
<file path=[Content_Types].xml><?xml version="1.0" encoding="utf-8"?>
<Types xmlns="http://schemas.openxmlformats.org/package/2006/content-types">
  <Default Extension="jpe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79" r:id="rId2"/>
    <p:sldMasterId id="2147483698" r:id="rId3"/>
  </p:sldMasterIdLst>
  <p:notesMasterIdLst>
    <p:notesMasterId r:id="rId160"/>
  </p:notesMasterIdLst>
  <p:sldIdLst>
    <p:sldId id="1089" r:id="rId4"/>
    <p:sldId id="1134" r:id="rId5"/>
    <p:sldId id="1026" r:id="rId6"/>
    <p:sldId id="1027" r:id="rId7"/>
    <p:sldId id="1135" r:id="rId8"/>
    <p:sldId id="822" r:id="rId9"/>
    <p:sldId id="986" r:id="rId10"/>
    <p:sldId id="1070" r:id="rId11"/>
    <p:sldId id="1051" r:id="rId12"/>
    <p:sldId id="1001" r:id="rId13"/>
    <p:sldId id="257" r:id="rId14"/>
    <p:sldId id="273" r:id="rId15"/>
    <p:sldId id="1176" r:id="rId16"/>
    <p:sldId id="1177" r:id="rId17"/>
    <p:sldId id="1178" r:id="rId18"/>
    <p:sldId id="1179" r:id="rId19"/>
    <p:sldId id="1180" r:id="rId20"/>
    <p:sldId id="1181" r:id="rId21"/>
    <p:sldId id="1182" r:id="rId22"/>
    <p:sldId id="1183" r:id="rId23"/>
    <p:sldId id="1184" r:id="rId24"/>
    <p:sldId id="1185" r:id="rId25"/>
    <p:sldId id="1175" r:id="rId26"/>
    <p:sldId id="1066" r:id="rId27"/>
    <p:sldId id="1065" r:id="rId28"/>
    <p:sldId id="283" r:id="rId29"/>
    <p:sldId id="269" r:id="rId30"/>
    <p:sldId id="259" r:id="rId31"/>
    <p:sldId id="270" r:id="rId32"/>
    <p:sldId id="271" r:id="rId33"/>
    <p:sldId id="272" r:id="rId34"/>
    <p:sldId id="1186" r:id="rId35"/>
    <p:sldId id="274" r:id="rId36"/>
    <p:sldId id="275" r:id="rId37"/>
    <p:sldId id="276" r:id="rId38"/>
    <p:sldId id="277" r:id="rId39"/>
    <p:sldId id="279" r:id="rId40"/>
    <p:sldId id="1187" r:id="rId41"/>
    <p:sldId id="1071" r:id="rId42"/>
    <p:sldId id="1072" r:id="rId43"/>
    <p:sldId id="1073" r:id="rId44"/>
    <p:sldId id="1074" r:id="rId45"/>
    <p:sldId id="1075" r:id="rId46"/>
    <p:sldId id="1268" r:id="rId47"/>
    <p:sldId id="1188" r:id="rId48"/>
    <p:sldId id="1189" r:id="rId49"/>
    <p:sldId id="1190" r:id="rId50"/>
    <p:sldId id="1191" r:id="rId51"/>
    <p:sldId id="1192" r:id="rId52"/>
    <p:sldId id="1193" r:id="rId53"/>
    <p:sldId id="1194" r:id="rId54"/>
    <p:sldId id="1195" r:id="rId55"/>
    <p:sldId id="278" r:id="rId56"/>
    <p:sldId id="1196" r:id="rId57"/>
    <p:sldId id="280" r:id="rId58"/>
    <p:sldId id="281" r:id="rId59"/>
    <p:sldId id="282" r:id="rId60"/>
    <p:sldId id="1197" r:id="rId61"/>
    <p:sldId id="284" r:id="rId62"/>
    <p:sldId id="285" r:id="rId63"/>
    <p:sldId id="286" r:id="rId64"/>
    <p:sldId id="287" r:id="rId65"/>
    <p:sldId id="1198" r:id="rId66"/>
    <p:sldId id="1200" r:id="rId67"/>
    <p:sldId id="1201" r:id="rId68"/>
    <p:sldId id="1202" r:id="rId69"/>
    <p:sldId id="1203" r:id="rId70"/>
    <p:sldId id="1204" r:id="rId71"/>
    <p:sldId id="1205" r:id="rId72"/>
    <p:sldId id="1206" r:id="rId73"/>
    <p:sldId id="1207" r:id="rId74"/>
    <p:sldId id="1208" r:id="rId75"/>
    <p:sldId id="1209" r:id="rId76"/>
    <p:sldId id="1210" r:id="rId77"/>
    <p:sldId id="1211" r:id="rId78"/>
    <p:sldId id="1212" r:id="rId79"/>
    <p:sldId id="1213" r:id="rId80"/>
    <p:sldId id="1214" r:id="rId81"/>
    <p:sldId id="1215" r:id="rId82"/>
    <p:sldId id="1216" r:id="rId83"/>
    <p:sldId id="1217" r:id="rId84"/>
    <p:sldId id="1218" r:id="rId85"/>
    <p:sldId id="1084" r:id="rId86"/>
    <p:sldId id="1199" r:id="rId87"/>
    <p:sldId id="1258" r:id="rId88"/>
    <p:sldId id="1076" r:id="rId89"/>
    <p:sldId id="1077" r:id="rId90"/>
    <p:sldId id="1078" r:id="rId91"/>
    <p:sldId id="1079" r:id="rId92"/>
    <p:sldId id="1080" r:id="rId93"/>
    <p:sldId id="1236" r:id="rId94"/>
    <p:sldId id="1237" r:id="rId95"/>
    <p:sldId id="1219" r:id="rId96"/>
    <p:sldId id="1220" r:id="rId97"/>
    <p:sldId id="1221" r:id="rId98"/>
    <p:sldId id="1222" r:id="rId99"/>
    <p:sldId id="1223" r:id="rId100"/>
    <p:sldId id="1224" r:id="rId101"/>
    <p:sldId id="1225" r:id="rId102"/>
    <p:sldId id="1226" r:id="rId103"/>
    <p:sldId id="1227" r:id="rId104"/>
    <p:sldId id="1228" r:id="rId105"/>
    <p:sldId id="1229" r:id="rId106"/>
    <p:sldId id="1230" r:id="rId107"/>
    <p:sldId id="1231" r:id="rId108"/>
    <p:sldId id="1232" r:id="rId109"/>
    <p:sldId id="1233" r:id="rId110"/>
    <p:sldId id="1234" r:id="rId111"/>
    <p:sldId id="1256" r:id="rId112"/>
    <p:sldId id="1238" r:id="rId113"/>
    <p:sldId id="1239" r:id="rId114"/>
    <p:sldId id="1240" r:id="rId115"/>
    <p:sldId id="1241" r:id="rId116"/>
    <p:sldId id="1242" r:id="rId117"/>
    <p:sldId id="1243" r:id="rId118"/>
    <p:sldId id="1244" r:id="rId119"/>
    <p:sldId id="1245" r:id="rId120"/>
    <p:sldId id="1246" r:id="rId121"/>
    <p:sldId id="1247" r:id="rId122"/>
    <p:sldId id="1248" r:id="rId123"/>
    <p:sldId id="1249" r:id="rId124"/>
    <p:sldId id="1250" r:id="rId125"/>
    <p:sldId id="1251" r:id="rId126"/>
    <p:sldId id="1252" r:id="rId127"/>
    <p:sldId id="1253" r:id="rId128"/>
    <p:sldId id="1254" r:id="rId129"/>
    <p:sldId id="1255" r:id="rId130"/>
    <p:sldId id="1235" r:id="rId131"/>
    <p:sldId id="1086" r:id="rId132"/>
    <p:sldId id="1081" r:id="rId133"/>
    <p:sldId id="1083" r:id="rId134"/>
    <p:sldId id="1082" r:id="rId135"/>
    <p:sldId id="1257" r:id="rId136"/>
    <p:sldId id="1087" r:id="rId137"/>
    <p:sldId id="1118" r:id="rId138"/>
    <p:sldId id="965" r:id="rId139"/>
    <p:sldId id="1125" r:id="rId140"/>
    <p:sldId id="1259" r:id="rId141"/>
    <p:sldId id="1260" r:id="rId142"/>
    <p:sldId id="1261" r:id="rId143"/>
    <p:sldId id="1262" r:id="rId144"/>
    <p:sldId id="1263" r:id="rId145"/>
    <p:sldId id="1264" r:id="rId146"/>
    <p:sldId id="262" r:id="rId147"/>
    <p:sldId id="261" r:id="rId148"/>
    <p:sldId id="1265" r:id="rId149"/>
    <p:sldId id="264" r:id="rId150"/>
    <p:sldId id="1266" r:id="rId151"/>
    <p:sldId id="1267" r:id="rId152"/>
    <p:sldId id="296" r:id="rId153"/>
    <p:sldId id="297" r:id="rId154"/>
    <p:sldId id="298" r:id="rId155"/>
    <p:sldId id="299" r:id="rId156"/>
    <p:sldId id="300" r:id="rId157"/>
    <p:sldId id="301" r:id="rId158"/>
    <p:sldId id="1174" r:id="rId15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dmin" initials="A" lastIdx="1" clrIdx="0">
    <p:extLst>
      <p:ext uri="{19B8F6BF-5375-455C-9EA6-DF929625EA0E}">
        <p15:presenceInfo xmlns:p15="http://schemas.microsoft.com/office/powerpoint/2012/main" userId="Admi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98A25E"/>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707" autoAdjust="0"/>
    <p:restoredTop sz="94172" autoAdjust="0"/>
  </p:normalViewPr>
  <p:slideViewPr>
    <p:cSldViewPr snapToGrid="0">
      <p:cViewPr varScale="1">
        <p:scale>
          <a:sx n="104" d="100"/>
          <a:sy n="104" d="100"/>
        </p:scale>
        <p:origin x="978" y="96"/>
      </p:cViewPr>
      <p:guideLst/>
    </p:cSldViewPr>
  </p:slideViewPr>
  <p:outlineViewPr>
    <p:cViewPr>
      <p:scale>
        <a:sx n="33" d="100"/>
        <a:sy n="33" d="100"/>
      </p:scale>
      <p:origin x="0" y="-133074"/>
    </p:cViewPr>
  </p:outlineViewPr>
  <p:notesTextViewPr>
    <p:cViewPr>
      <p:scale>
        <a:sx n="100" d="100"/>
        <a:sy n="100" d="100"/>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notesMaster" Target="notesMasters/notesMaster1.xml"/><Relationship Id="rId22" Type="http://schemas.openxmlformats.org/officeDocument/2006/relationships/slide" Target="slides/slide19.xml"/><Relationship Id="rId43" Type="http://schemas.openxmlformats.org/officeDocument/2006/relationships/slide" Target="slides/slide40.xml"/><Relationship Id="rId64" Type="http://schemas.openxmlformats.org/officeDocument/2006/relationships/slide" Target="slides/slide61.xml"/><Relationship Id="rId118" Type="http://schemas.openxmlformats.org/officeDocument/2006/relationships/slide" Target="slides/slide115.xml"/><Relationship Id="rId139" Type="http://schemas.openxmlformats.org/officeDocument/2006/relationships/slide" Target="slides/slide136.xml"/><Relationship Id="rId85" Type="http://schemas.openxmlformats.org/officeDocument/2006/relationships/slide" Target="slides/slide82.xml"/><Relationship Id="rId150" Type="http://schemas.openxmlformats.org/officeDocument/2006/relationships/slide" Target="slides/slide147.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presProps" Target="presProps.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viewProps" Target="viewProps.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6" Type="http://schemas.openxmlformats.org/officeDocument/2006/relationships/slide" Target="slides/slide13.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tableStyles" Target="tableStyles.xml"/><Relationship Id="rId27" Type="http://schemas.openxmlformats.org/officeDocument/2006/relationships/slide" Target="slides/slide24.xml"/><Relationship Id="rId48" Type="http://schemas.openxmlformats.org/officeDocument/2006/relationships/slide" Target="slides/slide45.xml"/><Relationship Id="rId69" Type="http://schemas.openxmlformats.org/officeDocument/2006/relationships/slide" Target="slides/slide66.xml"/><Relationship Id="rId113" Type="http://schemas.openxmlformats.org/officeDocument/2006/relationships/slide" Target="slides/slide110.xml"/><Relationship Id="rId134" Type="http://schemas.openxmlformats.org/officeDocument/2006/relationships/slide" Target="slides/slide131.xml"/><Relationship Id="rId80" Type="http://schemas.openxmlformats.org/officeDocument/2006/relationships/slide" Target="slides/slide77.xml"/><Relationship Id="rId155" Type="http://schemas.openxmlformats.org/officeDocument/2006/relationships/slide" Target="slides/slide152.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3-3A7E-492C-AAF1-0D6E9683815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3A7E-492C-AAF1-0D6E968381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3A7E-492C-AAF1-0D6E968381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3A7E-492C-AAF1-0D6E96838155}"/>
              </c:ext>
            </c:extLst>
          </c:dPt>
          <c:dLbls>
            <c:dLbl>
              <c:idx val="0"/>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23AE09D1-19BA-4B1C-B761-097BF5F12D7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A7E-492C-AAF1-0D6E96838155}"/>
                </c:ext>
              </c:extLst>
            </c:dLbl>
            <c:dLbl>
              <c:idx val="1"/>
              <c:tx>
                <c:rich>
                  <a:bodyPr/>
                  <a:lstStyle/>
                  <a:p>
                    <a:fld id="{A17D9019-5227-4245-8354-E89ADF84E7F2}"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A7E-492C-AAF1-0D6E96838155}"/>
                </c:ext>
              </c:extLst>
            </c:dLbl>
            <c:dLbl>
              <c:idx val="2"/>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5BA251E8-487A-44B3-9C6E-AA32453EC73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3A7E-492C-AAF1-0D6E96838155}"/>
                </c:ext>
              </c:extLst>
            </c:dLbl>
            <c:dLbl>
              <c:idx val="3"/>
              <c:tx>
                <c:rich>
                  <a:bodyPr/>
                  <a:lstStyle/>
                  <a:p>
                    <a:fld id="{8761A3B6-757A-47D6-92E3-252AC0200235}"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A7E-492C-AAF1-0D6E96838155}"/>
                </c:ext>
              </c:extLst>
            </c:dLbl>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Nhóm 1</c:v>
                </c:pt>
                <c:pt idx="1">
                  <c:v>Nhóm 2</c:v>
                </c:pt>
                <c:pt idx="2">
                  <c:v>Nhóm 3</c:v>
                </c:pt>
                <c:pt idx="3">
                  <c:v>Nhóm 4</c:v>
                </c:pt>
              </c:strCache>
            </c:strRef>
          </c:cat>
          <c:val>
            <c:numRef>
              <c:f>Sheet1!$B$2:$B$5</c:f>
              <c:numCache>
                <c:formatCode>General</c:formatCode>
                <c:ptCount val="4"/>
                <c:pt idx="0">
                  <c:v>1</c:v>
                </c:pt>
                <c:pt idx="1">
                  <c:v>1</c:v>
                </c:pt>
                <c:pt idx="2">
                  <c:v>1</c:v>
                </c:pt>
                <c:pt idx="3">
                  <c:v>1</c:v>
                </c:pt>
              </c:numCache>
            </c:numRef>
          </c:val>
          <c:extLst>
            <c:ext xmlns:c16="http://schemas.microsoft.com/office/drawing/2014/chart" uri="{C3380CC4-5D6E-409C-BE32-E72D297353CC}">
              <c16:uniqueId val="{00000000-3A7E-492C-AAF1-0D6E96838155}"/>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4-4A8F-4856-8DB7-84D48E5A8FF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4A8F-4856-8DB7-84D48E5A8FF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A8F-4856-8DB7-84D48E5A8FF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6-4A8F-4856-8DB7-84D48E5A8FF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7-4A8F-4856-8DB7-84D48E5A8FF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8-4A8F-4856-8DB7-84D48E5A8FF9}"/>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9-4A8F-4856-8DB7-84D48E5A8FF9}"/>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A-4A8F-4856-8DB7-84D48E5A8FF9}"/>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0B-4A8F-4856-8DB7-84D48E5A8FF9}"/>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C-4A8F-4856-8DB7-84D48E5A8FF9}"/>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638-4BDD-9D75-3868A65DE5E9}"/>
              </c:ext>
            </c:extLst>
          </c:dPt>
          <c:dPt>
            <c:idx val="11"/>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17-C638-4BDD-9D75-3868A65DE5E9}"/>
              </c:ext>
            </c:extLst>
          </c:dPt>
          <c:dPt>
            <c:idx val="12"/>
            <c:bubble3D val="0"/>
            <c:spPr>
              <a:solidFill>
                <a:schemeClr val="accent1">
                  <a:lumMod val="80000"/>
                  <a:lumOff val="20000"/>
                </a:schemeClr>
              </a:solidFill>
              <a:ln w="19050">
                <a:solidFill>
                  <a:schemeClr val="lt1"/>
                </a:solidFill>
              </a:ln>
              <a:effectLst/>
            </c:spPr>
            <c:extLst>
              <c:ext xmlns:c16="http://schemas.microsoft.com/office/drawing/2014/chart" uri="{C3380CC4-5D6E-409C-BE32-E72D297353CC}">
                <c16:uniqueId val="{00000019-C638-4BDD-9D75-3868A65DE5E9}"/>
              </c:ext>
            </c:extLst>
          </c:dPt>
          <c:dPt>
            <c:idx val="13"/>
            <c:bubble3D val="0"/>
            <c:spPr>
              <a:solidFill>
                <a:schemeClr val="accent2">
                  <a:lumMod val="80000"/>
                  <a:lumOff val="20000"/>
                </a:schemeClr>
              </a:solidFill>
              <a:ln w="19050">
                <a:solidFill>
                  <a:schemeClr val="lt1"/>
                </a:solidFill>
              </a:ln>
              <a:effectLst/>
            </c:spPr>
            <c:extLst>
              <c:ext xmlns:c16="http://schemas.microsoft.com/office/drawing/2014/chart" uri="{C3380CC4-5D6E-409C-BE32-E72D297353CC}">
                <c16:uniqueId val="{0000001B-C638-4BDD-9D75-3868A65DE5E9}"/>
              </c:ext>
            </c:extLst>
          </c:dPt>
          <c:dLbls>
            <c:delete val="1"/>
          </c:dLbls>
          <c:cat>
            <c:strRef>
              <c:f>Sheet1!$A$2:$A$15</c:f>
              <c:strCache>
                <c:ptCount val="11"/>
                <c:pt idx="0">
                  <c:v>Câu 1</c:v>
                </c:pt>
                <c:pt idx="1">
                  <c:v>Câu 2</c:v>
                </c:pt>
                <c:pt idx="2">
                  <c:v>Câu 3</c:v>
                </c:pt>
                <c:pt idx="3">
                  <c:v>Câu 4</c:v>
                </c:pt>
                <c:pt idx="4">
                  <c:v>Câu 5</c:v>
                </c:pt>
                <c:pt idx="5">
                  <c:v>Câu 6</c:v>
                </c:pt>
                <c:pt idx="6">
                  <c:v>Câu 7</c:v>
                </c:pt>
                <c:pt idx="7">
                  <c:v>Câu 8</c:v>
                </c:pt>
                <c:pt idx="8">
                  <c:v>Câu 9</c:v>
                </c:pt>
                <c:pt idx="9">
                  <c:v>Câu 10</c:v>
                </c:pt>
                <c:pt idx="10">
                  <c:v>Câu 11</c:v>
                </c:pt>
              </c:strCache>
            </c:strRef>
          </c:cat>
          <c:val>
            <c:numRef>
              <c:f>Sheet1!$B$2:$B$15</c:f>
              <c:numCache>
                <c:formatCode>General</c:formatCode>
                <c:ptCount val="14"/>
                <c:pt idx="0">
                  <c:v>1</c:v>
                </c:pt>
                <c:pt idx="1">
                  <c:v>1</c:v>
                </c:pt>
                <c:pt idx="2">
                  <c:v>1</c:v>
                </c:pt>
                <c:pt idx="3">
                  <c:v>1</c:v>
                </c:pt>
                <c:pt idx="4">
                  <c:v>1</c:v>
                </c:pt>
                <c:pt idx="5">
                  <c:v>1</c:v>
                </c:pt>
                <c:pt idx="6">
                  <c:v>1</c:v>
                </c:pt>
                <c:pt idx="7">
                  <c:v>1</c:v>
                </c:pt>
                <c:pt idx="8">
                  <c:v>1</c:v>
                </c:pt>
                <c:pt idx="9">
                  <c:v>1</c:v>
                </c:pt>
                <c:pt idx="10">
                  <c:v>1</c:v>
                </c:pt>
              </c:numCache>
            </c:numRef>
          </c:val>
          <c:extLst>
            <c:ext xmlns:c16="http://schemas.microsoft.com/office/drawing/2014/chart" uri="{C3380CC4-5D6E-409C-BE32-E72D297353CC}">
              <c16:uniqueId val="{00000000-4A8F-4856-8DB7-84D48E5A8FF9}"/>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3-3A7E-492C-AAF1-0D6E9683815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3A7E-492C-AAF1-0D6E968381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3A7E-492C-AAF1-0D6E968381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3A7E-492C-AAF1-0D6E96838155}"/>
              </c:ext>
            </c:extLst>
          </c:dPt>
          <c:dLbls>
            <c:dLbl>
              <c:idx val="0"/>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23AE09D1-19BA-4B1C-B761-097BF5F12D7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A7E-492C-AAF1-0D6E96838155}"/>
                </c:ext>
              </c:extLst>
            </c:dLbl>
            <c:dLbl>
              <c:idx val="1"/>
              <c:tx>
                <c:rich>
                  <a:bodyPr/>
                  <a:lstStyle/>
                  <a:p>
                    <a:fld id="{A17D9019-5227-4245-8354-E89ADF84E7F2}"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A7E-492C-AAF1-0D6E96838155}"/>
                </c:ext>
              </c:extLst>
            </c:dLbl>
            <c:dLbl>
              <c:idx val="2"/>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5BA251E8-487A-44B3-9C6E-AA32453EC73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3A7E-492C-AAF1-0D6E96838155}"/>
                </c:ext>
              </c:extLst>
            </c:dLbl>
            <c:dLbl>
              <c:idx val="3"/>
              <c:tx>
                <c:rich>
                  <a:bodyPr/>
                  <a:lstStyle/>
                  <a:p>
                    <a:fld id="{8761A3B6-757A-47D6-92E3-252AC0200235}"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A7E-492C-AAF1-0D6E96838155}"/>
                </c:ext>
              </c:extLst>
            </c:dLbl>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Nhóm 1</c:v>
                </c:pt>
                <c:pt idx="1">
                  <c:v>Nhóm 2</c:v>
                </c:pt>
                <c:pt idx="2">
                  <c:v>Nhóm 3</c:v>
                </c:pt>
                <c:pt idx="3">
                  <c:v>Nhóm 4</c:v>
                </c:pt>
              </c:strCache>
            </c:strRef>
          </c:cat>
          <c:val>
            <c:numRef>
              <c:f>Sheet1!$B$2:$B$5</c:f>
              <c:numCache>
                <c:formatCode>General</c:formatCode>
                <c:ptCount val="4"/>
                <c:pt idx="0">
                  <c:v>1</c:v>
                </c:pt>
                <c:pt idx="1">
                  <c:v>1</c:v>
                </c:pt>
                <c:pt idx="2">
                  <c:v>1</c:v>
                </c:pt>
                <c:pt idx="3">
                  <c:v>1</c:v>
                </c:pt>
              </c:numCache>
            </c:numRef>
          </c:val>
          <c:extLst>
            <c:ext xmlns:c16="http://schemas.microsoft.com/office/drawing/2014/chart" uri="{C3380CC4-5D6E-409C-BE32-E72D297353CC}">
              <c16:uniqueId val="{00000000-3A7E-492C-AAF1-0D6E96838155}"/>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4-4A8F-4856-8DB7-84D48E5A8FF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4A8F-4856-8DB7-84D48E5A8FF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A8F-4856-8DB7-84D48E5A8FF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6-4A8F-4856-8DB7-84D48E5A8FF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7-4A8F-4856-8DB7-84D48E5A8FF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8-4A8F-4856-8DB7-84D48E5A8FF9}"/>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9-4A8F-4856-8DB7-84D48E5A8FF9}"/>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A-4A8F-4856-8DB7-84D48E5A8FF9}"/>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0B-4A8F-4856-8DB7-84D48E5A8FF9}"/>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C-4A8F-4856-8DB7-84D48E5A8FF9}"/>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638-4BDD-9D75-3868A65DE5E9}"/>
              </c:ext>
            </c:extLst>
          </c:dPt>
          <c:dPt>
            <c:idx val="11"/>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17-C638-4BDD-9D75-3868A65DE5E9}"/>
              </c:ext>
            </c:extLst>
          </c:dPt>
          <c:dPt>
            <c:idx val="12"/>
            <c:bubble3D val="0"/>
            <c:spPr>
              <a:solidFill>
                <a:schemeClr val="accent1">
                  <a:lumMod val="80000"/>
                  <a:lumOff val="20000"/>
                </a:schemeClr>
              </a:solidFill>
              <a:ln w="19050">
                <a:solidFill>
                  <a:schemeClr val="lt1"/>
                </a:solidFill>
              </a:ln>
              <a:effectLst/>
            </c:spPr>
            <c:extLst>
              <c:ext xmlns:c16="http://schemas.microsoft.com/office/drawing/2014/chart" uri="{C3380CC4-5D6E-409C-BE32-E72D297353CC}">
                <c16:uniqueId val="{00000019-C638-4BDD-9D75-3868A65DE5E9}"/>
              </c:ext>
            </c:extLst>
          </c:dPt>
          <c:dPt>
            <c:idx val="13"/>
            <c:bubble3D val="0"/>
            <c:spPr>
              <a:solidFill>
                <a:schemeClr val="accent2">
                  <a:lumMod val="80000"/>
                  <a:lumOff val="20000"/>
                </a:schemeClr>
              </a:solidFill>
              <a:ln w="19050">
                <a:solidFill>
                  <a:schemeClr val="lt1"/>
                </a:solidFill>
              </a:ln>
              <a:effectLst/>
            </c:spPr>
            <c:extLst>
              <c:ext xmlns:c16="http://schemas.microsoft.com/office/drawing/2014/chart" uri="{C3380CC4-5D6E-409C-BE32-E72D297353CC}">
                <c16:uniqueId val="{0000001B-C638-4BDD-9D75-3868A65DE5E9}"/>
              </c:ext>
            </c:extLst>
          </c:dPt>
          <c:dPt>
            <c:idx val="14"/>
            <c:bubble3D val="0"/>
            <c:spPr>
              <a:solidFill>
                <a:schemeClr val="accent3">
                  <a:lumMod val="80000"/>
                  <a:lumOff val="20000"/>
                </a:schemeClr>
              </a:solidFill>
              <a:ln w="19050">
                <a:solidFill>
                  <a:schemeClr val="lt1"/>
                </a:solidFill>
              </a:ln>
              <a:effectLst/>
            </c:spPr>
            <c:extLst>
              <c:ext xmlns:c16="http://schemas.microsoft.com/office/drawing/2014/chart" uri="{C3380CC4-5D6E-409C-BE32-E72D297353CC}">
                <c16:uniqueId val="{0000001D-D4A1-4E1E-9B8C-8F627754A4A4}"/>
              </c:ext>
            </c:extLst>
          </c:dPt>
          <c:dLbls>
            <c:delete val="1"/>
          </c:dLbls>
          <c:cat>
            <c:strRef>
              <c:f>Sheet1!$A$2:$A$16</c:f>
              <c:strCache>
                <c:ptCount val="15"/>
                <c:pt idx="0">
                  <c:v>Câu 1</c:v>
                </c:pt>
                <c:pt idx="1">
                  <c:v>Câu 2</c:v>
                </c:pt>
                <c:pt idx="2">
                  <c:v>Câu 3</c:v>
                </c:pt>
                <c:pt idx="3">
                  <c:v>Câu 4</c:v>
                </c:pt>
                <c:pt idx="4">
                  <c:v>Câu 5</c:v>
                </c:pt>
                <c:pt idx="5">
                  <c:v>Câu 6</c:v>
                </c:pt>
                <c:pt idx="6">
                  <c:v>Câu 7</c:v>
                </c:pt>
                <c:pt idx="7">
                  <c:v>Câu 8</c:v>
                </c:pt>
                <c:pt idx="8">
                  <c:v>Câu 9</c:v>
                </c:pt>
                <c:pt idx="9">
                  <c:v>Câu 10</c:v>
                </c:pt>
                <c:pt idx="10">
                  <c:v>Câu 11</c:v>
                </c:pt>
                <c:pt idx="11">
                  <c:v>Câu 12</c:v>
                </c:pt>
                <c:pt idx="12">
                  <c:v>Câu 13</c:v>
                </c:pt>
                <c:pt idx="13">
                  <c:v>Câu 14</c:v>
                </c:pt>
                <c:pt idx="14">
                  <c:v>Câu 15</c:v>
                </c:pt>
              </c:strCache>
            </c:strRef>
          </c:cat>
          <c:val>
            <c:numRef>
              <c:f>Sheet1!$B$2:$B$16</c:f>
              <c:numCache>
                <c:formatCode>General</c:formatCode>
                <c:ptCount val="15"/>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numCache>
            </c:numRef>
          </c:val>
          <c:extLst>
            <c:ext xmlns:c16="http://schemas.microsoft.com/office/drawing/2014/chart" uri="{C3380CC4-5D6E-409C-BE32-E72D297353CC}">
              <c16:uniqueId val="{00000000-4A8F-4856-8DB7-84D48E5A8FF9}"/>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explosion val="1"/>
          <c:dPt>
            <c:idx val="0"/>
            <c:bubble3D val="0"/>
            <c:spPr>
              <a:solidFill>
                <a:schemeClr val="accent1"/>
              </a:solidFill>
              <a:ln w="19050">
                <a:solidFill>
                  <a:schemeClr val="lt1"/>
                </a:solidFill>
              </a:ln>
              <a:effectLst/>
            </c:spPr>
            <c:extLst>
              <c:ext xmlns:c16="http://schemas.microsoft.com/office/drawing/2014/chart" uri="{C3380CC4-5D6E-409C-BE32-E72D297353CC}">
                <c16:uniqueId val="{00000003-3A7E-492C-AAF1-0D6E96838155}"/>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3A7E-492C-AAF1-0D6E9683815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3A7E-492C-AAF1-0D6E9683815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1-3A7E-492C-AAF1-0D6E96838155}"/>
              </c:ext>
            </c:extLst>
          </c:dPt>
          <c:dLbls>
            <c:dLbl>
              <c:idx val="0"/>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23AE09D1-19BA-4B1C-B761-097BF5F12D7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A7E-492C-AAF1-0D6E96838155}"/>
                </c:ext>
              </c:extLst>
            </c:dLbl>
            <c:dLbl>
              <c:idx val="1"/>
              <c:tx>
                <c:rich>
                  <a:bodyPr/>
                  <a:lstStyle/>
                  <a:p>
                    <a:fld id="{A17D9019-5227-4245-8354-E89ADF84E7F2}"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A7E-492C-AAF1-0D6E96838155}"/>
                </c:ext>
              </c:extLst>
            </c:dLbl>
            <c:dLbl>
              <c:idx val="2"/>
              <c:tx>
                <c:rich>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fld id="{5BA251E8-487A-44B3-9C6E-AA32453EC73A}" type="CATEGORYNAME">
                      <a:rPr lang="en-US" sz="1800"/>
                      <a:pPr>
                        <a:defRPr>
                          <a:solidFill>
                            <a:schemeClr val="bg1"/>
                          </a:solidFill>
                        </a:defRPr>
                      </a:pPr>
                      <a:t>[CATEGORY NAME]</a:t>
                    </a:fld>
                    <a:endParaRPr lang="en-US"/>
                  </a:p>
                </c:rich>
              </c:tx>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3A7E-492C-AAF1-0D6E96838155}"/>
                </c:ext>
              </c:extLst>
            </c:dLbl>
            <c:dLbl>
              <c:idx val="3"/>
              <c:tx>
                <c:rich>
                  <a:bodyPr/>
                  <a:lstStyle/>
                  <a:p>
                    <a:fld id="{8761A3B6-757A-47D6-92E3-252AC0200235}" type="CATEGORYNAME">
                      <a:rPr lang="en-US" sz="1800"/>
                      <a:pPr/>
                      <a:t>[CATEGORY NAME]</a:t>
                    </a:fld>
                    <a:endParaRPr lang="en-US"/>
                  </a:p>
                </c:rich>
              </c:tx>
              <c:showLegendKey val="0"/>
              <c:showVal val="0"/>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A7E-492C-AAF1-0D6E96838155}"/>
                </c:ext>
              </c:extLst>
            </c:dLbl>
            <c:spPr>
              <a:noFill/>
              <a:ln>
                <a:noFill/>
              </a:ln>
              <a:effectLst/>
            </c:spPr>
            <c:txPr>
              <a:bodyPr rot="-2700000" spcFirstLastPara="1" vertOverflow="ellipsis"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showLegendKey val="0"/>
            <c:showVal val="0"/>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Nhóm 1</c:v>
                </c:pt>
                <c:pt idx="1">
                  <c:v>Nhóm 2</c:v>
                </c:pt>
                <c:pt idx="2">
                  <c:v>Nhóm 3</c:v>
                </c:pt>
                <c:pt idx="3">
                  <c:v>Nhóm 4</c:v>
                </c:pt>
              </c:strCache>
            </c:strRef>
          </c:cat>
          <c:val>
            <c:numRef>
              <c:f>Sheet1!$B$2:$B$5</c:f>
              <c:numCache>
                <c:formatCode>General</c:formatCode>
                <c:ptCount val="4"/>
                <c:pt idx="0">
                  <c:v>1</c:v>
                </c:pt>
                <c:pt idx="1">
                  <c:v>1</c:v>
                </c:pt>
                <c:pt idx="2">
                  <c:v>1</c:v>
                </c:pt>
                <c:pt idx="3">
                  <c:v>1</c:v>
                </c:pt>
              </c:numCache>
            </c:numRef>
          </c:val>
          <c:extLst>
            <c:ext xmlns:c16="http://schemas.microsoft.com/office/drawing/2014/chart" uri="{C3380CC4-5D6E-409C-BE32-E72D297353CC}">
              <c16:uniqueId val="{00000000-3A7E-492C-AAF1-0D6E96838155}"/>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4-4A8F-4856-8DB7-84D48E5A8FF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4A8F-4856-8DB7-84D48E5A8FF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A8F-4856-8DB7-84D48E5A8FF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6-4A8F-4856-8DB7-84D48E5A8FF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7-4A8F-4856-8DB7-84D48E5A8FF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8-4A8F-4856-8DB7-84D48E5A8FF9}"/>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9-4A8F-4856-8DB7-84D48E5A8FF9}"/>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A-4A8F-4856-8DB7-84D48E5A8FF9}"/>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0B-4A8F-4856-8DB7-84D48E5A8FF9}"/>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0C-4A8F-4856-8DB7-84D48E5A8FF9}"/>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638-4BDD-9D75-3868A65DE5E9}"/>
              </c:ext>
            </c:extLst>
          </c:dPt>
          <c:dPt>
            <c:idx val="11"/>
            <c:bubble3D val="0"/>
            <c:spPr>
              <a:solidFill>
                <a:schemeClr val="accent6">
                  <a:lumMod val="60000"/>
                </a:schemeClr>
              </a:solidFill>
              <a:ln w="19050">
                <a:solidFill>
                  <a:schemeClr val="lt1"/>
                </a:solidFill>
              </a:ln>
              <a:effectLst/>
            </c:spPr>
            <c:extLst>
              <c:ext xmlns:c16="http://schemas.microsoft.com/office/drawing/2014/chart" uri="{C3380CC4-5D6E-409C-BE32-E72D297353CC}">
                <c16:uniqueId val="{00000017-C638-4BDD-9D75-3868A65DE5E9}"/>
              </c:ext>
            </c:extLst>
          </c:dPt>
          <c:dPt>
            <c:idx val="12"/>
            <c:bubble3D val="0"/>
            <c:spPr>
              <a:solidFill>
                <a:schemeClr val="accent1">
                  <a:lumMod val="80000"/>
                  <a:lumOff val="20000"/>
                </a:schemeClr>
              </a:solidFill>
              <a:ln w="19050">
                <a:solidFill>
                  <a:schemeClr val="lt1"/>
                </a:solidFill>
              </a:ln>
              <a:effectLst/>
            </c:spPr>
            <c:extLst>
              <c:ext xmlns:c16="http://schemas.microsoft.com/office/drawing/2014/chart" uri="{C3380CC4-5D6E-409C-BE32-E72D297353CC}">
                <c16:uniqueId val="{00000019-C638-4BDD-9D75-3868A65DE5E9}"/>
              </c:ext>
            </c:extLst>
          </c:dPt>
          <c:dPt>
            <c:idx val="13"/>
            <c:bubble3D val="0"/>
            <c:spPr>
              <a:solidFill>
                <a:schemeClr val="accent2">
                  <a:lumMod val="80000"/>
                  <a:lumOff val="20000"/>
                </a:schemeClr>
              </a:solidFill>
              <a:ln w="19050">
                <a:solidFill>
                  <a:schemeClr val="lt1"/>
                </a:solidFill>
              </a:ln>
              <a:effectLst/>
            </c:spPr>
            <c:extLst>
              <c:ext xmlns:c16="http://schemas.microsoft.com/office/drawing/2014/chart" uri="{C3380CC4-5D6E-409C-BE32-E72D297353CC}">
                <c16:uniqueId val="{0000001B-C638-4BDD-9D75-3868A65DE5E9}"/>
              </c:ext>
            </c:extLst>
          </c:dPt>
          <c:dPt>
            <c:idx val="14"/>
            <c:bubble3D val="0"/>
            <c:spPr>
              <a:solidFill>
                <a:schemeClr val="accent3">
                  <a:lumMod val="80000"/>
                  <a:lumOff val="20000"/>
                </a:schemeClr>
              </a:solidFill>
              <a:ln w="19050">
                <a:solidFill>
                  <a:schemeClr val="lt1"/>
                </a:solidFill>
              </a:ln>
              <a:effectLst/>
            </c:spPr>
            <c:extLst>
              <c:ext xmlns:c16="http://schemas.microsoft.com/office/drawing/2014/chart" uri="{C3380CC4-5D6E-409C-BE32-E72D297353CC}">
                <c16:uniqueId val="{0000001D-D4A1-4E1E-9B8C-8F627754A4A4}"/>
              </c:ext>
            </c:extLst>
          </c:dPt>
          <c:dLbls>
            <c:delete val="1"/>
          </c:dLbls>
          <c:cat>
            <c:strRef>
              <c:f>Sheet1!$A$2:$A$16</c:f>
              <c:strCache>
                <c:ptCount val="15"/>
                <c:pt idx="0">
                  <c:v>Câu 1</c:v>
                </c:pt>
                <c:pt idx="1">
                  <c:v>Câu 2</c:v>
                </c:pt>
                <c:pt idx="2">
                  <c:v>Câu 3</c:v>
                </c:pt>
                <c:pt idx="3">
                  <c:v>Câu 4</c:v>
                </c:pt>
                <c:pt idx="4">
                  <c:v>Câu 5</c:v>
                </c:pt>
                <c:pt idx="5">
                  <c:v>Câu 6</c:v>
                </c:pt>
                <c:pt idx="6">
                  <c:v>Câu 7</c:v>
                </c:pt>
                <c:pt idx="7">
                  <c:v>Câu 8</c:v>
                </c:pt>
                <c:pt idx="8">
                  <c:v>Câu 9</c:v>
                </c:pt>
                <c:pt idx="9">
                  <c:v>Câu 10</c:v>
                </c:pt>
                <c:pt idx="10">
                  <c:v>Câu 11</c:v>
                </c:pt>
                <c:pt idx="11">
                  <c:v>Câu 12</c:v>
                </c:pt>
                <c:pt idx="12">
                  <c:v>Câu 13</c:v>
                </c:pt>
                <c:pt idx="13">
                  <c:v>Câu 14</c:v>
                </c:pt>
                <c:pt idx="14">
                  <c:v>Câu 15</c:v>
                </c:pt>
              </c:strCache>
            </c:strRef>
          </c:cat>
          <c:val>
            <c:numRef>
              <c:f>Sheet1!$B$2:$B$16</c:f>
              <c:numCache>
                <c:formatCode>General</c:formatCode>
                <c:ptCount val="15"/>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numCache>
            </c:numRef>
          </c:val>
          <c:extLst>
            <c:ext xmlns:c16="http://schemas.microsoft.com/office/drawing/2014/chart" uri="{C3380CC4-5D6E-409C-BE32-E72D297353CC}">
              <c16:uniqueId val="{00000000-4A8F-4856-8DB7-84D48E5A8FF9}"/>
            </c:ext>
          </c:extLst>
        </c:ser>
        <c:dLbls>
          <c:showLegendKey val="0"/>
          <c:showVal val="0"/>
          <c:showCatName val="1"/>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D9E2FCD-03EA-463B-BEB8-54A7D8105671}" type="datetimeFigureOut">
              <a:rPr lang="en-US" smtClean="0"/>
              <a:t>9/5/2024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60052FB-00B7-4945-BCC5-6FE095057269}" type="slidenum">
              <a:rPr lang="en-US" smtClean="0"/>
              <a:t>‹#›</a:t>
            </a:fld>
            <a:endParaRPr lang="en-US"/>
          </a:p>
        </p:txBody>
      </p:sp>
    </p:spTree>
    <p:extLst>
      <p:ext uri="{BB962C8B-B14F-4D97-AF65-F5344CB8AC3E}">
        <p14:creationId xmlns:p14="http://schemas.microsoft.com/office/powerpoint/2010/main" val="41969727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1</a:t>
            </a:fld>
            <a:endParaRPr lang="en-US"/>
          </a:p>
        </p:txBody>
      </p:sp>
    </p:spTree>
    <p:extLst>
      <p:ext uri="{BB962C8B-B14F-4D97-AF65-F5344CB8AC3E}">
        <p14:creationId xmlns:p14="http://schemas.microsoft.com/office/powerpoint/2010/main" val="32877478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10</a:t>
            </a:fld>
            <a:endParaRPr lang="en-US"/>
          </a:p>
        </p:txBody>
      </p:sp>
    </p:spTree>
    <p:extLst>
      <p:ext uri="{BB962C8B-B14F-4D97-AF65-F5344CB8AC3E}">
        <p14:creationId xmlns:p14="http://schemas.microsoft.com/office/powerpoint/2010/main" val="39819196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50784C-6A53-45DC-9B04-5EB46F4E4487}" type="slidenum">
              <a:rPr lang="en-US" smtClean="0"/>
              <a:t>11</a:t>
            </a:fld>
            <a:endParaRPr lang="en-US"/>
          </a:p>
        </p:txBody>
      </p:sp>
    </p:spTree>
    <p:extLst>
      <p:ext uri="{BB962C8B-B14F-4D97-AF65-F5344CB8AC3E}">
        <p14:creationId xmlns:p14="http://schemas.microsoft.com/office/powerpoint/2010/main" val="2604746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2E77D24-9C68-42F4-B5B4-D8E7AA2136B6}" type="slidenum">
              <a:rPr lang="en-US" smtClean="0"/>
              <a:t>12</a:t>
            </a:fld>
            <a:endParaRPr lang="en-US"/>
          </a:p>
        </p:txBody>
      </p:sp>
    </p:spTree>
    <p:extLst>
      <p:ext uri="{BB962C8B-B14F-4D97-AF65-F5344CB8AC3E}">
        <p14:creationId xmlns:p14="http://schemas.microsoft.com/office/powerpoint/2010/main" val="343975034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23</a:t>
            </a:fld>
            <a:endParaRPr lang="en-US"/>
          </a:p>
        </p:txBody>
      </p:sp>
    </p:spTree>
    <p:extLst>
      <p:ext uri="{BB962C8B-B14F-4D97-AF65-F5344CB8AC3E}">
        <p14:creationId xmlns:p14="http://schemas.microsoft.com/office/powerpoint/2010/main" val="178850869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24</a:t>
            </a:fld>
            <a:endParaRPr lang="en-US"/>
          </a:p>
        </p:txBody>
      </p:sp>
    </p:spTree>
    <p:extLst>
      <p:ext uri="{BB962C8B-B14F-4D97-AF65-F5344CB8AC3E}">
        <p14:creationId xmlns:p14="http://schemas.microsoft.com/office/powerpoint/2010/main" val="21410625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25</a:t>
            </a:fld>
            <a:endParaRPr lang="en-US"/>
          </a:p>
        </p:txBody>
      </p:sp>
    </p:spTree>
    <p:extLst>
      <p:ext uri="{BB962C8B-B14F-4D97-AF65-F5344CB8AC3E}">
        <p14:creationId xmlns:p14="http://schemas.microsoft.com/office/powerpoint/2010/main" val="283101009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38</a:t>
            </a:fld>
            <a:endParaRPr lang="en-US"/>
          </a:p>
        </p:txBody>
      </p:sp>
    </p:spTree>
    <p:extLst>
      <p:ext uri="{BB962C8B-B14F-4D97-AF65-F5344CB8AC3E}">
        <p14:creationId xmlns:p14="http://schemas.microsoft.com/office/powerpoint/2010/main" val="279736025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ABD6CD-D7F5-73E3-6001-13D4859A009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E9439B6-3B1F-A2E7-67C4-DA987882B00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CE366B9-C7A1-B5EB-5F5B-0CE1ED479BF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795BB84-71AD-60A5-869B-FF9967A03382}"/>
              </a:ext>
            </a:extLst>
          </p:cNvPr>
          <p:cNvSpPr>
            <a:spLocks noGrp="1"/>
          </p:cNvSpPr>
          <p:nvPr>
            <p:ph type="sldNum" sz="quarter" idx="10"/>
          </p:nvPr>
        </p:nvSpPr>
        <p:spPr/>
        <p:txBody>
          <a:bodyPr/>
          <a:lstStyle/>
          <a:p>
            <a:fld id="{960052FB-00B7-4945-BCC5-6FE095057269}" type="slidenum">
              <a:rPr lang="en-US" smtClean="0"/>
              <a:t>39</a:t>
            </a:fld>
            <a:endParaRPr lang="en-US"/>
          </a:p>
        </p:txBody>
      </p:sp>
    </p:spTree>
    <p:extLst>
      <p:ext uri="{BB962C8B-B14F-4D97-AF65-F5344CB8AC3E}">
        <p14:creationId xmlns:p14="http://schemas.microsoft.com/office/powerpoint/2010/main" val="386025352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B479C0-0395-F12D-A382-7BB9F10A3BD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DE56BA4-A26E-0639-A5B9-EEDA0B5E953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2EEF4E0-695A-AED0-80ED-1FB45362972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7F5FFD3-49DF-EAFE-ACF7-B981C8B38DE2}"/>
              </a:ext>
            </a:extLst>
          </p:cNvPr>
          <p:cNvSpPr>
            <a:spLocks noGrp="1"/>
          </p:cNvSpPr>
          <p:nvPr>
            <p:ph type="sldNum" sz="quarter" idx="10"/>
          </p:nvPr>
        </p:nvSpPr>
        <p:spPr/>
        <p:txBody>
          <a:bodyPr/>
          <a:lstStyle/>
          <a:p>
            <a:fld id="{960052FB-00B7-4945-BCC5-6FE095057269}" type="slidenum">
              <a:rPr lang="en-US" smtClean="0"/>
              <a:t>40</a:t>
            </a:fld>
            <a:endParaRPr lang="en-US"/>
          </a:p>
        </p:txBody>
      </p:sp>
    </p:spTree>
    <p:extLst>
      <p:ext uri="{BB962C8B-B14F-4D97-AF65-F5344CB8AC3E}">
        <p14:creationId xmlns:p14="http://schemas.microsoft.com/office/powerpoint/2010/main" val="181586677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A63B14-BB39-04EE-B2F7-61AFB08D190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1ECB8C5-ABD4-1C64-3E1D-5F6EA8E63A0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4AE4A13-8611-F0D8-4CC7-4C88006AB52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52491E6-E1E9-19BD-54FD-C58CDFE4F92D}"/>
              </a:ext>
            </a:extLst>
          </p:cNvPr>
          <p:cNvSpPr>
            <a:spLocks noGrp="1"/>
          </p:cNvSpPr>
          <p:nvPr>
            <p:ph type="sldNum" sz="quarter" idx="10"/>
          </p:nvPr>
        </p:nvSpPr>
        <p:spPr/>
        <p:txBody>
          <a:bodyPr/>
          <a:lstStyle/>
          <a:p>
            <a:fld id="{960052FB-00B7-4945-BCC5-6FE095057269}" type="slidenum">
              <a:rPr lang="en-US" smtClean="0"/>
              <a:t>41</a:t>
            </a:fld>
            <a:endParaRPr lang="en-US"/>
          </a:p>
        </p:txBody>
      </p:sp>
    </p:spTree>
    <p:extLst>
      <p:ext uri="{BB962C8B-B14F-4D97-AF65-F5344CB8AC3E}">
        <p14:creationId xmlns:p14="http://schemas.microsoft.com/office/powerpoint/2010/main" val="20194390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2</a:t>
            </a:fld>
            <a:endParaRPr lang="en-US"/>
          </a:p>
        </p:txBody>
      </p:sp>
    </p:spTree>
    <p:extLst>
      <p:ext uri="{BB962C8B-B14F-4D97-AF65-F5344CB8AC3E}">
        <p14:creationId xmlns:p14="http://schemas.microsoft.com/office/powerpoint/2010/main" val="279291036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57267A-835F-9421-4B24-4CA37D772EF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47139C1-21D4-91E2-EFEF-5C3F1B194FC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8C4693E-6BC9-7049-E812-0AC5FBB64F0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CDEBFD4-9146-C6E2-9978-D3CA507F8251}"/>
              </a:ext>
            </a:extLst>
          </p:cNvPr>
          <p:cNvSpPr>
            <a:spLocks noGrp="1"/>
          </p:cNvSpPr>
          <p:nvPr>
            <p:ph type="sldNum" sz="quarter" idx="10"/>
          </p:nvPr>
        </p:nvSpPr>
        <p:spPr/>
        <p:txBody>
          <a:bodyPr/>
          <a:lstStyle/>
          <a:p>
            <a:fld id="{960052FB-00B7-4945-BCC5-6FE095057269}" type="slidenum">
              <a:rPr lang="en-US" smtClean="0"/>
              <a:t>42</a:t>
            </a:fld>
            <a:endParaRPr lang="en-US"/>
          </a:p>
        </p:txBody>
      </p:sp>
    </p:spTree>
    <p:extLst>
      <p:ext uri="{BB962C8B-B14F-4D97-AF65-F5344CB8AC3E}">
        <p14:creationId xmlns:p14="http://schemas.microsoft.com/office/powerpoint/2010/main" val="38706654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E795C5-5456-7203-D867-400F9713FA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F589C41-1499-9B06-A382-21ECE368837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9ECB3B2-DAA7-0B2E-EEE2-B87C353C170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7C3103B-A2F2-B85E-3DD6-F6ADC4CE829B}"/>
              </a:ext>
            </a:extLst>
          </p:cNvPr>
          <p:cNvSpPr>
            <a:spLocks noGrp="1"/>
          </p:cNvSpPr>
          <p:nvPr>
            <p:ph type="sldNum" sz="quarter" idx="10"/>
          </p:nvPr>
        </p:nvSpPr>
        <p:spPr/>
        <p:txBody>
          <a:bodyPr/>
          <a:lstStyle/>
          <a:p>
            <a:fld id="{960052FB-00B7-4945-BCC5-6FE095057269}" type="slidenum">
              <a:rPr lang="en-US" smtClean="0"/>
              <a:t>43</a:t>
            </a:fld>
            <a:endParaRPr lang="en-US"/>
          </a:p>
        </p:txBody>
      </p:sp>
    </p:spTree>
    <p:extLst>
      <p:ext uri="{BB962C8B-B14F-4D97-AF65-F5344CB8AC3E}">
        <p14:creationId xmlns:p14="http://schemas.microsoft.com/office/powerpoint/2010/main" val="72822317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B479C0-0395-F12D-A382-7BB9F10A3BD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DE56BA4-A26E-0639-A5B9-EEDA0B5E953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2EEF4E0-695A-AED0-80ED-1FB45362972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87F5FFD3-49DF-EAFE-ACF7-B981C8B38DE2}"/>
              </a:ext>
            </a:extLst>
          </p:cNvPr>
          <p:cNvSpPr>
            <a:spLocks noGrp="1"/>
          </p:cNvSpPr>
          <p:nvPr>
            <p:ph type="sldNum" sz="quarter" idx="10"/>
          </p:nvPr>
        </p:nvSpPr>
        <p:spPr/>
        <p:txBody>
          <a:bodyPr/>
          <a:lstStyle/>
          <a:p>
            <a:fld id="{960052FB-00B7-4945-BCC5-6FE095057269}" type="slidenum">
              <a:rPr lang="en-US" smtClean="0"/>
              <a:t>44</a:t>
            </a:fld>
            <a:endParaRPr lang="en-US"/>
          </a:p>
        </p:txBody>
      </p:sp>
    </p:spTree>
    <p:extLst>
      <p:ext uri="{BB962C8B-B14F-4D97-AF65-F5344CB8AC3E}">
        <p14:creationId xmlns:p14="http://schemas.microsoft.com/office/powerpoint/2010/main" val="342997605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45</a:t>
            </a:fld>
            <a:endParaRPr lang="en-US"/>
          </a:p>
        </p:txBody>
      </p:sp>
    </p:spTree>
    <p:extLst>
      <p:ext uri="{BB962C8B-B14F-4D97-AF65-F5344CB8AC3E}">
        <p14:creationId xmlns:p14="http://schemas.microsoft.com/office/powerpoint/2010/main" val="292058305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46</a:t>
            </a:fld>
            <a:endParaRPr lang="en-US"/>
          </a:p>
        </p:txBody>
      </p:sp>
    </p:spTree>
    <p:extLst>
      <p:ext uri="{BB962C8B-B14F-4D97-AF65-F5344CB8AC3E}">
        <p14:creationId xmlns:p14="http://schemas.microsoft.com/office/powerpoint/2010/main" val="322451663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50784C-6A53-45DC-9B04-5EB46F4E4487}" type="slidenum">
              <a:rPr lang="en-US" smtClean="0"/>
              <a:t>47</a:t>
            </a:fld>
            <a:endParaRPr lang="en-US"/>
          </a:p>
        </p:txBody>
      </p:sp>
    </p:spTree>
    <p:extLst>
      <p:ext uri="{BB962C8B-B14F-4D97-AF65-F5344CB8AC3E}">
        <p14:creationId xmlns:p14="http://schemas.microsoft.com/office/powerpoint/2010/main" val="26047465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63</a:t>
            </a:fld>
            <a:endParaRPr lang="en-US"/>
          </a:p>
        </p:txBody>
      </p:sp>
    </p:spTree>
    <p:extLst>
      <p:ext uri="{BB962C8B-B14F-4D97-AF65-F5344CB8AC3E}">
        <p14:creationId xmlns:p14="http://schemas.microsoft.com/office/powerpoint/2010/main" val="17885086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64</a:t>
            </a:fld>
            <a:endParaRPr lang="en-US"/>
          </a:p>
        </p:txBody>
      </p:sp>
    </p:spTree>
    <p:extLst>
      <p:ext uri="{BB962C8B-B14F-4D97-AF65-F5344CB8AC3E}">
        <p14:creationId xmlns:p14="http://schemas.microsoft.com/office/powerpoint/2010/main" val="378159125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65</a:t>
            </a:fld>
            <a:endParaRPr lang="en-US"/>
          </a:p>
        </p:txBody>
      </p:sp>
    </p:spTree>
    <p:extLst>
      <p:ext uri="{BB962C8B-B14F-4D97-AF65-F5344CB8AC3E}">
        <p14:creationId xmlns:p14="http://schemas.microsoft.com/office/powerpoint/2010/main" val="226861236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82</a:t>
            </a:fld>
            <a:endParaRPr lang="en-US"/>
          </a:p>
        </p:txBody>
      </p:sp>
    </p:spTree>
    <p:extLst>
      <p:ext uri="{BB962C8B-B14F-4D97-AF65-F5344CB8AC3E}">
        <p14:creationId xmlns:p14="http://schemas.microsoft.com/office/powerpoint/2010/main" val="9557105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3</a:t>
            </a:fld>
            <a:endParaRPr lang="en-US"/>
          </a:p>
        </p:txBody>
      </p:sp>
    </p:spTree>
    <p:extLst>
      <p:ext uri="{BB962C8B-B14F-4D97-AF65-F5344CB8AC3E}">
        <p14:creationId xmlns:p14="http://schemas.microsoft.com/office/powerpoint/2010/main" val="31393458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640A66-F336-5051-4C6A-C953F47E7BA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EB6DA78-9438-AEC8-3FAB-B5DAEC4DD61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E5E3C36-A0CA-54E5-E707-CD6EC4720A3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7F1DB48-882C-3E9E-7799-D0C075562C48}"/>
              </a:ext>
            </a:extLst>
          </p:cNvPr>
          <p:cNvSpPr>
            <a:spLocks noGrp="1"/>
          </p:cNvSpPr>
          <p:nvPr>
            <p:ph type="sldNum" sz="quarter" idx="10"/>
          </p:nvPr>
        </p:nvSpPr>
        <p:spPr/>
        <p:txBody>
          <a:bodyPr/>
          <a:lstStyle/>
          <a:p>
            <a:fld id="{960052FB-00B7-4945-BCC5-6FE095057269}" type="slidenum">
              <a:rPr lang="en-US" smtClean="0"/>
              <a:t>83</a:t>
            </a:fld>
            <a:endParaRPr lang="en-US"/>
          </a:p>
        </p:txBody>
      </p:sp>
    </p:spTree>
    <p:extLst>
      <p:ext uri="{BB962C8B-B14F-4D97-AF65-F5344CB8AC3E}">
        <p14:creationId xmlns:p14="http://schemas.microsoft.com/office/powerpoint/2010/main" val="14525464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84</a:t>
            </a:fld>
            <a:endParaRPr lang="en-US"/>
          </a:p>
        </p:txBody>
      </p:sp>
    </p:spTree>
    <p:extLst>
      <p:ext uri="{BB962C8B-B14F-4D97-AF65-F5344CB8AC3E}">
        <p14:creationId xmlns:p14="http://schemas.microsoft.com/office/powerpoint/2010/main" val="33715638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60052FB-00B7-4945-BCC5-6FE095057269}" type="slidenum">
              <a:rPr lang="en-US" smtClean="0"/>
              <a:t>85</a:t>
            </a:fld>
            <a:endParaRPr lang="en-US"/>
          </a:p>
        </p:txBody>
      </p:sp>
    </p:spTree>
    <p:extLst>
      <p:ext uri="{BB962C8B-B14F-4D97-AF65-F5344CB8AC3E}">
        <p14:creationId xmlns:p14="http://schemas.microsoft.com/office/powerpoint/2010/main" val="6229678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E88CA6-82BA-D07A-644A-5DEC4D35F16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8799864-BC2A-F093-19F3-11D13D6B002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C9484DB-33E1-4DDA-FCD0-00249DE61D9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E83E7BA-25E5-DD7B-8151-44C4E3140C3B}"/>
              </a:ext>
            </a:extLst>
          </p:cNvPr>
          <p:cNvSpPr>
            <a:spLocks noGrp="1"/>
          </p:cNvSpPr>
          <p:nvPr>
            <p:ph type="sldNum" sz="quarter" idx="10"/>
          </p:nvPr>
        </p:nvSpPr>
        <p:spPr/>
        <p:txBody>
          <a:bodyPr/>
          <a:lstStyle/>
          <a:p>
            <a:fld id="{960052FB-00B7-4945-BCC5-6FE095057269}" type="slidenum">
              <a:rPr lang="en-US" smtClean="0"/>
              <a:t>86</a:t>
            </a:fld>
            <a:endParaRPr lang="en-US"/>
          </a:p>
        </p:txBody>
      </p:sp>
    </p:spTree>
    <p:extLst>
      <p:ext uri="{BB962C8B-B14F-4D97-AF65-F5344CB8AC3E}">
        <p14:creationId xmlns:p14="http://schemas.microsoft.com/office/powerpoint/2010/main" val="270738475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6FC53A-E282-0AFA-291D-D85CBCA941E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7CF83AE-0B82-F96E-6D93-8CA6682BB3E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7D7564B-4B07-BD25-B5BB-6B6DACDD929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D007E4B-E6C4-9D44-8DDF-70695B59A6C4}"/>
              </a:ext>
            </a:extLst>
          </p:cNvPr>
          <p:cNvSpPr>
            <a:spLocks noGrp="1"/>
          </p:cNvSpPr>
          <p:nvPr>
            <p:ph type="sldNum" sz="quarter" idx="10"/>
          </p:nvPr>
        </p:nvSpPr>
        <p:spPr/>
        <p:txBody>
          <a:bodyPr/>
          <a:lstStyle/>
          <a:p>
            <a:fld id="{960052FB-00B7-4945-BCC5-6FE095057269}" type="slidenum">
              <a:rPr lang="en-US" smtClean="0"/>
              <a:t>87</a:t>
            </a:fld>
            <a:endParaRPr lang="en-US"/>
          </a:p>
        </p:txBody>
      </p:sp>
    </p:spTree>
    <p:extLst>
      <p:ext uri="{BB962C8B-B14F-4D97-AF65-F5344CB8AC3E}">
        <p14:creationId xmlns:p14="http://schemas.microsoft.com/office/powerpoint/2010/main" val="248977913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7678F8-E101-8393-A40D-68377E1C8A6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9C6E63E-E4BE-6A8B-37C0-426F66D035B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0AB2F9-2791-38C2-7B90-695F275AFB0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BCDA190-586B-D1F4-08A7-F702A96C4F75}"/>
              </a:ext>
            </a:extLst>
          </p:cNvPr>
          <p:cNvSpPr>
            <a:spLocks noGrp="1"/>
          </p:cNvSpPr>
          <p:nvPr>
            <p:ph type="sldNum" sz="quarter" idx="10"/>
          </p:nvPr>
        </p:nvSpPr>
        <p:spPr/>
        <p:txBody>
          <a:bodyPr/>
          <a:lstStyle/>
          <a:p>
            <a:fld id="{960052FB-00B7-4945-BCC5-6FE095057269}" type="slidenum">
              <a:rPr lang="en-US" smtClean="0"/>
              <a:t>88</a:t>
            </a:fld>
            <a:endParaRPr lang="en-US"/>
          </a:p>
        </p:txBody>
      </p:sp>
    </p:spTree>
    <p:extLst>
      <p:ext uri="{BB962C8B-B14F-4D97-AF65-F5344CB8AC3E}">
        <p14:creationId xmlns:p14="http://schemas.microsoft.com/office/powerpoint/2010/main" val="105416216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4CBD82-FAD2-7117-64B7-7903BCB730B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5EBC191-B41A-B611-3416-581E2C3E71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824BD55-B555-982F-0112-8BEABD2440E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E45C2D5-EC29-4C05-E3E8-225ACA772C64}"/>
              </a:ext>
            </a:extLst>
          </p:cNvPr>
          <p:cNvSpPr>
            <a:spLocks noGrp="1"/>
          </p:cNvSpPr>
          <p:nvPr>
            <p:ph type="sldNum" sz="quarter" idx="10"/>
          </p:nvPr>
        </p:nvSpPr>
        <p:spPr/>
        <p:txBody>
          <a:bodyPr/>
          <a:lstStyle/>
          <a:p>
            <a:fld id="{960052FB-00B7-4945-BCC5-6FE095057269}" type="slidenum">
              <a:rPr lang="en-US" smtClean="0"/>
              <a:t>89</a:t>
            </a:fld>
            <a:endParaRPr lang="en-US"/>
          </a:p>
        </p:txBody>
      </p:sp>
    </p:spTree>
    <p:extLst>
      <p:ext uri="{BB962C8B-B14F-4D97-AF65-F5344CB8AC3E}">
        <p14:creationId xmlns:p14="http://schemas.microsoft.com/office/powerpoint/2010/main" val="240131539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26774E-F3E4-D995-12B8-F8619E07D70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823BEF2-FD30-FD77-9E07-6DD268CB33C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B493C49-3702-8629-D7C4-5645F5C089C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3DC2C8F-6D1C-FF0D-E832-8960ECA79241}"/>
              </a:ext>
            </a:extLst>
          </p:cNvPr>
          <p:cNvSpPr>
            <a:spLocks noGrp="1"/>
          </p:cNvSpPr>
          <p:nvPr>
            <p:ph type="sldNum" sz="quarter" idx="10"/>
          </p:nvPr>
        </p:nvSpPr>
        <p:spPr/>
        <p:txBody>
          <a:bodyPr/>
          <a:lstStyle/>
          <a:p>
            <a:fld id="{960052FB-00B7-4945-BCC5-6FE095057269}" type="slidenum">
              <a:rPr lang="en-US" smtClean="0"/>
              <a:t>90</a:t>
            </a:fld>
            <a:endParaRPr lang="en-US"/>
          </a:p>
        </p:txBody>
      </p:sp>
    </p:spTree>
    <p:extLst>
      <p:ext uri="{BB962C8B-B14F-4D97-AF65-F5344CB8AC3E}">
        <p14:creationId xmlns:p14="http://schemas.microsoft.com/office/powerpoint/2010/main" val="199096631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91</a:t>
            </a:fld>
            <a:endParaRPr lang="en-US"/>
          </a:p>
        </p:txBody>
      </p:sp>
    </p:spTree>
    <p:extLst>
      <p:ext uri="{BB962C8B-B14F-4D97-AF65-F5344CB8AC3E}">
        <p14:creationId xmlns:p14="http://schemas.microsoft.com/office/powerpoint/2010/main" val="370367859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92</a:t>
            </a:fld>
            <a:endParaRPr lang="en-US"/>
          </a:p>
        </p:txBody>
      </p:sp>
    </p:spTree>
    <p:extLst>
      <p:ext uri="{BB962C8B-B14F-4D97-AF65-F5344CB8AC3E}">
        <p14:creationId xmlns:p14="http://schemas.microsoft.com/office/powerpoint/2010/main" val="31799897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4</a:t>
            </a:fld>
            <a:endParaRPr lang="en-US"/>
          </a:p>
        </p:txBody>
      </p:sp>
    </p:spTree>
    <p:extLst>
      <p:ext uri="{BB962C8B-B14F-4D97-AF65-F5344CB8AC3E}">
        <p14:creationId xmlns:p14="http://schemas.microsoft.com/office/powerpoint/2010/main" val="106143140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50784C-6A53-45DC-9B04-5EB46F4E4487}" type="slidenum">
              <a:rPr lang="en-US" smtClean="0"/>
              <a:t>93</a:t>
            </a:fld>
            <a:endParaRPr lang="en-US"/>
          </a:p>
        </p:txBody>
      </p:sp>
    </p:spTree>
    <p:extLst>
      <p:ext uri="{BB962C8B-B14F-4D97-AF65-F5344CB8AC3E}">
        <p14:creationId xmlns:p14="http://schemas.microsoft.com/office/powerpoint/2010/main" val="26047465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109</a:t>
            </a:fld>
            <a:endParaRPr lang="en-US"/>
          </a:p>
        </p:txBody>
      </p:sp>
    </p:spTree>
    <p:extLst>
      <p:ext uri="{BB962C8B-B14F-4D97-AF65-F5344CB8AC3E}">
        <p14:creationId xmlns:p14="http://schemas.microsoft.com/office/powerpoint/2010/main" val="316971034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110</a:t>
            </a:fld>
            <a:endParaRPr lang="en-US"/>
          </a:p>
        </p:txBody>
      </p:sp>
    </p:spTree>
    <p:extLst>
      <p:ext uri="{BB962C8B-B14F-4D97-AF65-F5344CB8AC3E}">
        <p14:creationId xmlns:p14="http://schemas.microsoft.com/office/powerpoint/2010/main" val="350198185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111</a:t>
            </a:fld>
            <a:endParaRPr lang="en-US"/>
          </a:p>
        </p:txBody>
      </p:sp>
    </p:spTree>
    <p:extLst>
      <p:ext uri="{BB962C8B-B14F-4D97-AF65-F5344CB8AC3E}">
        <p14:creationId xmlns:p14="http://schemas.microsoft.com/office/powerpoint/2010/main" val="185085598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ts val="3000"/>
              </a:lnSpc>
              <a:spcBef>
                <a:spcPts val="600"/>
              </a:spcBef>
              <a:spcAft>
                <a:spcPts val="600"/>
              </a:spcAft>
            </a:pPr>
            <a:endParaRPr lang="en-US" sz="1400" b="1" dirty="0"/>
          </a:p>
        </p:txBody>
      </p:sp>
      <p:sp>
        <p:nvSpPr>
          <p:cNvPr id="4" name="Slide Number Placeholder 3"/>
          <p:cNvSpPr>
            <a:spLocks noGrp="1"/>
          </p:cNvSpPr>
          <p:nvPr>
            <p:ph type="sldNum" sz="quarter" idx="10"/>
          </p:nvPr>
        </p:nvSpPr>
        <p:spPr/>
        <p:txBody>
          <a:bodyPr/>
          <a:lstStyle/>
          <a:p>
            <a:fld id="{960052FB-00B7-4945-BCC5-6FE095057269}" type="slidenum">
              <a:rPr lang="en-US" smtClean="0"/>
              <a:t>128</a:t>
            </a:fld>
            <a:endParaRPr lang="en-US"/>
          </a:p>
        </p:txBody>
      </p:sp>
    </p:spTree>
    <p:extLst>
      <p:ext uri="{BB962C8B-B14F-4D97-AF65-F5344CB8AC3E}">
        <p14:creationId xmlns:p14="http://schemas.microsoft.com/office/powerpoint/2010/main" val="17885086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AA9715-57F7-E452-8428-44DB34EA51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81ABF1D-0EA3-4E01-1154-DDC71A0EC97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CDC7EB3-01D0-10B6-AA49-7537CBBA29E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A5C8E6ED-A77A-C012-B4FF-B8532AF72380}"/>
              </a:ext>
            </a:extLst>
          </p:cNvPr>
          <p:cNvSpPr>
            <a:spLocks noGrp="1"/>
          </p:cNvSpPr>
          <p:nvPr>
            <p:ph type="sldNum" sz="quarter" idx="10"/>
          </p:nvPr>
        </p:nvSpPr>
        <p:spPr/>
        <p:txBody>
          <a:bodyPr/>
          <a:lstStyle/>
          <a:p>
            <a:fld id="{960052FB-00B7-4945-BCC5-6FE095057269}" type="slidenum">
              <a:rPr lang="en-US" smtClean="0"/>
              <a:t>129</a:t>
            </a:fld>
            <a:endParaRPr lang="en-US"/>
          </a:p>
        </p:txBody>
      </p:sp>
    </p:spTree>
    <p:extLst>
      <p:ext uri="{BB962C8B-B14F-4D97-AF65-F5344CB8AC3E}">
        <p14:creationId xmlns:p14="http://schemas.microsoft.com/office/powerpoint/2010/main" val="291338169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11C7A2-8451-7E3C-1D81-A54E74CC1B5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FF31939-ED64-74E6-0C4D-A0A02414714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4B90A83-6AD2-B1CB-5765-C43C2C85F05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B750216-D14D-8EB7-0249-6D73CB4CD5A4}"/>
              </a:ext>
            </a:extLst>
          </p:cNvPr>
          <p:cNvSpPr>
            <a:spLocks noGrp="1"/>
          </p:cNvSpPr>
          <p:nvPr>
            <p:ph type="sldNum" sz="quarter" idx="10"/>
          </p:nvPr>
        </p:nvSpPr>
        <p:spPr/>
        <p:txBody>
          <a:bodyPr/>
          <a:lstStyle/>
          <a:p>
            <a:fld id="{960052FB-00B7-4945-BCC5-6FE095057269}" type="slidenum">
              <a:rPr lang="en-US" smtClean="0"/>
              <a:t>130</a:t>
            </a:fld>
            <a:endParaRPr lang="en-US"/>
          </a:p>
        </p:txBody>
      </p:sp>
    </p:spTree>
    <p:extLst>
      <p:ext uri="{BB962C8B-B14F-4D97-AF65-F5344CB8AC3E}">
        <p14:creationId xmlns:p14="http://schemas.microsoft.com/office/powerpoint/2010/main" val="30215802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E197F9-CD6F-9B92-A24C-DF829CD0347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88A51D9-E619-2E6E-C9C5-921C95AEE08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F2F3B58-8742-3CC8-AE61-46C2A23BD50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8421AE6-0F03-AEA7-1C6A-D2081408BE1A}"/>
              </a:ext>
            </a:extLst>
          </p:cNvPr>
          <p:cNvSpPr>
            <a:spLocks noGrp="1"/>
          </p:cNvSpPr>
          <p:nvPr>
            <p:ph type="sldNum" sz="quarter" idx="10"/>
          </p:nvPr>
        </p:nvSpPr>
        <p:spPr/>
        <p:txBody>
          <a:bodyPr/>
          <a:lstStyle/>
          <a:p>
            <a:fld id="{960052FB-00B7-4945-BCC5-6FE095057269}" type="slidenum">
              <a:rPr lang="en-US" smtClean="0"/>
              <a:t>131</a:t>
            </a:fld>
            <a:endParaRPr lang="en-US"/>
          </a:p>
        </p:txBody>
      </p:sp>
    </p:spTree>
    <p:extLst>
      <p:ext uri="{BB962C8B-B14F-4D97-AF65-F5344CB8AC3E}">
        <p14:creationId xmlns:p14="http://schemas.microsoft.com/office/powerpoint/2010/main" val="184469993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1F2B37-3CFC-D6CD-445F-C5618A88274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B3C517-59E0-7A5F-C9A1-269FE698B6C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9AFC0AC-BA6E-EB96-3F87-F8E57893F2F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2085538-B20A-AF3E-C252-7EB9489E4246}"/>
              </a:ext>
            </a:extLst>
          </p:cNvPr>
          <p:cNvSpPr>
            <a:spLocks noGrp="1"/>
          </p:cNvSpPr>
          <p:nvPr>
            <p:ph type="sldNum" sz="quarter" idx="10"/>
          </p:nvPr>
        </p:nvSpPr>
        <p:spPr/>
        <p:txBody>
          <a:bodyPr/>
          <a:lstStyle/>
          <a:p>
            <a:fld id="{960052FB-00B7-4945-BCC5-6FE095057269}" type="slidenum">
              <a:rPr lang="en-US" smtClean="0"/>
              <a:t>132</a:t>
            </a:fld>
            <a:endParaRPr lang="en-US"/>
          </a:p>
        </p:txBody>
      </p:sp>
    </p:spTree>
    <p:extLst>
      <p:ext uri="{BB962C8B-B14F-4D97-AF65-F5344CB8AC3E}">
        <p14:creationId xmlns:p14="http://schemas.microsoft.com/office/powerpoint/2010/main" val="171543930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508904-54B8-600C-6FBA-70824F7A96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9CB4DA8-F9C9-A18C-A682-E2AD0BEE940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F6EA98C-428D-1FFD-9B48-D354A4BC315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C493C7E-A6DF-E476-399C-9BD8EA0DBEDE}"/>
              </a:ext>
            </a:extLst>
          </p:cNvPr>
          <p:cNvSpPr>
            <a:spLocks noGrp="1"/>
          </p:cNvSpPr>
          <p:nvPr>
            <p:ph type="sldNum" sz="quarter" idx="10"/>
          </p:nvPr>
        </p:nvSpPr>
        <p:spPr/>
        <p:txBody>
          <a:bodyPr/>
          <a:lstStyle/>
          <a:p>
            <a:fld id="{960052FB-00B7-4945-BCC5-6FE095057269}" type="slidenum">
              <a:rPr lang="en-US" smtClean="0"/>
              <a:t>133</a:t>
            </a:fld>
            <a:endParaRPr lang="en-US"/>
          </a:p>
        </p:txBody>
      </p:sp>
    </p:spTree>
    <p:extLst>
      <p:ext uri="{BB962C8B-B14F-4D97-AF65-F5344CB8AC3E}">
        <p14:creationId xmlns:p14="http://schemas.microsoft.com/office/powerpoint/2010/main" val="16644935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5</a:t>
            </a:fld>
            <a:endParaRPr lang="en-US"/>
          </a:p>
        </p:txBody>
      </p:sp>
    </p:spTree>
    <p:extLst>
      <p:ext uri="{BB962C8B-B14F-4D97-AF65-F5344CB8AC3E}">
        <p14:creationId xmlns:p14="http://schemas.microsoft.com/office/powerpoint/2010/main" val="256535655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508904-54B8-600C-6FBA-70824F7A96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9CB4DA8-F9C9-A18C-A682-E2AD0BEE940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F6EA98C-428D-1FFD-9B48-D354A4BC315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C493C7E-A6DF-E476-399C-9BD8EA0DBEDE}"/>
              </a:ext>
            </a:extLst>
          </p:cNvPr>
          <p:cNvSpPr>
            <a:spLocks noGrp="1"/>
          </p:cNvSpPr>
          <p:nvPr>
            <p:ph type="sldNum" sz="quarter" idx="10"/>
          </p:nvPr>
        </p:nvSpPr>
        <p:spPr/>
        <p:txBody>
          <a:bodyPr/>
          <a:lstStyle/>
          <a:p>
            <a:fld id="{960052FB-00B7-4945-BCC5-6FE095057269}" type="slidenum">
              <a:rPr lang="en-US" smtClean="0"/>
              <a:t>134</a:t>
            </a:fld>
            <a:endParaRPr lang="en-US"/>
          </a:p>
        </p:txBody>
      </p:sp>
    </p:spTree>
    <p:extLst>
      <p:ext uri="{BB962C8B-B14F-4D97-AF65-F5344CB8AC3E}">
        <p14:creationId xmlns:p14="http://schemas.microsoft.com/office/powerpoint/2010/main" val="417979530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135</a:t>
            </a:fld>
            <a:endParaRPr lang="en-US"/>
          </a:p>
        </p:txBody>
      </p:sp>
    </p:spTree>
    <p:extLst>
      <p:ext uri="{BB962C8B-B14F-4D97-AF65-F5344CB8AC3E}">
        <p14:creationId xmlns:p14="http://schemas.microsoft.com/office/powerpoint/2010/main" val="75055042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136</a:t>
            </a:fld>
            <a:endParaRPr lang="en-US"/>
          </a:p>
        </p:txBody>
      </p:sp>
    </p:spTree>
    <p:extLst>
      <p:ext uri="{BB962C8B-B14F-4D97-AF65-F5344CB8AC3E}">
        <p14:creationId xmlns:p14="http://schemas.microsoft.com/office/powerpoint/2010/main" val="409139723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137</a:t>
            </a:fld>
            <a:endParaRPr lang="en-US"/>
          </a:p>
        </p:txBody>
      </p:sp>
    </p:spTree>
    <p:extLst>
      <p:ext uri="{BB962C8B-B14F-4D97-AF65-F5344CB8AC3E}">
        <p14:creationId xmlns:p14="http://schemas.microsoft.com/office/powerpoint/2010/main" val="79505201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fld id="{960052FB-00B7-4945-BCC5-6FE095057269}" type="slidenum">
              <a:rPr lang="en-US" smtClean="0"/>
              <a:t>156</a:t>
            </a:fld>
            <a:endParaRPr lang="en-US"/>
          </a:p>
        </p:txBody>
      </p:sp>
    </p:spTree>
    <p:extLst>
      <p:ext uri="{BB962C8B-B14F-4D97-AF65-F5344CB8AC3E}">
        <p14:creationId xmlns:p14="http://schemas.microsoft.com/office/powerpoint/2010/main" val="42668356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60052FB-00B7-4945-BCC5-6FE095057269}" type="slidenum">
              <a:rPr lang="en-US" smtClean="0"/>
              <a:t>6</a:t>
            </a:fld>
            <a:endParaRPr lang="en-US"/>
          </a:p>
        </p:txBody>
      </p:sp>
    </p:spTree>
    <p:extLst>
      <p:ext uri="{BB962C8B-B14F-4D97-AF65-F5344CB8AC3E}">
        <p14:creationId xmlns:p14="http://schemas.microsoft.com/office/powerpoint/2010/main" val="19910750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60052FB-00B7-4945-BCC5-6FE095057269}" type="slidenum">
              <a:rPr lang="en-US" smtClean="0"/>
              <a:t>7</a:t>
            </a:fld>
            <a:endParaRPr lang="en-US"/>
          </a:p>
        </p:txBody>
      </p:sp>
    </p:spTree>
    <p:extLst>
      <p:ext uri="{BB962C8B-B14F-4D97-AF65-F5344CB8AC3E}">
        <p14:creationId xmlns:p14="http://schemas.microsoft.com/office/powerpoint/2010/main" val="12009849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6DFA0D-02D0-383E-D84A-E59E1A20E39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62DD672-AF1C-9EBD-F0C7-E305FB19F12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1A74B6F-C415-F7DD-56DE-2E50D15F76E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8D8AA69-601E-0E92-8B85-FB18D4AE964E}"/>
              </a:ext>
            </a:extLst>
          </p:cNvPr>
          <p:cNvSpPr>
            <a:spLocks noGrp="1"/>
          </p:cNvSpPr>
          <p:nvPr>
            <p:ph type="sldNum" sz="quarter" idx="10"/>
          </p:nvPr>
        </p:nvSpPr>
        <p:spPr/>
        <p:txBody>
          <a:bodyPr/>
          <a:lstStyle/>
          <a:p>
            <a:fld id="{960052FB-00B7-4945-BCC5-6FE095057269}" type="slidenum">
              <a:rPr lang="en-US" smtClean="0"/>
              <a:t>8</a:t>
            </a:fld>
            <a:endParaRPr lang="en-US"/>
          </a:p>
        </p:txBody>
      </p:sp>
    </p:spTree>
    <p:extLst>
      <p:ext uri="{BB962C8B-B14F-4D97-AF65-F5344CB8AC3E}">
        <p14:creationId xmlns:p14="http://schemas.microsoft.com/office/powerpoint/2010/main" val="137222498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60052FB-00B7-4945-BCC5-6FE095057269}" type="slidenum">
              <a:rPr lang="en-US" smtClean="0"/>
              <a:t>9</a:t>
            </a:fld>
            <a:endParaRPr lang="en-US"/>
          </a:p>
        </p:txBody>
      </p:sp>
    </p:spTree>
    <p:extLst>
      <p:ext uri="{BB962C8B-B14F-4D97-AF65-F5344CB8AC3E}">
        <p14:creationId xmlns:p14="http://schemas.microsoft.com/office/powerpoint/2010/main" val="130308228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png"/><Relationship Id="rId1" Type="http://schemas.openxmlformats.org/officeDocument/2006/relationships/slideMaster" Target="../slideMasters/slideMaster3.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94F7C9-98FA-37FD-9523-DCDF8C92583C}"/>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EDB2A13-74C8-201F-A1E8-3AAADBD8EF74}"/>
              </a:ext>
            </a:extLst>
          </p:cNvPr>
          <p:cNvSpPr>
            <a:spLocks noGrp="1"/>
          </p:cNvSpPr>
          <p:nvPr>
            <p:ph type="subTitle" idx="1"/>
          </p:nvPr>
        </p:nvSpPr>
        <p:spPr>
          <a:xfrm>
            <a:off x="1524000" y="3602038"/>
            <a:ext cx="9144000" cy="1655762"/>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0241023-FD7A-5287-4B08-E740C8BC8327}"/>
              </a:ext>
            </a:extLst>
          </p:cNvPr>
          <p:cNvSpPr>
            <a:spLocks noGrp="1"/>
          </p:cNvSpPr>
          <p:nvPr>
            <p:ph type="dt" sz="half" idx="10"/>
          </p:nvPr>
        </p:nvSpPr>
        <p:spPr/>
        <p:txBody>
          <a:bodyPr/>
          <a:lstStyle/>
          <a:p>
            <a:fld id="{FC088F84-8711-4C40-B45B-2382212E8142}" type="datetime1">
              <a:rPr lang="en-US" smtClean="0"/>
              <a:t>9/5/2024</a:t>
            </a:fld>
            <a:endParaRPr lang="en-US"/>
          </a:p>
        </p:txBody>
      </p:sp>
      <p:sp>
        <p:nvSpPr>
          <p:cNvPr id="5" name="Footer Placeholder 4">
            <a:extLst>
              <a:ext uri="{FF2B5EF4-FFF2-40B4-BE49-F238E27FC236}">
                <a16:creationId xmlns:a16="http://schemas.microsoft.com/office/drawing/2014/main" id="{98BD413F-C978-B198-A611-41AB20D282F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144729-40D0-AD20-7A21-D195F278A45A}"/>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39945328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0F42E4-9A67-29A9-77A4-4811852F86F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8C48CF6-30CA-115B-F26F-F9C324AF0C2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FB0D9B8-BEE7-2F9B-4CC9-E66C47C57879}"/>
              </a:ext>
            </a:extLst>
          </p:cNvPr>
          <p:cNvSpPr>
            <a:spLocks noGrp="1"/>
          </p:cNvSpPr>
          <p:nvPr>
            <p:ph type="dt" sz="half" idx="10"/>
          </p:nvPr>
        </p:nvSpPr>
        <p:spPr/>
        <p:txBody>
          <a:bodyPr/>
          <a:lstStyle/>
          <a:p>
            <a:fld id="{7C31D341-B315-402F-B60D-2589BB8C0685}" type="datetime1">
              <a:rPr lang="en-US" smtClean="0"/>
              <a:t>9/5/2024</a:t>
            </a:fld>
            <a:endParaRPr lang="en-US"/>
          </a:p>
        </p:txBody>
      </p:sp>
      <p:sp>
        <p:nvSpPr>
          <p:cNvPr id="5" name="Footer Placeholder 4">
            <a:extLst>
              <a:ext uri="{FF2B5EF4-FFF2-40B4-BE49-F238E27FC236}">
                <a16:creationId xmlns:a16="http://schemas.microsoft.com/office/drawing/2014/main" id="{7559616A-861D-5ECA-A0A4-BC4E8E4825B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C964412-C8F5-1139-9C09-A12E4E883FD3}"/>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1492866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306815E-A659-3A9B-D998-2628596FC8A8}"/>
              </a:ext>
            </a:extLst>
          </p:cNvPr>
          <p:cNvSpPr>
            <a:spLocks noGrp="1"/>
          </p:cNvSpPr>
          <p:nvPr>
            <p:ph type="title" orient="vert"/>
          </p:nvPr>
        </p:nvSpPr>
        <p:spPr>
          <a:xfrm>
            <a:off x="8724902"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BE2A0F-B092-E220-4055-E1D6E3BBC77B}"/>
              </a:ext>
            </a:extLst>
          </p:cNvPr>
          <p:cNvSpPr>
            <a:spLocks noGrp="1"/>
          </p:cNvSpPr>
          <p:nvPr>
            <p:ph type="body" orient="vert" idx="1"/>
          </p:nvPr>
        </p:nvSpPr>
        <p:spPr>
          <a:xfrm>
            <a:off x="838202"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FE7FEE-EDD3-0074-34ED-CF65CFD33B04}"/>
              </a:ext>
            </a:extLst>
          </p:cNvPr>
          <p:cNvSpPr>
            <a:spLocks noGrp="1"/>
          </p:cNvSpPr>
          <p:nvPr>
            <p:ph type="dt" sz="half" idx="10"/>
          </p:nvPr>
        </p:nvSpPr>
        <p:spPr/>
        <p:txBody>
          <a:bodyPr/>
          <a:lstStyle/>
          <a:p>
            <a:fld id="{B68CE660-344F-427C-818E-321A742BDDB3}" type="datetime1">
              <a:rPr lang="en-US" smtClean="0"/>
              <a:t>9/5/2024</a:t>
            </a:fld>
            <a:endParaRPr lang="en-US"/>
          </a:p>
        </p:txBody>
      </p:sp>
      <p:sp>
        <p:nvSpPr>
          <p:cNvPr id="5" name="Footer Placeholder 4">
            <a:extLst>
              <a:ext uri="{FF2B5EF4-FFF2-40B4-BE49-F238E27FC236}">
                <a16:creationId xmlns:a16="http://schemas.microsoft.com/office/drawing/2014/main" id="{6A6FBED5-4A63-EB93-0FDE-A696F8F0A53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85ADECD-FFD1-61AC-2487-139886CFEC3F}"/>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88859921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0" y="0"/>
            <a:ext cx="12192000" cy="1179288"/>
          </a:xfrm>
          <a:prstGeom prst="rect">
            <a:avLst/>
          </a:prstGeom>
        </p:spPr>
        <p:txBody>
          <a:bodyPr anchor="ctr"/>
          <a:lstStyle>
            <a:lvl1pPr algn="ctr">
              <a:defRPr>
                <a:solidFill>
                  <a:schemeClr val="tx1">
                    <a:lumMod val="75000"/>
                    <a:lumOff val="25000"/>
                  </a:schemeClr>
                </a:solidFill>
                <a:latin typeface="+mj-lt"/>
                <a:cs typeface="Arial" pitchFamily="34" charset="0"/>
              </a:defRPr>
            </a:lvl1pPr>
          </a:lstStyle>
          <a:p>
            <a:r>
              <a:rPr lang="en-US" altLang="ko-KR" dirty="0"/>
              <a:t> Free PPT _ Click to add title</a:t>
            </a:r>
            <a:endParaRPr lang="ko-KR" altLang="en-US" dirty="0"/>
          </a:p>
        </p:txBody>
      </p:sp>
    </p:spTree>
    <p:extLst>
      <p:ext uri="{BB962C8B-B14F-4D97-AF65-F5344CB8AC3E}">
        <p14:creationId xmlns:p14="http://schemas.microsoft.com/office/powerpoint/2010/main" val="258334968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159563" y="0"/>
            <a:ext cx="10032437" cy="1179288"/>
          </a:xfrm>
          <a:prstGeom prst="rect">
            <a:avLst/>
          </a:prstGeom>
        </p:spPr>
        <p:txBody>
          <a:bodyPr anchor="ctr"/>
          <a:lstStyle>
            <a:lvl1pPr algn="l">
              <a:defRPr>
                <a:solidFill>
                  <a:schemeClr val="tx1">
                    <a:lumMod val="75000"/>
                    <a:lumOff val="25000"/>
                  </a:schemeClr>
                </a:solidFill>
                <a:latin typeface="+mj-lt"/>
                <a:cs typeface="Arial" pitchFamily="34" charset="0"/>
              </a:defRPr>
            </a:lvl1pPr>
          </a:lstStyle>
          <a:p>
            <a:r>
              <a:rPr lang="en-US" altLang="ko-KR" dirty="0"/>
              <a:t>Free PPT _ Click to add title</a:t>
            </a:r>
            <a:endParaRPr lang="ko-KR" altLang="en-US" dirty="0"/>
          </a:p>
        </p:txBody>
      </p:sp>
    </p:spTree>
    <p:extLst>
      <p:ext uri="{BB962C8B-B14F-4D97-AF65-F5344CB8AC3E}">
        <p14:creationId xmlns:p14="http://schemas.microsoft.com/office/powerpoint/2010/main" val="314023479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0"/>
            <a:ext cx="12192000" cy="1179288"/>
          </a:xfrm>
          <a:prstGeom prst="rect">
            <a:avLst/>
          </a:prstGeom>
        </p:spPr>
        <p:txBody>
          <a:bodyPr anchor="ctr"/>
          <a:lstStyle>
            <a:lvl1pPr algn="ctr">
              <a:defRPr>
                <a:solidFill>
                  <a:schemeClr val="tx1">
                    <a:lumMod val="75000"/>
                    <a:lumOff val="25000"/>
                  </a:schemeClr>
                </a:solidFill>
                <a:latin typeface="+mj-lt"/>
                <a:cs typeface="Arial" pitchFamily="34" charset="0"/>
              </a:defRPr>
            </a:lvl1pPr>
          </a:lstStyle>
          <a:p>
            <a:r>
              <a:rPr lang="en-US" altLang="ko-KR" dirty="0"/>
              <a:t> Free PPT _ Click to add title</a:t>
            </a:r>
            <a:endParaRPr lang="ko-KR" altLang="en-US" dirty="0"/>
          </a:p>
        </p:txBody>
      </p:sp>
    </p:spTree>
    <p:extLst>
      <p:ext uri="{BB962C8B-B14F-4D97-AF65-F5344CB8AC3E}">
        <p14:creationId xmlns:p14="http://schemas.microsoft.com/office/powerpoint/2010/main" val="26966857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3" name="Diamond 10"/>
          <p:cNvSpPr/>
          <p:nvPr userDrawn="1"/>
        </p:nvSpPr>
        <p:spPr>
          <a:xfrm>
            <a:off x="4271797" y="-3096"/>
            <a:ext cx="3600000" cy="2408459"/>
          </a:xfrm>
          <a:custGeom>
            <a:avLst/>
            <a:gdLst/>
            <a:ahLst/>
            <a:cxnLst/>
            <a:rect l="l" t="t" r="r" b="b"/>
            <a:pathLst>
              <a:path w="2700000" h="1806344">
                <a:moveTo>
                  <a:pt x="456344" y="0"/>
                </a:moveTo>
                <a:lnTo>
                  <a:pt x="2243656" y="0"/>
                </a:lnTo>
                <a:lnTo>
                  <a:pt x="2700000" y="456344"/>
                </a:lnTo>
                <a:lnTo>
                  <a:pt x="1350000" y="1806344"/>
                </a:lnTo>
                <a:lnTo>
                  <a:pt x="0" y="45634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5" name="Isosceles Triangle 4"/>
          <p:cNvSpPr/>
          <p:nvPr userDrawn="1"/>
        </p:nvSpPr>
        <p:spPr>
          <a:xfrm>
            <a:off x="4995856" y="5774987"/>
            <a:ext cx="2200288" cy="1083013"/>
          </a:xfrm>
          <a:prstGeom prst="triangl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6" name="Isosceles Triangle 5"/>
          <p:cNvSpPr/>
          <p:nvPr userDrawn="1"/>
        </p:nvSpPr>
        <p:spPr>
          <a:xfrm>
            <a:off x="5388864" y="5991747"/>
            <a:ext cx="1414272" cy="739147"/>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8" name="그림 개체 틀 7">
            <a:extLst>
              <a:ext uri="{FF2B5EF4-FFF2-40B4-BE49-F238E27FC236}">
                <a16:creationId xmlns:a16="http://schemas.microsoft.com/office/drawing/2014/main" id="{28FC5FB3-D739-474A-9148-1ABF4FC27690}"/>
              </a:ext>
            </a:extLst>
          </p:cNvPr>
          <p:cNvSpPr>
            <a:spLocks noGrp="1"/>
          </p:cNvSpPr>
          <p:nvPr>
            <p:ph type="pic" idx="12" hasCustomPrompt="1"/>
          </p:nvPr>
        </p:nvSpPr>
        <p:spPr>
          <a:xfrm>
            <a:off x="4391797" y="2"/>
            <a:ext cx="3360000" cy="2281540"/>
          </a:xfrm>
          <a:custGeom>
            <a:avLst/>
            <a:gdLst>
              <a:gd name="connsiteX0" fmla="*/ 442968 w 2520000"/>
              <a:gd name="connsiteY0" fmla="*/ 0 h 1711155"/>
              <a:gd name="connsiteX1" fmla="*/ 985757 w 2520000"/>
              <a:gd name="connsiteY1" fmla="*/ 0 h 1711155"/>
              <a:gd name="connsiteX2" fmla="*/ 2080270 w 2520000"/>
              <a:gd name="connsiteY2" fmla="*/ 4702 h 1711155"/>
              <a:gd name="connsiteX3" fmla="*/ 2520000 w 2520000"/>
              <a:gd name="connsiteY3" fmla="*/ 451155 h 1711155"/>
              <a:gd name="connsiteX4" fmla="*/ 1260000 w 2520000"/>
              <a:gd name="connsiteY4" fmla="*/ 1711155 h 1711155"/>
              <a:gd name="connsiteX5" fmla="*/ 0 w 2520000"/>
              <a:gd name="connsiteY5" fmla="*/ 451155 h 171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0000" h="1711155">
                <a:moveTo>
                  <a:pt x="442968" y="0"/>
                </a:moveTo>
                <a:lnTo>
                  <a:pt x="985757" y="0"/>
                </a:lnTo>
                <a:lnTo>
                  <a:pt x="2080270" y="4702"/>
                </a:lnTo>
                <a:lnTo>
                  <a:pt x="2520000" y="451155"/>
                </a:lnTo>
                <a:lnTo>
                  <a:pt x="1260000" y="1711155"/>
                </a:lnTo>
                <a:lnTo>
                  <a:pt x="0" y="451155"/>
                </a:lnTo>
                <a:close/>
              </a:path>
            </a:pathLst>
          </a:custGeom>
          <a:solidFill>
            <a:schemeClr val="bg1">
              <a:lumMod val="95000"/>
            </a:schemeClr>
          </a:solidFill>
        </p:spPr>
        <p:txBody>
          <a:bodyPr wrap="square" anchor="ctr">
            <a:noAutofit/>
          </a:bodyP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8171351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0" y="0"/>
            <a:ext cx="12192000" cy="1179288"/>
          </a:xfrm>
          <a:prstGeom prst="rect">
            <a:avLst/>
          </a:prstGeom>
        </p:spPr>
        <p:txBody>
          <a:bodyPr anchor="ctr"/>
          <a:lstStyle>
            <a:lvl1pPr algn="ctr">
              <a:defRPr>
                <a:solidFill>
                  <a:schemeClr val="tx1">
                    <a:lumMod val="75000"/>
                    <a:lumOff val="25000"/>
                  </a:schemeClr>
                </a:solidFill>
                <a:latin typeface="+mn-lt"/>
                <a:cs typeface="Arial" pitchFamily="34" charset="0"/>
              </a:defRPr>
            </a:lvl1pPr>
          </a:lstStyle>
          <a:p>
            <a:r>
              <a:rPr lang="en-US" altLang="ko-KR" dirty="0"/>
              <a:t> Free PPT _ Click to add title</a:t>
            </a:r>
            <a:endParaRPr lang="ko-KR" altLang="en-US" dirty="0"/>
          </a:p>
        </p:txBody>
      </p:sp>
      <p:sp>
        <p:nvSpPr>
          <p:cNvPr id="2" name="Rectangle 1"/>
          <p:cNvSpPr/>
          <p:nvPr userDrawn="1"/>
        </p:nvSpPr>
        <p:spPr>
          <a:xfrm>
            <a:off x="754504" y="1568923"/>
            <a:ext cx="2495680" cy="406832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0" name="Rectangle 9"/>
          <p:cNvSpPr/>
          <p:nvPr userDrawn="1"/>
        </p:nvSpPr>
        <p:spPr>
          <a:xfrm>
            <a:off x="3483807" y="1568082"/>
            <a:ext cx="2495680" cy="406832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1" name="Rectangle 10"/>
          <p:cNvSpPr/>
          <p:nvPr userDrawn="1"/>
        </p:nvSpPr>
        <p:spPr>
          <a:xfrm>
            <a:off x="6213109" y="1567241"/>
            <a:ext cx="2495680" cy="406832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2" name="Rectangle 11"/>
          <p:cNvSpPr/>
          <p:nvPr userDrawn="1"/>
        </p:nvSpPr>
        <p:spPr>
          <a:xfrm>
            <a:off x="8942413" y="1566400"/>
            <a:ext cx="2495680" cy="40683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4" name="Picture Placeholder 2"/>
          <p:cNvSpPr>
            <a:spLocks noGrp="1"/>
          </p:cNvSpPr>
          <p:nvPr>
            <p:ph type="pic" idx="11" hasCustomPrompt="1"/>
          </p:nvPr>
        </p:nvSpPr>
        <p:spPr>
          <a:xfrm>
            <a:off x="1100634" y="1760114"/>
            <a:ext cx="1803423" cy="1803423"/>
          </a:xfrm>
          <a:prstGeom prst="ellipse">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15" name="Picture Placeholder 2"/>
          <p:cNvSpPr>
            <a:spLocks noGrp="1"/>
          </p:cNvSpPr>
          <p:nvPr>
            <p:ph type="pic" idx="12" hasCustomPrompt="1"/>
          </p:nvPr>
        </p:nvSpPr>
        <p:spPr>
          <a:xfrm>
            <a:off x="9288543" y="1760114"/>
            <a:ext cx="1803423" cy="1803423"/>
          </a:xfrm>
          <a:prstGeom prst="ellipse">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16" name="Picture Placeholder 2"/>
          <p:cNvSpPr>
            <a:spLocks noGrp="1"/>
          </p:cNvSpPr>
          <p:nvPr>
            <p:ph type="pic" idx="13" hasCustomPrompt="1"/>
          </p:nvPr>
        </p:nvSpPr>
        <p:spPr>
          <a:xfrm>
            <a:off x="3829937" y="1760114"/>
            <a:ext cx="1803423" cy="1803423"/>
          </a:xfrm>
          <a:prstGeom prst="ellipse">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17" name="Picture Placeholder 2"/>
          <p:cNvSpPr>
            <a:spLocks noGrp="1"/>
          </p:cNvSpPr>
          <p:nvPr>
            <p:ph type="pic" idx="14" hasCustomPrompt="1"/>
          </p:nvPr>
        </p:nvSpPr>
        <p:spPr>
          <a:xfrm>
            <a:off x="6559239" y="1760114"/>
            <a:ext cx="1803423" cy="1803423"/>
          </a:xfrm>
          <a:prstGeom prst="ellipse">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80891379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4" name="Picture 2" descr="D:\KBM-정애\014-Fullppt\PNG이미지\모니터.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645006" y="601925"/>
            <a:ext cx="4376052" cy="4363247"/>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2"/>
          <p:cNvSpPr>
            <a:spLocks noGrp="1"/>
          </p:cNvSpPr>
          <p:nvPr>
            <p:ph type="pic" idx="11" hasCustomPrompt="1"/>
          </p:nvPr>
        </p:nvSpPr>
        <p:spPr>
          <a:xfrm>
            <a:off x="1818277" y="779695"/>
            <a:ext cx="3988779" cy="2769039"/>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8" name="Picture Placeholder 2"/>
          <p:cNvSpPr>
            <a:spLocks noGrp="1"/>
          </p:cNvSpPr>
          <p:nvPr>
            <p:ph type="pic" idx="12" hasCustomPrompt="1"/>
          </p:nvPr>
        </p:nvSpPr>
        <p:spPr>
          <a:xfrm>
            <a:off x="5524606" y="1727823"/>
            <a:ext cx="4074453" cy="2975168"/>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40385380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0" y="0"/>
            <a:ext cx="12192000" cy="1179288"/>
          </a:xfrm>
          <a:prstGeom prst="rect">
            <a:avLst/>
          </a:prstGeom>
        </p:spPr>
        <p:txBody>
          <a:bodyPr anchor="ctr"/>
          <a:lstStyle>
            <a:lvl1pPr algn="ctr">
              <a:defRPr>
                <a:solidFill>
                  <a:schemeClr val="tx1">
                    <a:lumMod val="75000"/>
                    <a:lumOff val="25000"/>
                  </a:schemeClr>
                </a:solidFill>
                <a:latin typeface="+mj-lt"/>
                <a:cs typeface="Arial" pitchFamily="34" charset="0"/>
              </a:defRPr>
            </a:lvl1pPr>
          </a:lstStyle>
          <a:p>
            <a:r>
              <a:rPr lang="en-US" altLang="ko-KR" dirty="0"/>
              <a:t> Free PPT _ Click to add title</a:t>
            </a:r>
            <a:endParaRPr lang="ko-KR" altLang="en-US" dirty="0"/>
          </a:p>
        </p:txBody>
      </p:sp>
      <p:pic>
        <p:nvPicPr>
          <p:cNvPr id="11" name="Picture 4" descr="D:\KBM-정애\014-Fullppt\PNG이미지\노트북.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695734" y="3332990"/>
            <a:ext cx="4800533" cy="2441629"/>
          </a:xfrm>
          <a:prstGeom prst="rect">
            <a:avLst/>
          </a:prstGeom>
          <a:noFill/>
          <a:extLst>
            <a:ext uri="{909E8E84-426E-40DD-AFC4-6F175D3DCCD1}">
              <a14:hiddenFill xmlns:a14="http://schemas.microsoft.com/office/drawing/2010/main">
                <a:solidFill>
                  <a:srgbClr val="FFFFFF"/>
                </a:solidFill>
              </a14:hiddenFill>
            </a:ext>
          </a:extLst>
        </p:spPr>
      </p:pic>
      <p:sp>
        <p:nvSpPr>
          <p:cNvPr id="12" name="Picture Placeholder 2"/>
          <p:cNvSpPr>
            <a:spLocks noGrp="1"/>
          </p:cNvSpPr>
          <p:nvPr>
            <p:ph type="pic" idx="12" hasCustomPrompt="1"/>
          </p:nvPr>
        </p:nvSpPr>
        <p:spPr>
          <a:xfrm>
            <a:off x="5005067" y="3686187"/>
            <a:ext cx="2281876" cy="166622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9044410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3" name="Picture Placeholder 2"/>
          <p:cNvSpPr>
            <a:spLocks noGrp="1"/>
          </p:cNvSpPr>
          <p:nvPr>
            <p:ph type="pic" idx="12" hasCustomPrompt="1"/>
          </p:nvPr>
        </p:nvSpPr>
        <p:spPr>
          <a:xfrm>
            <a:off x="0" y="-1"/>
            <a:ext cx="12192000" cy="3621617"/>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19972677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C108AF-DFBE-C398-7FB3-7100C8BDB2B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6377191-18D5-94EF-7C73-097632767310}"/>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62464AB-F13C-2C2B-946D-F0A1DE354DE6}"/>
              </a:ext>
            </a:extLst>
          </p:cNvPr>
          <p:cNvSpPr>
            <a:spLocks noGrp="1"/>
          </p:cNvSpPr>
          <p:nvPr>
            <p:ph type="dt" sz="half" idx="10"/>
          </p:nvPr>
        </p:nvSpPr>
        <p:spPr/>
        <p:txBody>
          <a:bodyPr/>
          <a:lstStyle/>
          <a:p>
            <a:fld id="{3FFB9A4D-048C-4F36-A5C5-F5FF178138B5}" type="datetime1">
              <a:rPr lang="en-US" smtClean="0"/>
              <a:t>9/5/2024</a:t>
            </a:fld>
            <a:endParaRPr lang="en-US"/>
          </a:p>
        </p:txBody>
      </p:sp>
      <p:sp>
        <p:nvSpPr>
          <p:cNvPr id="5" name="Footer Placeholder 4">
            <a:extLst>
              <a:ext uri="{FF2B5EF4-FFF2-40B4-BE49-F238E27FC236}">
                <a16:creationId xmlns:a16="http://schemas.microsoft.com/office/drawing/2014/main" id="{744B02D6-07ED-5788-A937-C0C50ED1E90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FC1C0F-2831-EE1A-AC05-F8C66F7DDA55}"/>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419497041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7" name="Picture Placeholder 2"/>
          <p:cNvSpPr>
            <a:spLocks noGrp="1"/>
          </p:cNvSpPr>
          <p:nvPr>
            <p:ph type="pic" idx="13" hasCustomPrompt="1"/>
          </p:nvPr>
        </p:nvSpPr>
        <p:spPr>
          <a:xfrm>
            <a:off x="730904" y="743253"/>
            <a:ext cx="3456000" cy="5376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9" name="Picture Placeholder 2"/>
          <p:cNvSpPr>
            <a:spLocks noGrp="1"/>
          </p:cNvSpPr>
          <p:nvPr>
            <p:ph type="pic" idx="14" hasCustomPrompt="1"/>
          </p:nvPr>
        </p:nvSpPr>
        <p:spPr>
          <a:xfrm>
            <a:off x="8016597" y="743253"/>
            <a:ext cx="3456000" cy="5376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15" name="Picture Placeholder 2"/>
          <p:cNvSpPr>
            <a:spLocks noGrp="1"/>
          </p:cNvSpPr>
          <p:nvPr>
            <p:ph type="pic" idx="15" hasCustomPrompt="1"/>
          </p:nvPr>
        </p:nvSpPr>
        <p:spPr>
          <a:xfrm>
            <a:off x="4373751" y="743253"/>
            <a:ext cx="3456000" cy="5376000"/>
          </a:xfrm>
          <a:prstGeom prst="rect">
            <a:avLst/>
          </a:prstGeom>
          <a:solidFill>
            <a:schemeClr val="bg1">
              <a:lumMod val="7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13484778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3" name="Picture Placeholder 2"/>
          <p:cNvSpPr>
            <a:spLocks noGrp="1"/>
          </p:cNvSpPr>
          <p:nvPr>
            <p:ph type="pic" idx="13" hasCustomPrompt="1"/>
          </p:nvPr>
        </p:nvSpPr>
        <p:spPr>
          <a:xfrm>
            <a:off x="4079867" y="1"/>
            <a:ext cx="4032267" cy="3429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4" name="Picture Placeholder 2"/>
          <p:cNvSpPr>
            <a:spLocks noGrp="1"/>
          </p:cNvSpPr>
          <p:nvPr>
            <p:ph type="pic" idx="14" hasCustomPrompt="1"/>
          </p:nvPr>
        </p:nvSpPr>
        <p:spPr>
          <a:xfrm>
            <a:off x="6096133" y="3429000"/>
            <a:ext cx="2016000" cy="3429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5" name="Picture Placeholder 2"/>
          <p:cNvSpPr>
            <a:spLocks noGrp="1"/>
          </p:cNvSpPr>
          <p:nvPr>
            <p:ph type="pic" idx="15" hasCustomPrompt="1"/>
          </p:nvPr>
        </p:nvSpPr>
        <p:spPr>
          <a:xfrm>
            <a:off x="4079867" y="3429000"/>
            <a:ext cx="2016000" cy="34290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39956840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3" name="Picture Placeholder 2"/>
          <p:cNvSpPr>
            <a:spLocks noGrp="1"/>
          </p:cNvSpPr>
          <p:nvPr>
            <p:ph type="pic" idx="12" hasCustomPrompt="1"/>
          </p:nvPr>
        </p:nvSpPr>
        <p:spPr>
          <a:xfrm>
            <a:off x="3234683" y="720001"/>
            <a:ext cx="2304256" cy="5382753"/>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4" name="Picture Placeholder 2"/>
          <p:cNvSpPr>
            <a:spLocks noGrp="1"/>
          </p:cNvSpPr>
          <p:nvPr>
            <p:ph type="pic" idx="13" hasCustomPrompt="1"/>
          </p:nvPr>
        </p:nvSpPr>
        <p:spPr>
          <a:xfrm>
            <a:off x="738405" y="720001"/>
            <a:ext cx="2304256" cy="5382753"/>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5" name="Picture Placeholder 2"/>
          <p:cNvSpPr>
            <a:spLocks noGrp="1"/>
          </p:cNvSpPr>
          <p:nvPr>
            <p:ph type="pic" idx="14" hasCustomPrompt="1"/>
          </p:nvPr>
        </p:nvSpPr>
        <p:spPr>
          <a:xfrm>
            <a:off x="5730960" y="720001"/>
            <a:ext cx="2304256" cy="5382753"/>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101629825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3" name="Picture Placeholder 2"/>
          <p:cNvSpPr>
            <a:spLocks noGrp="1"/>
          </p:cNvSpPr>
          <p:nvPr>
            <p:ph type="pic" idx="12" hasCustomPrompt="1"/>
          </p:nvPr>
        </p:nvSpPr>
        <p:spPr>
          <a:xfrm>
            <a:off x="0" y="-1"/>
            <a:ext cx="12192000" cy="6858001"/>
          </a:xfrm>
          <a:prstGeom prst="rect">
            <a:avLst/>
          </a:prstGeom>
          <a:solidFill>
            <a:schemeClr val="bg1">
              <a:lumMod val="95000"/>
            </a:schemeClr>
          </a:solidFill>
        </p:spPr>
        <p:txBody>
          <a:bodyPr anchor="ctr"/>
          <a:lstStyle>
            <a:lvl1pPr marL="0" indent="0" algn="ctr">
              <a:buNone/>
              <a:defRPr sz="1600" baseline="0">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4315434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6" name="그림 개체 틀 5">
            <a:extLst>
              <a:ext uri="{FF2B5EF4-FFF2-40B4-BE49-F238E27FC236}">
                <a16:creationId xmlns:a16="http://schemas.microsoft.com/office/drawing/2014/main" id="{C7304401-68B8-4E0E-A9DB-540B76DF928B}"/>
              </a:ext>
            </a:extLst>
          </p:cNvPr>
          <p:cNvSpPr>
            <a:spLocks noGrp="1"/>
          </p:cNvSpPr>
          <p:nvPr>
            <p:ph type="pic" idx="14" hasCustomPrompt="1"/>
          </p:nvPr>
        </p:nvSpPr>
        <p:spPr>
          <a:xfrm>
            <a:off x="4751851" y="851534"/>
            <a:ext cx="5760640" cy="6006468"/>
          </a:xfrm>
          <a:custGeom>
            <a:avLst/>
            <a:gdLst>
              <a:gd name="connsiteX0" fmla="*/ 2160240 w 4320480"/>
              <a:gd name="connsiteY0" fmla="*/ 0 h 4504851"/>
              <a:gd name="connsiteX1" fmla="*/ 4320480 w 4320480"/>
              <a:gd name="connsiteY1" fmla="*/ 4504851 h 4504851"/>
              <a:gd name="connsiteX2" fmla="*/ 0 w 4320480"/>
              <a:gd name="connsiteY2" fmla="*/ 4504851 h 4504851"/>
            </a:gdLst>
            <a:ahLst/>
            <a:cxnLst>
              <a:cxn ang="0">
                <a:pos x="connsiteX0" y="connsiteY0"/>
              </a:cxn>
              <a:cxn ang="0">
                <a:pos x="connsiteX1" y="connsiteY1"/>
              </a:cxn>
              <a:cxn ang="0">
                <a:pos x="connsiteX2" y="connsiteY2"/>
              </a:cxn>
            </a:cxnLst>
            <a:rect l="l" t="t" r="r" b="b"/>
            <a:pathLst>
              <a:path w="4320480" h="4504851">
                <a:moveTo>
                  <a:pt x="2160240" y="0"/>
                </a:moveTo>
                <a:lnTo>
                  <a:pt x="4320480" y="4504851"/>
                </a:lnTo>
                <a:lnTo>
                  <a:pt x="0" y="4504851"/>
                </a:lnTo>
                <a:close/>
              </a:path>
            </a:pathLst>
          </a:custGeom>
          <a:solidFill>
            <a:schemeClr val="bg1">
              <a:lumMod val="95000"/>
            </a:schemeClr>
          </a:solidFill>
        </p:spPr>
        <p:txBody>
          <a:bodyPr wrap="square" anchor="ctr">
            <a:noAutofit/>
          </a:bodyP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
        <p:nvSpPr>
          <p:cNvPr id="8" name="그림 개체 틀 7">
            <a:extLst>
              <a:ext uri="{FF2B5EF4-FFF2-40B4-BE49-F238E27FC236}">
                <a16:creationId xmlns:a16="http://schemas.microsoft.com/office/drawing/2014/main" id="{D2ABAD60-FE41-4786-B9AF-4454375D2129}"/>
              </a:ext>
            </a:extLst>
          </p:cNvPr>
          <p:cNvSpPr>
            <a:spLocks noGrp="1"/>
          </p:cNvSpPr>
          <p:nvPr>
            <p:ph type="pic" idx="11" hasCustomPrompt="1"/>
          </p:nvPr>
        </p:nvSpPr>
        <p:spPr>
          <a:xfrm>
            <a:off x="7514173" y="2"/>
            <a:ext cx="4677827" cy="5785689"/>
          </a:xfrm>
          <a:custGeom>
            <a:avLst/>
            <a:gdLst>
              <a:gd name="connsiteX0" fmla="*/ 0 w 3508370"/>
              <a:gd name="connsiteY0" fmla="*/ 0 h 4339267"/>
              <a:gd name="connsiteX1" fmla="*/ 3508370 w 3508370"/>
              <a:gd name="connsiteY1" fmla="*/ 0 h 4339267"/>
              <a:gd name="connsiteX2" fmla="*/ 3504823 w 3508370"/>
              <a:gd name="connsiteY2" fmla="*/ 1594801 h 4339267"/>
              <a:gd name="connsiteX3" fmla="*/ 2097974 w 3508370"/>
              <a:gd name="connsiteY3" fmla="*/ 4339267 h 4339267"/>
            </a:gdLst>
            <a:ahLst/>
            <a:cxnLst>
              <a:cxn ang="0">
                <a:pos x="connsiteX0" y="connsiteY0"/>
              </a:cxn>
              <a:cxn ang="0">
                <a:pos x="connsiteX1" y="connsiteY1"/>
              </a:cxn>
              <a:cxn ang="0">
                <a:pos x="connsiteX2" y="connsiteY2"/>
              </a:cxn>
              <a:cxn ang="0">
                <a:pos x="connsiteX3" y="connsiteY3"/>
              </a:cxn>
            </a:cxnLst>
            <a:rect l="l" t="t" r="r" b="b"/>
            <a:pathLst>
              <a:path w="3508370" h="4339267">
                <a:moveTo>
                  <a:pt x="0" y="0"/>
                </a:moveTo>
                <a:lnTo>
                  <a:pt x="3508370" y="0"/>
                </a:lnTo>
                <a:cubicBezTo>
                  <a:pt x="3507188" y="531600"/>
                  <a:pt x="3506005" y="1063201"/>
                  <a:pt x="3504823" y="1594801"/>
                </a:cubicBezTo>
                <a:lnTo>
                  <a:pt x="2097974" y="4339267"/>
                </a:lnTo>
                <a:close/>
              </a:path>
            </a:pathLst>
          </a:custGeom>
          <a:solidFill>
            <a:schemeClr val="bg1">
              <a:lumMod val="95000"/>
            </a:schemeClr>
          </a:solidFill>
        </p:spPr>
        <p:txBody>
          <a:bodyPr wrap="square" anchor="ctr">
            <a:noAutofit/>
          </a:bodyP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2282136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3" name="Picture Placeholder 2"/>
          <p:cNvSpPr>
            <a:spLocks noGrp="1"/>
          </p:cNvSpPr>
          <p:nvPr>
            <p:ph type="pic" idx="11" hasCustomPrompt="1"/>
          </p:nvPr>
        </p:nvSpPr>
        <p:spPr>
          <a:xfrm>
            <a:off x="0" y="0"/>
            <a:ext cx="6768075" cy="6858000"/>
          </a:xfrm>
          <a:prstGeom prst="rect">
            <a:avLst/>
          </a:prstGeom>
          <a:solidFill>
            <a:schemeClr val="bg1">
              <a:lumMod val="7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r>
              <a:rPr lang="en-US" altLang="ko-KR" dirty="0"/>
              <a:t>Insert Your Image</a:t>
            </a:r>
            <a:endParaRPr lang="ko-KR" altLang="en-US" dirty="0"/>
          </a:p>
        </p:txBody>
      </p:sp>
    </p:spTree>
    <p:extLst>
      <p:ext uri="{BB962C8B-B14F-4D97-AF65-F5344CB8AC3E}">
        <p14:creationId xmlns:p14="http://schemas.microsoft.com/office/powerpoint/2010/main" val="34466663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shapes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8" y="12347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r>
              <a:rPr lang="en-US" altLang="ko-KR" dirty="0"/>
              <a:t>Fully Editable Shapes</a:t>
            </a:r>
          </a:p>
        </p:txBody>
      </p:sp>
    </p:spTree>
    <p:extLst>
      <p:ext uri="{BB962C8B-B14F-4D97-AF65-F5344CB8AC3E}">
        <p14:creationId xmlns:p14="http://schemas.microsoft.com/office/powerpoint/2010/main" val="211992249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4" name="Text Placeholder 9"/>
          <p:cNvSpPr>
            <a:spLocks noGrp="1"/>
          </p:cNvSpPr>
          <p:nvPr>
            <p:ph type="body" sz="quarter" idx="10" hasCustomPrompt="1"/>
          </p:nvPr>
        </p:nvSpPr>
        <p:spPr>
          <a:xfrm>
            <a:off x="0" y="164638"/>
            <a:ext cx="12192000" cy="768085"/>
          </a:xfrm>
          <a:prstGeom prst="rect">
            <a:avLst/>
          </a:prstGeom>
        </p:spPr>
        <p:txBody>
          <a:bodyPr anchor="ctr"/>
          <a:lstStyle>
            <a:lvl1pPr marL="0" indent="0" algn="ctr">
              <a:buNone/>
              <a:defRPr sz="5333" b="0" baseline="0">
                <a:solidFill>
                  <a:schemeClr val="tx1">
                    <a:lumMod val="75000"/>
                    <a:lumOff val="25000"/>
                  </a:schemeClr>
                </a:solidFill>
                <a:latin typeface="+mj-lt"/>
                <a:cs typeface="Arial" pitchFamily="34" charset="0"/>
              </a:defRPr>
            </a:lvl1pPr>
          </a:lstStyle>
          <a:p>
            <a:pPr lvl="0"/>
            <a:r>
              <a:rPr lang="en-US" altLang="ko-KR" dirty="0"/>
              <a:t>ICON SETS LAYOUT</a:t>
            </a:r>
          </a:p>
        </p:txBody>
      </p:sp>
      <p:sp>
        <p:nvSpPr>
          <p:cNvPr id="13" name="Rounded Rectangle 12"/>
          <p:cNvSpPr/>
          <p:nvPr userDrawn="1"/>
        </p:nvSpPr>
        <p:spPr>
          <a:xfrm>
            <a:off x="472011" y="1508786"/>
            <a:ext cx="3799787" cy="4865561"/>
          </a:xfrm>
          <a:prstGeom prst="roundRect">
            <a:avLst>
              <a:gd name="adj" fmla="val 3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6" name="Rounded Rectangle 15"/>
          <p:cNvSpPr/>
          <p:nvPr userDrawn="1"/>
        </p:nvSpPr>
        <p:spPr>
          <a:xfrm>
            <a:off x="709243" y="1796667"/>
            <a:ext cx="144693" cy="4320631"/>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white"/>
              </a:solidFill>
              <a:effectLst/>
              <a:uLnTx/>
              <a:uFillTx/>
              <a:latin typeface="Arial"/>
              <a:cs typeface="+mn-cs"/>
            </a:endParaRPr>
          </a:p>
        </p:txBody>
      </p:sp>
      <p:sp>
        <p:nvSpPr>
          <p:cNvPr id="17" name="Half Frame 16"/>
          <p:cNvSpPr/>
          <p:nvPr userDrawn="1"/>
        </p:nvSpPr>
        <p:spPr>
          <a:xfrm rot="5400000">
            <a:off x="3456857" y="1650935"/>
            <a:ext cx="669775" cy="669775"/>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1" hangingPunct="1">
              <a:lnSpc>
                <a:spcPct val="100000"/>
              </a:lnSpc>
              <a:spcBef>
                <a:spcPts val="0"/>
              </a:spcBef>
              <a:spcAft>
                <a:spcPts val="0"/>
              </a:spcAft>
              <a:buClrTx/>
              <a:buSzTx/>
              <a:buFontTx/>
              <a:buNone/>
              <a:tabLst/>
              <a:defRPr/>
            </a:pPr>
            <a:endParaRPr kumimoji="0" lang="ko-KR" altLang="en-US" sz="2400" b="0" i="0" u="none" strike="noStrike" kern="1200" cap="none" spc="0" normalizeH="0" baseline="0" noProof="0" dirty="0">
              <a:ln>
                <a:noFill/>
              </a:ln>
              <a:solidFill>
                <a:prstClr val="black"/>
              </a:solidFill>
              <a:effectLst/>
              <a:uLnTx/>
              <a:uFillTx/>
              <a:latin typeface="Arial"/>
              <a:cs typeface="+mn-cs"/>
            </a:endParaRPr>
          </a:p>
        </p:txBody>
      </p:sp>
    </p:spTree>
    <p:extLst>
      <p:ext uri="{BB962C8B-B14F-4D97-AF65-F5344CB8AC3E}">
        <p14:creationId xmlns:p14="http://schemas.microsoft.com/office/powerpoint/2010/main" val="306614402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sp>
        <p:nvSpPr>
          <p:cNvPr id="3" name="Rectangle 2">
            <a:extLst>
              <a:ext uri="{FF2B5EF4-FFF2-40B4-BE49-F238E27FC236}">
                <a16:creationId xmlns:a16="http://schemas.microsoft.com/office/drawing/2014/main" id="{040102CF-3DC1-4FBF-A6B6-7990E98E434C}"/>
              </a:ext>
            </a:extLst>
          </p:cNvPr>
          <p:cNvSpPr/>
          <p:nvPr userDrawn="1"/>
        </p:nvSpPr>
        <p:spPr>
          <a:xfrm>
            <a:off x="0" y="6605081"/>
            <a:ext cx="12192000" cy="276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Rectangle 3">
            <a:extLst>
              <a:ext uri="{FF2B5EF4-FFF2-40B4-BE49-F238E27FC236}">
                <a16:creationId xmlns:a16="http://schemas.microsoft.com/office/drawing/2014/main" id="{F14E7073-04D6-4156-BAD6-03D7742E4277}"/>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5" name="Isosceles Triangle 4">
            <a:extLst>
              <a:ext uri="{FF2B5EF4-FFF2-40B4-BE49-F238E27FC236}">
                <a16:creationId xmlns:a16="http://schemas.microsoft.com/office/drawing/2014/main" id="{605B5919-1260-4929-BF92-B5876842C4C1}"/>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113935624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pic>
        <p:nvPicPr>
          <p:cNvPr id="3" name="Graphic 2">
            <a:extLst>
              <a:ext uri="{FF2B5EF4-FFF2-40B4-BE49-F238E27FC236}">
                <a16:creationId xmlns:a16="http://schemas.microsoft.com/office/drawing/2014/main" id="{AC16D358-38D5-4BFB-AC73-E794FB27720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68410" y="4207471"/>
            <a:ext cx="863147" cy="2425033"/>
          </a:xfrm>
          <a:prstGeom prst="rect">
            <a:avLst/>
          </a:prstGeom>
        </p:spPr>
      </p:pic>
      <p:cxnSp>
        <p:nvCxnSpPr>
          <p:cNvPr id="4" name="Straight Connector 3">
            <a:extLst>
              <a:ext uri="{FF2B5EF4-FFF2-40B4-BE49-F238E27FC236}">
                <a16:creationId xmlns:a16="http://schemas.microsoft.com/office/drawing/2014/main" id="{C1906CD0-196C-4FC7-8872-5383668D4DBD}"/>
              </a:ext>
            </a:extLst>
          </p:cNvPr>
          <p:cNvCxnSpPr>
            <a:cxnSpLocks/>
          </p:cNvCxnSpPr>
          <p:nvPr userDrawn="1"/>
        </p:nvCxnSpPr>
        <p:spPr>
          <a:xfrm flipH="1">
            <a:off x="1" y="6624450"/>
            <a:ext cx="12191999"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37ED3AE3-3013-4678-B766-8D5D6FF87822}"/>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6" name="Isosceles Triangle 5">
            <a:extLst>
              <a:ext uri="{FF2B5EF4-FFF2-40B4-BE49-F238E27FC236}">
                <a16:creationId xmlns:a16="http://schemas.microsoft.com/office/drawing/2014/main" id="{53361A3F-6E74-4E9B-BD80-119E81BF9950}"/>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5778759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05CE3B-EFF5-A2FB-CCFC-02085D6CAAD6}"/>
              </a:ext>
            </a:extLst>
          </p:cNvPr>
          <p:cNvSpPr>
            <a:spLocks noGrp="1"/>
          </p:cNvSpPr>
          <p:nvPr>
            <p:ph type="title"/>
          </p:nvPr>
        </p:nvSpPr>
        <p:spPr>
          <a:xfrm>
            <a:off x="831851" y="1709742"/>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AF2D98C-FE5D-538F-0CED-0E64DF84EDE5}"/>
              </a:ext>
            </a:extLst>
          </p:cNvPr>
          <p:cNvSpPr>
            <a:spLocks noGrp="1"/>
          </p:cNvSpPr>
          <p:nvPr>
            <p:ph type="body" idx="1"/>
          </p:nvPr>
        </p:nvSpPr>
        <p:spPr>
          <a:xfrm>
            <a:off x="831851" y="4589467"/>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309036B-DDFE-1068-9FA0-BC052129D2D6}"/>
              </a:ext>
            </a:extLst>
          </p:cNvPr>
          <p:cNvSpPr>
            <a:spLocks noGrp="1"/>
          </p:cNvSpPr>
          <p:nvPr>
            <p:ph type="dt" sz="half" idx="10"/>
          </p:nvPr>
        </p:nvSpPr>
        <p:spPr/>
        <p:txBody>
          <a:bodyPr/>
          <a:lstStyle/>
          <a:p>
            <a:fld id="{500DD78E-CA8C-403B-A0BE-9AAD8225A83D}" type="datetime1">
              <a:rPr lang="en-US" smtClean="0"/>
              <a:t>9/5/2024</a:t>
            </a:fld>
            <a:endParaRPr lang="en-US"/>
          </a:p>
        </p:txBody>
      </p:sp>
      <p:sp>
        <p:nvSpPr>
          <p:cNvPr id="5" name="Footer Placeholder 4">
            <a:extLst>
              <a:ext uri="{FF2B5EF4-FFF2-40B4-BE49-F238E27FC236}">
                <a16:creationId xmlns:a16="http://schemas.microsoft.com/office/drawing/2014/main" id="{793FD531-8CCC-6262-E645-70C07210D10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8A10759-7D99-8564-726F-CFA31A35392A}"/>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26116850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4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pic>
        <p:nvPicPr>
          <p:cNvPr id="3" name="Graphic 2">
            <a:extLst>
              <a:ext uri="{FF2B5EF4-FFF2-40B4-BE49-F238E27FC236}">
                <a16:creationId xmlns:a16="http://schemas.microsoft.com/office/drawing/2014/main" id="{AC16D358-38D5-4BFB-AC73-E794FB27720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68410" y="4207471"/>
            <a:ext cx="863147" cy="2425033"/>
          </a:xfrm>
          <a:prstGeom prst="rect">
            <a:avLst/>
          </a:prstGeom>
        </p:spPr>
      </p:pic>
      <p:sp>
        <p:nvSpPr>
          <p:cNvPr id="5" name="Rectangle 4">
            <a:extLst>
              <a:ext uri="{FF2B5EF4-FFF2-40B4-BE49-F238E27FC236}">
                <a16:creationId xmlns:a16="http://schemas.microsoft.com/office/drawing/2014/main" id="{16BB385D-8C47-4005-9822-A2A7BF9BE78D}"/>
              </a:ext>
            </a:extLst>
          </p:cNvPr>
          <p:cNvSpPr/>
          <p:nvPr userDrawn="1"/>
        </p:nvSpPr>
        <p:spPr>
          <a:xfrm>
            <a:off x="0" y="6605081"/>
            <a:ext cx="12192000" cy="276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6" name="Rectangle 5">
            <a:extLst>
              <a:ext uri="{FF2B5EF4-FFF2-40B4-BE49-F238E27FC236}">
                <a16:creationId xmlns:a16="http://schemas.microsoft.com/office/drawing/2014/main" id="{30F10182-1458-4BD9-85CC-A0AF172DCC3F}"/>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Isosceles Triangle 6">
            <a:extLst>
              <a:ext uri="{FF2B5EF4-FFF2-40B4-BE49-F238E27FC236}">
                <a16:creationId xmlns:a16="http://schemas.microsoft.com/office/drawing/2014/main" id="{9ACF6F13-89E5-476D-994C-CFF762A28737}"/>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3741858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6" name="Oval 21">
            <a:extLst>
              <a:ext uri="{FF2B5EF4-FFF2-40B4-BE49-F238E27FC236}">
                <a16:creationId xmlns:a16="http://schemas.microsoft.com/office/drawing/2014/main" id="{DF0E7D4B-AC33-4A8C-8204-4FE282F7F8F5}"/>
              </a:ext>
            </a:extLst>
          </p:cNvPr>
          <p:cNvSpPr>
            <a:spLocks noChangeAspect="1"/>
          </p:cNvSpPr>
          <p:nvPr userDrawn="1"/>
        </p:nvSpPr>
        <p:spPr>
          <a:xfrm>
            <a:off x="817094" y="405520"/>
            <a:ext cx="3605776" cy="3657538"/>
          </a:xfrm>
          <a:custGeom>
            <a:avLst/>
            <a:gdLst>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355803 w 1652142"/>
              <a:gd name="connsiteY39" fmla="*/ 1305197 h 1665940"/>
              <a:gd name="connsiteX40" fmla="*/ 152856 w 1652142"/>
              <a:gd name="connsiteY40" fmla="*/ 1344512 h 1665940"/>
              <a:gd name="connsiteX41" fmla="*/ 46675 w 1652142"/>
              <a:gd name="connsiteY41" fmla="*/ 1116809 h 1665940"/>
              <a:gd name="connsiteX42" fmla="*/ 183929 w 1652142"/>
              <a:gd name="connsiteY42" fmla="*/ 1005520 h 1665940"/>
              <a:gd name="connsiteX43" fmla="*/ 161615 w 1652142"/>
              <a:gd name="connsiteY43" fmla="*/ 838915 h 1665940"/>
              <a:gd name="connsiteX44" fmla="*/ 0 w 1652142"/>
              <a:gd name="connsiteY44" fmla="*/ 749197 h 1665940"/>
              <a:gd name="connsiteX45" fmla="*/ 65026 w 1652142"/>
              <a:gd name="connsiteY45" fmla="*/ 506515 h 1665940"/>
              <a:gd name="connsiteX46" fmla="*/ 250227 w 1652142"/>
              <a:gd name="connsiteY46" fmla="*/ 509630 h 1665940"/>
              <a:gd name="connsiteX47" fmla="*/ 340015 w 1652142"/>
              <a:gd name="connsiteY47" fmla="*/ 388679 h 1665940"/>
              <a:gd name="connsiteX48" fmla="*/ 277984 w 1652142"/>
              <a:gd name="connsiteY48" fmla="*/ 197357 h 1665940"/>
              <a:gd name="connsiteX49" fmla="*/ 491050 w 1652142"/>
              <a:gd name="connsiteY49" fmla="*/ 64219 h 1665940"/>
              <a:gd name="connsiteX50" fmla="*/ 639843 w 1652142"/>
              <a:gd name="connsiteY50" fmla="*/ 207726 h 1665940"/>
              <a:gd name="connsiteX51" fmla="*/ 638348 w 1652142"/>
              <a:gd name="connsiteY51" fmla="*/ 208660 h 1665940"/>
              <a:gd name="connsiteX52" fmla="*/ 821488 w 1652142"/>
              <a:gd name="connsiteY52" fmla="*/ 182440 h 1665940"/>
              <a:gd name="connsiteX53" fmla="*/ 815140 w 1652142"/>
              <a:gd name="connsiteY53" fmla="*/ 180739 h 1665940"/>
              <a:gd name="connsiteX54" fmla="*/ 915476 w 1652142"/>
              <a:gd name="connsiteY54" fmla="*/ 0 h 1665940"/>
              <a:gd name="connsiteX55" fmla="*/ 1158157 w 1652142"/>
              <a:gd name="connsiteY55"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638348 w 1652142"/>
              <a:gd name="connsiteY50" fmla="*/ 208660 h 1665940"/>
              <a:gd name="connsiteX51" fmla="*/ 821488 w 1652142"/>
              <a:gd name="connsiteY51" fmla="*/ 182440 h 1665940"/>
              <a:gd name="connsiteX52" fmla="*/ 815140 w 1652142"/>
              <a:gd name="connsiteY52" fmla="*/ 180739 h 1665940"/>
              <a:gd name="connsiteX53" fmla="*/ 915476 w 1652142"/>
              <a:gd name="connsiteY53" fmla="*/ 0 h 1665940"/>
              <a:gd name="connsiteX54" fmla="*/ 1158157 w 1652142"/>
              <a:gd name="connsiteY54"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638348 w 1652142"/>
              <a:gd name="connsiteY50" fmla="*/ 208660 h 1665940"/>
              <a:gd name="connsiteX51" fmla="*/ 821488 w 1652142"/>
              <a:gd name="connsiteY51" fmla="*/ 182440 h 1665940"/>
              <a:gd name="connsiteX52" fmla="*/ 915476 w 1652142"/>
              <a:gd name="connsiteY52" fmla="*/ 0 h 1665940"/>
              <a:gd name="connsiteX53" fmla="*/ 1158157 w 1652142"/>
              <a:gd name="connsiteY53"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821488 w 1652142"/>
              <a:gd name="connsiteY50" fmla="*/ 182440 h 1665940"/>
              <a:gd name="connsiteX51" fmla="*/ 915476 w 1652142"/>
              <a:gd name="connsiteY51" fmla="*/ 0 h 1665940"/>
              <a:gd name="connsiteX52" fmla="*/ 1158157 w 1652142"/>
              <a:gd name="connsiteY52"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286346 w 1652142"/>
              <a:gd name="connsiteY21" fmla="*/ 377149 h 1665940"/>
              <a:gd name="connsiteX22" fmla="*/ 1470353 w 1652142"/>
              <a:gd name="connsiteY22" fmla="*/ 331395 h 1665940"/>
              <a:gd name="connsiteX23" fmla="*/ 1588305 w 1652142"/>
              <a:gd name="connsiteY23" fmla="*/ 553229 h 1665940"/>
              <a:gd name="connsiteX24" fmla="*/ 1457194 w 1652142"/>
              <a:gd name="connsiteY24" fmla="*/ 671432 h 1665940"/>
              <a:gd name="connsiteX25" fmla="*/ 1478595 w 1652142"/>
              <a:gd name="connsiteY25" fmla="*/ 857704 h 1665940"/>
              <a:gd name="connsiteX26" fmla="*/ 1642362 w 1652142"/>
              <a:gd name="connsiteY26" fmla="*/ 948616 h 1665940"/>
              <a:gd name="connsiteX27" fmla="*/ 1577335 w 1652142"/>
              <a:gd name="connsiteY27" fmla="*/ 1191298 h 1665940"/>
              <a:gd name="connsiteX28" fmla="*/ 1378614 w 1652142"/>
              <a:gd name="connsiteY28" fmla="*/ 1187955 h 1665940"/>
              <a:gd name="connsiteX29" fmla="*/ 1288939 w 1652142"/>
              <a:gd name="connsiteY29" fmla="*/ 1301599 h 1665940"/>
              <a:gd name="connsiteX30" fmla="*/ 1354201 w 1652142"/>
              <a:gd name="connsiteY30" fmla="*/ 1471932 h 1665940"/>
              <a:gd name="connsiteX31" fmla="*/ 1148396 w 1652142"/>
              <a:gd name="connsiteY31" fmla="*/ 1616039 h 1665940"/>
              <a:gd name="connsiteX32" fmla="*/ 992294 w 1652142"/>
              <a:gd name="connsiteY32" fmla="*/ 1480516 h 1665940"/>
              <a:gd name="connsiteX33" fmla="*/ 823805 w 1652142"/>
              <a:gd name="connsiteY33" fmla="*/ 1495510 h 1665940"/>
              <a:gd name="connsiteX34" fmla="*/ 729193 w 1652142"/>
              <a:gd name="connsiteY34" fmla="*/ 1665940 h 1665940"/>
              <a:gd name="connsiteX35" fmla="*/ 486511 w 1652142"/>
              <a:gd name="connsiteY35" fmla="*/ 1600914 h 1665940"/>
              <a:gd name="connsiteX36" fmla="*/ 489790 w 1652142"/>
              <a:gd name="connsiteY36" fmla="*/ 1406012 h 1665940"/>
              <a:gd name="connsiteX37" fmla="*/ 352658 w 1652142"/>
              <a:gd name="connsiteY37" fmla="*/ 1298452 h 1665940"/>
              <a:gd name="connsiteX38" fmla="*/ 152856 w 1652142"/>
              <a:gd name="connsiteY38" fmla="*/ 1344512 h 1665940"/>
              <a:gd name="connsiteX39" fmla="*/ 46675 w 1652142"/>
              <a:gd name="connsiteY39" fmla="*/ 1116809 h 1665940"/>
              <a:gd name="connsiteX40" fmla="*/ 183929 w 1652142"/>
              <a:gd name="connsiteY40" fmla="*/ 1005520 h 1665940"/>
              <a:gd name="connsiteX41" fmla="*/ 161615 w 1652142"/>
              <a:gd name="connsiteY41" fmla="*/ 838915 h 1665940"/>
              <a:gd name="connsiteX42" fmla="*/ 0 w 1652142"/>
              <a:gd name="connsiteY42" fmla="*/ 749197 h 1665940"/>
              <a:gd name="connsiteX43" fmla="*/ 65026 w 1652142"/>
              <a:gd name="connsiteY43" fmla="*/ 506515 h 1665940"/>
              <a:gd name="connsiteX44" fmla="*/ 250227 w 1652142"/>
              <a:gd name="connsiteY44" fmla="*/ 509630 h 1665940"/>
              <a:gd name="connsiteX45" fmla="*/ 340015 w 1652142"/>
              <a:gd name="connsiteY45" fmla="*/ 388679 h 1665940"/>
              <a:gd name="connsiteX46" fmla="*/ 277984 w 1652142"/>
              <a:gd name="connsiteY46" fmla="*/ 197357 h 1665940"/>
              <a:gd name="connsiteX47" fmla="*/ 491050 w 1652142"/>
              <a:gd name="connsiteY47" fmla="*/ 64219 h 1665940"/>
              <a:gd name="connsiteX48" fmla="*/ 639843 w 1652142"/>
              <a:gd name="connsiteY48" fmla="*/ 207726 h 1665940"/>
              <a:gd name="connsiteX49" fmla="*/ 821488 w 1652142"/>
              <a:gd name="connsiteY49" fmla="*/ 182440 h 1665940"/>
              <a:gd name="connsiteX50" fmla="*/ 915476 w 1652142"/>
              <a:gd name="connsiteY50" fmla="*/ 0 h 1665940"/>
              <a:gd name="connsiteX51" fmla="*/ 1158157 w 1652142"/>
              <a:gd name="connsiteY51" fmla="*/ 65026 h 1665940"/>
              <a:gd name="connsiteX0" fmla="*/ 898689 w 1649662"/>
              <a:gd name="connsiteY0" fmla="*/ 548008 h 1665940"/>
              <a:gd name="connsiteX1" fmla="*/ 529661 w 1649662"/>
              <a:gd name="connsiteY1" fmla="*/ 761066 h 1665940"/>
              <a:gd name="connsiteX2" fmla="*/ 742719 w 1649662"/>
              <a:gd name="connsiteY2" fmla="*/ 1130094 h 1665940"/>
              <a:gd name="connsiteX3" fmla="*/ 1111747 w 1649662"/>
              <a:gd name="connsiteY3" fmla="*/ 917036 h 1665940"/>
              <a:gd name="connsiteX4" fmla="*/ 898689 w 1649662"/>
              <a:gd name="connsiteY4" fmla="*/ 548008 h 1665940"/>
              <a:gd name="connsiteX5" fmla="*/ 952303 w 1649662"/>
              <a:gd name="connsiteY5" fmla="*/ 347916 h 1665940"/>
              <a:gd name="connsiteX6" fmla="*/ 1311839 w 1649662"/>
              <a:gd name="connsiteY6" fmla="*/ 970650 h 1665940"/>
              <a:gd name="connsiteX7" fmla="*/ 689105 w 1649662"/>
              <a:gd name="connsiteY7" fmla="*/ 1330186 h 1665940"/>
              <a:gd name="connsiteX8" fmla="*/ 329569 w 1649662"/>
              <a:gd name="connsiteY8" fmla="*/ 707451 h 1665940"/>
              <a:gd name="connsiteX9" fmla="*/ 952303 w 1649662"/>
              <a:gd name="connsiteY9" fmla="*/ 347916 h 1665940"/>
              <a:gd name="connsiteX10" fmla="*/ 971799 w 1649662"/>
              <a:gd name="connsiteY10" fmla="*/ 275155 h 1665940"/>
              <a:gd name="connsiteX11" fmla="*/ 256808 w 1649662"/>
              <a:gd name="connsiteY11" fmla="*/ 687955 h 1665940"/>
              <a:gd name="connsiteX12" fmla="*/ 669609 w 1649662"/>
              <a:gd name="connsiteY12" fmla="*/ 1402947 h 1665940"/>
              <a:gd name="connsiteX13" fmla="*/ 1384600 w 1649662"/>
              <a:gd name="connsiteY13" fmla="*/ 990146 h 1665940"/>
              <a:gd name="connsiteX14" fmla="*/ 971799 w 1649662"/>
              <a:gd name="connsiteY14" fmla="*/ 275155 h 1665940"/>
              <a:gd name="connsiteX15" fmla="*/ 1647140 w 1649662"/>
              <a:gd name="connsiteY15" fmla="*/ 399895 h 1665940"/>
              <a:gd name="connsiteX16" fmla="*/ 1649662 w 1649662"/>
              <a:gd name="connsiteY16" fmla="*/ 403784 h 1665940"/>
              <a:gd name="connsiteX17" fmla="*/ 1647140 w 1649662"/>
              <a:gd name="connsiteY17" fmla="*/ 399895 h 1665940"/>
              <a:gd name="connsiteX18" fmla="*/ 1158157 w 1649662"/>
              <a:gd name="connsiteY18" fmla="*/ 65026 h 1665940"/>
              <a:gd name="connsiteX19" fmla="*/ 1154679 w 1649662"/>
              <a:gd name="connsiteY19" fmla="*/ 271718 h 1665940"/>
              <a:gd name="connsiteX20" fmla="*/ 1286346 w 1649662"/>
              <a:gd name="connsiteY20" fmla="*/ 377149 h 1665940"/>
              <a:gd name="connsiteX21" fmla="*/ 1470353 w 1649662"/>
              <a:gd name="connsiteY21" fmla="*/ 331395 h 1665940"/>
              <a:gd name="connsiteX22" fmla="*/ 1588305 w 1649662"/>
              <a:gd name="connsiteY22" fmla="*/ 553229 h 1665940"/>
              <a:gd name="connsiteX23" fmla="*/ 1457194 w 1649662"/>
              <a:gd name="connsiteY23" fmla="*/ 671432 h 1665940"/>
              <a:gd name="connsiteX24" fmla="*/ 1478595 w 1649662"/>
              <a:gd name="connsiteY24" fmla="*/ 857704 h 1665940"/>
              <a:gd name="connsiteX25" fmla="*/ 1642362 w 1649662"/>
              <a:gd name="connsiteY25" fmla="*/ 948616 h 1665940"/>
              <a:gd name="connsiteX26" fmla="*/ 1577335 w 1649662"/>
              <a:gd name="connsiteY26" fmla="*/ 1191298 h 1665940"/>
              <a:gd name="connsiteX27" fmla="*/ 1378614 w 1649662"/>
              <a:gd name="connsiteY27" fmla="*/ 1187955 h 1665940"/>
              <a:gd name="connsiteX28" fmla="*/ 1288939 w 1649662"/>
              <a:gd name="connsiteY28" fmla="*/ 1301599 h 1665940"/>
              <a:gd name="connsiteX29" fmla="*/ 1354201 w 1649662"/>
              <a:gd name="connsiteY29" fmla="*/ 1471932 h 1665940"/>
              <a:gd name="connsiteX30" fmla="*/ 1148396 w 1649662"/>
              <a:gd name="connsiteY30" fmla="*/ 1616039 h 1665940"/>
              <a:gd name="connsiteX31" fmla="*/ 992294 w 1649662"/>
              <a:gd name="connsiteY31" fmla="*/ 1480516 h 1665940"/>
              <a:gd name="connsiteX32" fmla="*/ 823805 w 1649662"/>
              <a:gd name="connsiteY32" fmla="*/ 1495510 h 1665940"/>
              <a:gd name="connsiteX33" fmla="*/ 729193 w 1649662"/>
              <a:gd name="connsiteY33" fmla="*/ 1665940 h 1665940"/>
              <a:gd name="connsiteX34" fmla="*/ 486511 w 1649662"/>
              <a:gd name="connsiteY34" fmla="*/ 1600914 h 1665940"/>
              <a:gd name="connsiteX35" fmla="*/ 489790 w 1649662"/>
              <a:gd name="connsiteY35" fmla="*/ 1406012 h 1665940"/>
              <a:gd name="connsiteX36" fmla="*/ 352658 w 1649662"/>
              <a:gd name="connsiteY36" fmla="*/ 1298452 h 1665940"/>
              <a:gd name="connsiteX37" fmla="*/ 152856 w 1649662"/>
              <a:gd name="connsiteY37" fmla="*/ 1344512 h 1665940"/>
              <a:gd name="connsiteX38" fmla="*/ 46675 w 1649662"/>
              <a:gd name="connsiteY38" fmla="*/ 1116809 h 1665940"/>
              <a:gd name="connsiteX39" fmla="*/ 183929 w 1649662"/>
              <a:gd name="connsiteY39" fmla="*/ 1005520 h 1665940"/>
              <a:gd name="connsiteX40" fmla="*/ 161615 w 1649662"/>
              <a:gd name="connsiteY40" fmla="*/ 838915 h 1665940"/>
              <a:gd name="connsiteX41" fmla="*/ 0 w 1649662"/>
              <a:gd name="connsiteY41" fmla="*/ 749197 h 1665940"/>
              <a:gd name="connsiteX42" fmla="*/ 65026 w 1649662"/>
              <a:gd name="connsiteY42" fmla="*/ 506515 h 1665940"/>
              <a:gd name="connsiteX43" fmla="*/ 250227 w 1649662"/>
              <a:gd name="connsiteY43" fmla="*/ 509630 h 1665940"/>
              <a:gd name="connsiteX44" fmla="*/ 340015 w 1649662"/>
              <a:gd name="connsiteY44" fmla="*/ 388679 h 1665940"/>
              <a:gd name="connsiteX45" fmla="*/ 277984 w 1649662"/>
              <a:gd name="connsiteY45" fmla="*/ 197357 h 1665940"/>
              <a:gd name="connsiteX46" fmla="*/ 491050 w 1649662"/>
              <a:gd name="connsiteY46" fmla="*/ 64219 h 1665940"/>
              <a:gd name="connsiteX47" fmla="*/ 639843 w 1649662"/>
              <a:gd name="connsiteY47" fmla="*/ 207726 h 1665940"/>
              <a:gd name="connsiteX48" fmla="*/ 821488 w 1649662"/>
              <a:gd name="connsiteY48" fmla="*/ 182440 h 1665940"/>
              <a:gd name="connsiteX49" fmla="*/ 915476 w 1649662"/>
              <a:gd name="connsiteY49" fmla="*/ 0 h 1665940"/>
              <a:gd name="connsiteX50" fmla="*/ 1158157 w 1649662"/>
              <a:gd name="connsiteY50" fmla="*/ 65026 h 1665940"/>
              <a:gd name="connsiteX0" fmla="*/ 898689 w 1642362"/>
              <a:gd name="connsiteY0" fmla="*/ 548008 h 1665940"/>
              <a:gd name="connsiteX1" fmla="*/ 529661 w 1642362"/>
              <a:gd name="connsiteY1" fmla="*/ 761066 h 1665940"/>
              <a:gd name="connsiteX2" fmla="*/ 742719 w 1642362"/>
              <a:gd name="connsiteY2" fmla="*/ 1130094 h 1665940"/>
              <a:gd name="connsiteX3" fmla="*/ 1111747 w 1642362"/>
              <a:gd name="connsiteY3" fmla="*/ 917036 h 1665940"/>
              <a:gd name="connsiteX4" fmla="*/ 898689 w 1642362"/>
              <a:gd name="connsiteY4" fmla="*/ 548008 h 1665940"/>
              <a:gd name="connsiteX5" fmla="*/ 952303 w 1642362"/>
              <a:gd name="connsiteY5" fmla="*/ 347916 h 1665940"/>
              <a:gd name="connsiteX6" fmla="*/ 1311839 w 1642362"/>
              <a:gd name="connsiteY6" fmla="*/ 970650 h 1665940"/>
              <a:gd name="connsiteX7" fmla="*/ 689105 w 1642362"/>
              <a:gd name="connsiteY7" fmla="*/ 1330186 h 1665940"/>
              <a:gd name="connsiteX8" fmla="*/ 329569 w 1642362"/>
              <a:gd name="connsiteY8" fmla="*/ 707451 h 1665940"/>
              <a:gd name="connsiteX9" fmla="*/ 952303 w 1642362"/>
              <a:gd name="connsiteY9" fmla="*/ 347916 h 1665940"/>
              <a:gd name="connsiteX10" fmla="*/ 971799 w 1642362"/>
              <a:gd name="connsiteY10" fmla="*/ 275155 h 1665940"/>
              <a:gd name="connsiteX11" fmla="*/ 256808 w 1642362"/>
              <a:gd name="connsiteY11" fmla="*/ 687955 h 1665940"/>
              <a:gd name="connsiteX12" fmla="*/ 669609 w 1642362"/>
              <a:gd name="connsiteY12" fmla="*/ 1402947 h 1665940"/>
              <a:gd name="connsiteX13" fmla="*/ 1384600 w 1642362"/>
              <a:gd name="connsiteY13" fmla="*/ 990146 h 1665940"/>
              <a:gd name="connsiteX14" fmla="*/ 971799 w 1642362"/>
              <a:gd name="connsiteY14" fmla="*/ 275155 h 1665940"/>
              <a:gd name="connsiteX15" fmla="*/ 1158157 w 1642362"/>
              <a:gd name="connsiteY15" fmla="*/ 65026 h 1665940"/>
              <a:gd name="connsiteX16" fmla="*/ 1154679 w 1642362"/>
              <a:gd name="connsiteY16" fmla="*/ 271718 h 1665940"/>
              <a:gd name="connsiteX17" fmla="*/ 1286346 w 1642362"/>
              <a:gd name="connsiteY17" fmla="*/ 377149 h 1665940"/>
              <a:gd name="connsiteX18" fmla="*/ 1470353 w 1642362"/>
              <a:gd name="connsiteY18" fmla="*/ 331395 h 1665940"/>
              <a:gd name="connsiteX19" fmla="*/ 1588305 w 1642362"/>
              <a:gd name="connsiteY19" fmla="*/ 553229 h 1665940"/>
              <a:gd name="connsiteX20" fmla="*/ 1457194 w 1642362"/>
              <a:gd name="connsiteY20" fmla="*/ 671432 h 1665940"/>
              <a:gd name="connsiteX21" fmla="*/ 1478595 w 1642362"/>
              <a:gd name="connsiteY21" fmla="*/ 857704 h 1665940"/>
              <a:gd name="connsiteX22" fmla="*/ 1642362 w 1642362"/>
              <a:gd name="connsiteY22" fmla="*/ 948616 h 1665940"/>
              <a:gd name="connsiteX23" fmla="*/ 1577335 w 1642362"/>
              <a:gd name="connsiteY23" fmla="*/ 1191298 h 1665940"/>
              <a:gd name="connsiteX24" fmla="*/ 1378614 w 1642362"/>
              <a:gd name="connsiteY24" fmla="*/ 1187955 h 1665940"/>
              <a:gd name="connsiteX25" fmla="*/ 1288939 w 1642362"/>
              <a:gd name="connsiteY25" fmla="*/ 1301599 h 1665940"/>
              <a:gd name="connsiteX26" fmla="*/ 1354201 w 1642362"/>
              <a:gd name="connsiteY26" fmla="*/ 1471932 h 1665940"/>
              <a:gd name="connsiteX27" fmla="*/ 1148396 w 1642362"/>
              <a:gd name="connsiteY27" fmla="*/ 1616039 h 1665940"/>
              <a:gd name="connsiteX28" fmla="*/ 992294 w 1642362"/>
              <a:gd name="connsiteY28" fmla="*/ 1480516 h 1665940"/>
              <a:gd name="connsiteX29" fmla="*/ 823805 w 1642362"/>
              <a:gd name="connsiteY29" fmla="*/ 1495510 h 1665940"/>
              <a:gd name="connsiteX30" fmla="*/ 729193 w 1642362"/>
              <a:gd name="connsiteY30" fmla="*/ 1665940 h 1665940"/>
              <a:gd name="connsiteX31" fmla="*/ 486511 w 1642362"/>
              <a:gd name="connsiteY31" fmla="*/ 1600914 h 1665940"/>
              <a:gd name="connsiteX32" fmla="*/ 489790 w 1642362"/>
              <a:gd name="connsiteY32" fmla="*/ 1406012 h 1665940"/>
              <a:gd name="connsiteX33" fmla="*/ 352658 w 1642362"/>
              <a:gd name="connsiteY33" fmla="*/ 1298452 h 1665940"/>
              <a:gd name="connsiteX34" fmla="*/ 152856 w 1642362"/>
              <a:gd name="connsiteY34" fmla="*/ 1344512 h 1665940"/>
              <a:gd name="connsiteX35" fmla="*/ 46675 w 1642362"/>
              <a:gd name="connsiteY35" fmla="*/ 1116809 h 1665940"/>
              <a:gd name="connsiteX36" fmla="*/ 183929 w 1642362"/>
              <a:gd name="connsiteY36" fmla="*/ 1005520 h 1665940"/>
              <a:gd name="connsiteX37" fmla="*/ 161615 w 1642362"/>
              <a:gd name="connsiteY37" fmla="*/ 838915 h 1665940"/>
              <a:gd name="connsiteX38" fmla="*/ 0 w 1642362"/>
              <a:gd name="connsiteY38" fmla="*/ 749197 h 1665940"/>
              <a:gd name="connsiteX39" fmla="*/ 65026 w 1642362"/>
              <a:gd name="connsiteY39" fmla="*/ 506515 h 1665940"/>
              <a:gd name="connsiteX40" fmla="*/ 250227 w 1642362"/>
              <a:gd name="connsiteY40" fmla="*/ 509630 h 1665940"/>
              <a:gd name="connsiteX41" fmla="*/ 340015 w 1642362"/>
              <a:gd name="connsiteY41" fmla="*/ 388679 h 1665940"/>
              <a:gd name="connsiteX42" fmla="*/ 277984 w 1642362"/>
              <a:gd name="connsiteY42" fmla="*/ 197357 h 1665940"/>
              <a:gd name="connsiteX43" fmla="*/ 491050 w 1642362"/>
              <a:gd name="connsiteY43" fmla="*/ 64219 h 1665940"/>
              <a:gd name="connsiteX44" fmla="*/ 639843 w 1642362"/>
              <a:gd name="connsiteY44" fmla="*/ 207726 h 1665940"/>
              <a:gd name="connsiteX45" fmla="*/ 821488 w 1642362"/>
              <a:gd name="connsiteY45" fmla="*/ 182440 h 1665940"/>
              <a:gd name="connsiteX46" fmla="*/ 915476 w 1642362"/>
              <a:gd name="connsiteY46" fmla="*/ 0 h 1665940"/>
              <a:gd name="connsiteX47" fmla="*/ 1158157 w 1642362"/>
              <a:gd name="connsiteY47" fmla="*/ 65026 h 166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4236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158157" y="65026"/>
                </a:moveTo>
                <a:cubicBezTo>
                  <a:pt x="1156998" y="133923"/>
                  <a:pt x="1155838" y="202821"/>
                  <a:pt x="1154679" y="271718"/>
                </a:cubicBezTo>
                <a:lnTo>
                  <a:pt x="1286346" y="377149"/>
                </a:ln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823805" y="1495510"/>
                </a:lnTo>
                <a:lnTo>
                  <a:pt x="729193" y="1665940"/>
                </a:lnTo>
                <a:lnTo>
                  <a:pt x="486511" y="1600914"/>
                </a:lnTo>
                <a:lnTo>
                  <a:pt x="489790" y="1406012"/>
                </a:lnTo>
                <a:cubicBezTo>
                  <a:pt x="438364" y="1376702"/>
                  <a:pt x="391917" y="1340859"/>
                  <a:pt x="352658" y="1298452"/>
                </a:cubicBez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821488" y="182440"/>
                </a:lnTo>
                <a:lnTo>
                  <a:pt x="915476" y="0"/>
                </a:lnTo>
                <a:lnTo>
                  <a:pt x="1158157" y="65026"/>
                </a:lnTo>
                <a:close/>
              </a:path>
            </a:pathLst>
          </a:custGeom>
          <a:solidFill>
            <a:schemeClr val="bg1"/>
          </a:solidFill>
          <a:ln w="31750">
            <a:noFill/>
          </a:ln>
          <a:effectLst>
            <a:innerShdw blurRad="114300">
              <a:schemeClr val="bg1">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7" name="Oval 21">
            <a:extLst>
              <a:ext uri="{FF2B5EF4-FFF2-40B4-BE49-F238E27FC236}">
                <a16:creationId xmlns:a16="http://schemas.microsoft.com/office/drawing/2014/main" id="{208A355B-288B-46AC-8F6D-C8E1883AEEBD}"/>
              </a:ext>
            </a:extLst>
          </p:cNvPr>
          <p:cNvSpPr>
            <a:spLocks noChangeAspect="1"/>
          </p:cNvSpPr>
          <p:nvPr userDrawn="1"/>
        </p:nvSpPr>
        <p:spPr>
          <a:xfrm rot="21317264">
            <a:off x="4317855" y="1291151"/>
            <a:ext cx="5263890" cy="5339456"/>
          </a:xfrm>
          <a:custGeom>
            <a:avLst/>
            <a:gdLst>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355803 w 1652142"/>
              <a:gd name="connsiteY39" fmla="*/ 1305197 h 1665940"/>
              <a:gd name="connsiteX40" fmla="*/ 152856 w 1652142"/>
              <a:gd name="connsiteY40" fmla="*/ 1344512 h 1665940"/>
              <a:gd name="connsiteX41" fmla="*/ 46675 w 1652142"/>
              <a:gd name="connsiteY41" fmla="*/ 1116809 h 1665940"/>
              <a:gd name="connsiteX42" fmla="*/ 183929 w 1652142"/>
              <a:gd name="connsiteY42" fmla="*/ 1005520 h 1665940"/>
              <a:gd name="connsiteX43" fmla="*/ 161615 w 1652142"/>
              <a:gd name="connsiteY43" fmla="*/ 838915 h 1665940"/>
              <a:gd name="connsiteX44" fmla="*/ 0 w 1652142"/>
              <a:gd name="connsiteY44" fmla="*/ 749197 h 1665940"/>
              <a:gd name="connsiteX45" fmla="*/ 65026 w 1652142"/>
              <a:gd name="connsiteY45" fmla="*/ 506515 h 1665940"/>
              <a:gd name="connsiteX46" fmla="*/ 250227 w 1652142"/>
              <a:gd name="connsiteY46" fmla="*/ 509630 h 1665940"/>
              <a:gd name="connsiteX47" fmla="*/ 340015 w 1652142"/>
              <a:gd name="connsiteY47" fmla="*/ 388679 h 1665940"/>
              <a:gd name="connsiteX48" fmla="*/ 277984 w 1652142"/>
              <a:gd name="connsiteY48" fmla="*/ 197357 h 1665940"/>
              <a:gd name="connsiteX49" fmla="*/ 491050 w 1652142"/>
              <a:gd name="connsiteY49" fmla="*/ 64219 h 1665940"/>
              <a:gd name="connsiteX50" fmla="*/ 639843 w 1652142"/>
              <a:gd name="connsiteY50" fmla="*/ 207726 h 1665940"/>
              <a:gd name="connsiteX51" fmla="*/ 638348 w 1652142"/>
              <a:gd name="connsiteY51" fmla="*/ 208660 h 1665940"/>
              <a:gd name="connsiteX52" fmla="*/ 821488 w 1652142"/>
              <a:gd name="connsiteY52" fmla="*/ 182440 h 1665940"/>
              <a:gd name="connsiteX53" fmla="*/ 815140 w 1652142"/>
              <a:gd name="connsiteY53" fmla="*/ 180739 h 1665940"/>
              <a:gd name="connsiteX54" fmla="*/ 915476 w 1652142"/>
              <a:gd name="connsiteY54" fmla="*/ 0 h 1665940"/>
              <a:gd name="connsiteX55" fmla="*/ 1158157 w 1652142"/>
              <a:gd name="connsiteY55"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638348 w 1652142"/>
              <a:gd name="connsiteY50" fmla="*/ 208660 h 1665940"/>
              <a:gd name="connsiteX51" fmla="*/ 821488 w 1652142"/>
              <a:gd name="connsiteY51" fmla="*/ 182440 h 1665940"/>
              <a:gd name="connsiteX52" fmla="*/ 815140 w 1652142"/>
              <a:gd name="connsiteY52" fmla="*/ 180739 h 1665940"/>
              <a:gd name="connsiteX53" fmla="*/ 915476 w 1652142"/>
              <a:gd name="connsiteY53" fmla="*/ 0 h 1665940"/>
              <a:gd name="connsiteX54" fmla="*/ 1158157 w 1652142"/>
              <a:gd name="connsiteY54"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638348 w 1652142"/>
              <a:gd name="connsiteY50" fmla="*/ 208660 h 1665940"/>
              <a:gd name="connsiteX51" fmla="*/ 821488 w 1652142"/>
              <a:gd name="connsiteY51" fmla="*/ 182440 h 1665940"/>
              <a:gd name="connsiteX52" fmla="*/ 915476 w 1652142"/>
              <a:gd name="connsiteY52" fmla="*/ 0 h 1665940"/>
              <a:gd name="connsiteX53" fmla="*/ 1158157 w 1652142"/>
              <a:gd name="connsiteY53"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148331 w 1652142"/>
              <a:gd name="connsiteY21" fmla="*/ 270017 h 1665940"/>
              <a:gd name="connsiteX22" fmla="*/ 1286346 w 1652142"/>
              <a:gd name="connsiteY22" fmla="*/ 377149 h 1665940"/>
              <a:gd name="connsiteX23" fmla="*/ 1470353 w 1652142"/>
              <a:gd name="connsiteY23" fmla="*/ 331395 h 1665940"/>
              <a:gd name="connsiteX24" fmla="*/ 1588305 w 1652142"/>
              <a:gd name="connsiteY24" fmla="*/ 553229 h 1665940"/>
              <a:gd name="connsiteX25" fmla="*/ 1457194 w 1652142"/>
              <a:gd name="connsiteY25" fmla="*/ 671432 h 1665940"/>
              <a:gd name="connsiteX26" fmla="*/ 1478595 w 1652142"/>
              <a:gd name="connsiteY26" fmla="*/ 857704 h 1665940"/>
              <a:gd name="connsiteX27" fmla="*/ 1642362 w 1652142"/>
              <a:gd name="connsiteY27" fmla="*/ 948616 h 1665940"/>
              <a:gd name="connsiteX28" fmla="*/ 1577335 w 1652142"/>
              <a:gd name="connsiteY28" fmla="*/ 1191298 h 1665940"/>
              <a:gd name="connsiteX29" fmla="*/ 1378614 w 1652142"/>
              <a:gd name="connsiteY29" fmla="*/ 1187955 h 1665940"/>
              <a:gd name="connsiteX30" fmla="*/ 1288939 w 1652142"/>
              <a:gd name="connsiteY30" fmla="*/ 1301599 h 1665940"/>
              <a:gd name="connsiteX31" fmla="*/ 1354201 w 1652142"/>
              <a:gd name="connsiteY31" fmla="*/ 1471932 h 1665940"/>
              <a:gd name="connsiteX32" fmla="*/ 1148396 w 1652142"/>
              <a:gd name="connsiteY32" fmla="*/ 1616039 h 1665940"/>
              <a:gd name="connsiteX33" fmla="*/ 992294 w 1652142"/>
              <a:gd name="connsiteY33" fmla="*/ 1480516 h 1665940"/>
              <a:gd name="connsiteX34" fmla="*/ 823805 w 1652142"/>
              <a:gd name="connsiteY34" fmla="*/ 1495510 h 1665940"/>
              <a:gd name="connsiteX35" fmla="*/ 729193 w 1652142"/>
              <a:gd name="connsiteY35" fmla="*/ 1665940 h 1665940"/>
              <a:gd name="connsiteX36" fmla="*/ 486511 w 1652142"/>
              <a:gd name="connsiteY36" fmla="*/ 1600914 h 1665940"/>
              <a:gd name="connsiteX37" fmla="*/ 489790 w 1652142"/>
              <a:gd name="connsiteY37" fmla="*/ 1406012 h 1665940"/>
              <a:gd name="connsiteX38" fmla="*/ 352658 w 1652142"/>
              <a:gd name="connsiteY38" fmla="*/ 1298452 h 1665940"/>
              <a:gd name="connsiteX39" fmla="*/ 152856 w 1652142"/>
              <a:gd name="connsiteY39" fmla="*/ 1344512 h 1665940"/>
              <a:gd name="connsiteX40" fmla="*/ 46675 w 1652142"/>
              <a:gd name="connsiteY40" fmla="*/ 1116809 h 1665940"/>
              <a:gd name="connsiteX41" fmla="*/ 183929 w 1652142"/>
              <a:gd name="connsiteY41" fmla="*/ 1005520 h 1665940"/>
              <a:gd name="connsiteX42" fmla="*/ 161615 w 1652142"/>
              <a:gd name="connsiteY42" fmla="*/ 838915 h 1665940"/>
              <a:gd name="connsiteX43" fmla="*/ 0 w 1652142"/>
              <a:gd name="connsiteY43" fmla="*/ 749197 h 1665940"/>
              <a:gd name="connsiteX44" fmla="*/ 65026 w 1652142"/>
              <a:gd name="connsiteY44" fmla="*/ 506515 h 1665940"/>
              <a:gd name="connsiteX45" fmla="*/ 250227 w 1652142"/>
              <a:gd name="connsiteY45" fmla="*/ 509630 h 1665940"/>
              <a:gd name="connsiteX46" fmla="*/ 340015 w 1652142"/>
              <a:gd name="connsiteY46" fmla="*/ 388679 h 1665940"/>
              <a:gd name="connsiteX47" fmla="*/ 277984 w 1652142"/>
              <a:gd name="connsiteY47" fmla="*/ 197357 h 1665940"/>
              <a:gd name="connsiteX48" fmla="*/ 491050 w 1652142"/>
              <a:gd name="connsiteY48" fmla="*/ 64219 h 1665940"/>
              <a:gd name="connsiteX49" fmla="*/ 639843 w 1652142"/>
              <a:gd name="connsiteY49" fmla="*/ 207726 h 1665940"/>
              <a:gd name="connsiteX50" fmla="*/ 821488 w 1652142"/>
              <a:gd name="connsiteY50" fmla="*/ 182440 h 1665940"/>
              <a:gd name="connsiteX51" fmla="*/ 915476 w 1652142"/>
              <a:gd name="connsiteY51" fmla="*/ 0 h 1665940"/>
              <a:gd name="connsiteX52" fmla="*/ 1158157 w 1652142"/>
              <a:gd name="connsiteY52" fmla="*/ 65026 h 1665940"/>
              <a:gd name="connsiteX0" fmla="*/ 898689 w 1652142"/>
              <a:gd name="connsiteY0" fmla="*/ 548008 h 1665940"/>
              <a:gd name="connsiteX1" fmla="*/ 529661 w 1652142"/>
              <a:gd name="connsiteY1" fmla="*/ 761066 h 1665940"/>
              <a:gd name="connsiteX2" fmla="*/ 742719 w 1652142"/>
              <a:gd name="connsiteY2" fmla="*/ 1130094 h 1665940"/>
              <a:gd name="connsiteX3" fmla="*/ 1111747 w 1652142"/>
              <a:gd name="connsiteY3" fmla="*/ 917036 h 1665940"/>
              <a:gd name="connsiteX4" fmla="*/ 898689 w 1652142"/>
              <a:gd name="connsiteY4" fmla="*/ 548008 h 1665940"/>
              <a:gd name="connsiteX5" fmla="*/ 952303 w 1652142"/>
              <a:gd name="connsiteY5" fmla="*/ 347916 h 1665940"/>
              <a:gd name="connsiteX6" fmla="*/ 1311839 w 1652142"/>
              <a:gd name="connsiteY6" fmla="*/ 970650 h 1665940"/>
              <a:gd name="connsiteX7" fmla="*/ 689105 w 1652142"/>
              <a:gd name="connsiteY7" fmla="*/ 1330186 h 1665940"/>
              <a:gd name="connsiteX8" fmla="*/ 329569 w 1652142"/>
              <a:gd name="connsiteY8" fmla="*/ 707451 h 1665940"/>
              <a:gd name="connsiteX9" fmla="*/ 952303 w 1652142"/>
              <a:gd name="connsiteY9" fmla="*/ 347916 h 1665940"/>
              <a:gd name="connsiteX10" fmla="*/ 971799 w 1652142"/>
              <a:gd name="connsiteY10" fmla="*/ 275155 h 1665940"/>
              <a:gd name="connsiteX11" fmla="*/ 256808 w 1652142"/>
              <a:gd name="connsiteY11" fmla="*/ 687955 h 1665940"/>
              <a:gd name="connsiteX12" fmla="*/ 669609 w 1652142"/>
              <a:gd name="connsiteY12" fmla="*/ 1402947 h 1665940"/>
              <a:gd name="connsiteX13" fmla="*/ 1384600 w 1652142"/>
              <a:gd name="connsiteY13" fmla="*/ 990146 h 1665940"/>
              <a:gd name="connsiteX14" fmla="*/ 971799 w 1652142"/>
              <a:gd name="connsiteY14" fmla="*/ 275155 h 1665940"/>
              <a:gd name="connsiteX15" fmla="*/ 1652142 w 1652142"/>
              <a:gd name="connsiteY15" fmla="*/ 394531 h 1665940"/>
              <a:gd name="connsiteX16" fmla="*/ 1649662 w 1652142"/>
              <a:gd name="connsiteY16" fmla="*/ 403784 h 1665940"/>
              <a:gd name="connsiteX17" fmla="*/ 1647140 w 1652142"/>
              <a:gd name="connsiteY17" fmla="*/ 399895 h 1665940"/>
              <a:gd name="connsiteX18" fmla="*/ 1652142 w 1652142"/>
              <a:gd name="connsiteY18" fmla="*/ 394531 h 1665940"/>
              <a:gd name="connsiteX19" fmla="*/ 1158157 w 1652142"/>
              <a:gd name="connsiteY19" fmla="*/ 65026 h 1665940"/>
              <a:gd name="connsiteX20" fmla="*/ 1154679 w 1652142"/>
              <a:gd name="connsiteY20" fmla="*/ 271718 h 1665940"/>
              <a:gd name="connsiteX21" fmla="*/ 1286346 w 1652142"/>
              <a:gd name="connsiteY21" fmla="*/ 377149 h 1665940"/>
              <a:gd name="connsiteX22" fmla="*/ 1470353 w 1652142"/>
              <a:gd name="connsiteY22" fmla="*/ 331395 h 1665940"/>
              <a:gd name="connsiteX23" fmla="*/ 1588305 w 1652142"/>
              <a:gd name="connsiteY23" fmla="*/ 553229 h 1665940"/>
              <a:gd name="connsiteX24" fmla="*/ 1457194 w 1652142"/>
              <a:gd name="connsiteY24" fmla="*/ 671432 h 1665940"/>
              <a:gd name="connsiteX25" fmla="*/ 1478595 w 1652142"/>
              <a:gd name="connsiteY25" fmla="*/ 857704 h 1665940"/>
              <a:gd name="connsiteX26" fmla="*/ 1642362 w 1652142"/>
              <a:gd name="connsiteY26" fmla="*/ 948616 h 1665940"/>
              <a:gd name="connsiteX27" fmla="*/ 1577335 w 1652142"/>
              <a:gd name="connsiteY27" fmla="*/ 1191298 h 1665940"/>
              <a:gd name="connsiteX28" fmla="*/ 1378614 w 1652142"/>
              <a:gd name="connsiteY28" fmla="*/ 1187955 h 1665940"/>
              <a:gd name="connsiteX29" fmla="*/ 1288939 w 1652142"/>
              <a:gd name="connsiteY29" fmla="*/ 1301599 h 1665940"/>
              <a:gd name="connsiteX30" fmla="*/ 1354201 w 1652142"/>
              <a:gd name="connsiteY30" fmla="*/ 1471932 h 1665940"/>
              <a:gd name="connsiteX31" fmla="*/ 1148396 w 1652142"/>
              <a:gd name="connsiteY31" fmla="*/ 1616039 h 1665940"/>
              <a:gd name="connsiteX32" fmla="*/ 992294 w 1652142"/>
              <a:gd name="connsiteY32" fmla="*/ 1480516 h 1665940"/>
              <a:gd name="connsiteX33" fmla="*/ 823805 w 1652142"/>
              <a:gd name="connsiteY33" fmla="*/ 1495510 h 1665940"/>
              <a:gd name="connsiteX34" fmla="*/ 729193 w 1652142"/>
              <a:gd name="connsiteY34" fmla="*/ 1665940 h 1665940"/>
              <a:gd name="connsiteX35" fmla="*/ 486511 w 1652142"/>
              <a:gd name="connsiteY35" fmla="*/ 1600914 h 1665940"/>
              <a:gd name="connsiteX36" fmla="*/ 489790 w 1652142"/>
              <a:gd name="connsiteY36" fmla="*/ 1406012 h 1665940"/>
              <a:gd name="connsiteX37" fmla="*/ 352658 w 1652142"/>
              <a:gd name="connsiteY37" fmla="*/ 1298452 h 1665940"/>
              <a:gd name="connsiteX38" fmla="*/ 152856 w 1652142"/>
              <a:gd name="connsiteY38" fmla="*/ 1344512 h 1665940"/>
              <a:gd name="connsiteX39" fmla="*/ 46675 w 1652142"/>
              <a:gd name="connsiteY39" fmla="*/ 1116809 h 1665940"/>
              <a:gd name="connsiteX40" fmla="*/ 183929 w 1652142"/>
              <a:gd name="connsiteY40" fmla="*/ 1005520 h 1665940"/>
              <a:gd name="connsiteX41" fmla="*/ 161615 w 1652142"/>
              <a:gd name="connsiteY41" fmla="*/ 838915 h 1665940"/>
              <a:gd name="connsiteX42" fmla="*/ 0 w 1652142"/>
              <a:gd name="connsiteY42" fmla="*/ 749197 h 1665940"/>
              <a:gd name="connsiteX43" fmla="*/ 65026 w 1652142"/>
              <a:gd name="connsiteY43" fmla="*/ 506515 h 1665940"/>
              <a:gd name="connsiteX44" fmla="*/ 250227 w 1652142"/>
              <a:gd name="connsiteY44" fmla="*/ 509630 h 1665940"/>
              <a:gd name="connsiteX45" fmla="*/ 340015 w 1652142"/>
              <a:gd name="connsiteY45" fmla="*/ 388679 h 1665940"/>
              <a:gd name="connsiteX46" fmla="*/ 277984 w 1652142"/>
              <a:gd name="connsiteY46" fmla="*/ 197357 h 1665940"/>
              <a:gd name="connsiteX47" fmla="*/ 491050 w 1652142"/>
              <a:gd name="connsiteY47" fmla="*/ 64219 h 1665940"/>
              <a:gd name="connsiteX48" fmla="*/ 639843 w 1652142"/>
              <a:gd name="connsiteY48" fmla="*/ 207726 h 1665940"/>
              <a:gd name="connsiteX49" fmla="*/ 821488 w 1652142"/>
              <a:gd name="connsiteY49" fmla="*/ 182440 h 1665940"/>
              <a:gd name="connsiteX50" fmla="*/ 915476 w 1652142"/>
              <a:gd name="connsiteY50" fmla="*/ 0 h 1665940"/>
              <a:gd name="connsiteX51" fmla="*/ 1158157 w 1652142"/>
              <a:gd name="connsiteY51" fmla="*/ 65026 h 1665940"/>
              <a:gd name="connsiteX0" fmla="*/ 898689 w 1649662"/>
              <a:gd name="connsiteY0" fmla="*/ 548008 h 1665940"/>
              <a:gd name="connsiteX1" fmla="*/ 529661 w 1649662"/>
              <a:gd name="connsiteY1" fmla="*/ 761066 h 1665940"/>
              <a:gd name="connsiteX2" fmla="*/ 742719 w 1649662"/>
              <a:gd name="connsiteY2" fmla="*/ 1130094 h 1665940"/>
              <a:gd name="connsiteX3" fmla="*/ 1111747 w 1649662"/>
              <a:gd name="connsiteY3" fmla="*/ 917036 h 1665940"/>
              <a:gd name="connsiteX4" fmla="*/ 898689 w 1649662"/>
              <a:gd name="connsiteY4" fmla="*/ 548008 h 1665940"/>
              <a:gd name="connsiteX5" fmla="*/ 952303 w 1649662"/>
              <a:gd name="connsiteY5" fmla="*/ 347916 h 1665940"/>
              <a:gd name="connsiteX6" fmla="*/ 1311839 w 1649662"/>
              <a:gd name="connsiteY6" fmla="*/ 970650 h 1665940"/>
              <a:gd name="connsiteX7" fmla="*/ 689105 w 1649662"/>
              <a:gd name="connsiteY7" fmla="*/ 1330186 h 1665940"/>
              <a:gd name="connsiteX8" fmla="*/ 329569 w 1649662"/>
              <a:gd name="connsiteY8" fmla="*/ 707451 h 1665940"/>
              <a:gd name="connsiteX9" fmla="*/ 952303 w 1649662"/>
              <a:gd name="connsiteY9" fmla="*/ 347916 h 1665940"/>
              <a:gd name="connsiteX10" fmla="*/ 971799 w 1649662"/>
              <a:gd name="connsiteY10" fmla="*/ 275155 h 1665940"/>
              <a:gd name="connsiteX11" fmla="*/ 256808 w 1649662"/>
              <a:gd name="connsiteY11" fmla="*/ 687955 h 1665940"/>
              <a:gd name="connsiteX12" fmla="*/ 669609 w 1649662"/>
              <a:gd name="connsiteY12" fmla="*/ 1402947 h 1665940"/>
              <a:gd name="connsiteX13" fmla="*/ 1384600 w 1649662"/>
              <a:gd name="connsiteY13" fmla="*/ 990146 h 1665940"/>
              <a:gd name="connsiteX14" fmla="*/ 971799 w 1649662"/>
              <a:gd name="connsiteY14" fmla="*/ 275155 h 1665940"/>
              <a:gd name="connsiteX15" fmla="*/ 1647140 w 1649662"/>
              <a:gd name="connsiteY15" fmla="*/ 399895 h 1665940"/>
              <a:gd name="connsiteX16" fmla="*/ 1649662 w 1649662"/>
              <a:gd name="connsiteY16" fmla="*/ 403784 h 1665940"/>
              <a:gd name="connsiteX17" fmla="*/ 1647140 w 1649662"/>
              <a:gd name="connsiteY17" fmla="*/ 399895 h 1665940"/>
              <a:gd name="connsiteX18" fmla="*/ 1158157 w 1649662"/>
              <a:gd name="connsiteY18" fmla="*/ 65026 h 1665940"/>
              <a:gd name="connsiteX19" fmla="*/ 1154679 w 1649662"/>
              <a:gd name="connsiteY19" fmla="*/ 271718 h 1665940"/>
              <a:gd name="connsiteX20" fmla="*/ 1286346 w 1649662"/>
              <a:gd name="connsiteY20" fmla="*/ 377149 h 1665940"/>
              <a:gd name="connsiteX21" fmla="*/ 1470353 w 1649662"/>
              <a:gd name="connsiteY21" fmla="*/ 331395 h 1665940"/>
              <a:gd name="connsiteX22" fmla="*/ 1588305 w 1649662"/>
              <a:gd name="connsiteY22" fmla="*/ 553229 h 1665940"/>
              <a:gd name="connsiteX23" fmla="*/ 1457194 w 1649662"/>
              <a:gd name="connsiteY23" fmla="*/ 671432 h 1665940"/>
              <a:gd name="connsiteX24" fmla="*/ 1478595 w 1649662"/>
              <a:gd name="connsiteY24" fmla="*/ 857704 h 1665940"/>
              <a:gd name="connsiteX25" fmla="*/ 1642362 w 1649662"/>
              <a:gd name="connsiteY25" fmla="*/ 948616 h 1665940"/>
              <a:gd name="connsiteX26" fmla="*/ 1577335 w 1649662"/>
              <a:gd name="connsiteY26" fmla="*/ 1191298 h 1665940"/>
              <a:gd name="connsiteX27" fmla="*/ 1378614 w 1649662"/>
              <a:gd name="connsiteY27" fmla="*/ 1187955 h 1665940"/>
              <a:gd name="connsiteX28" fmla="*/ 1288939 w 1649662"/>
              <a:gd name="connsiteY28" fmla="*/ 1301599 h 1665940"/>
              <a:gd name="connsiteX29" fmla="*/ 1354201 w 1649662"/>
              <a:gd name="connsiteY29" fmla="*/ 1471932 h 1665940"/>
              <a:gd name="connsiteX30" fmla="*/ 1148396 w 1649662"/>
              <a:gd name="connsiteY30" fmla="*/ 1616039 h 1665940"/>
              <a:gd name="connsiteX31" fmla="*/ 992294 w 1649662"/>
              <a:gd name="connsiteY31" fmla="*/ 1480516 h 1665940"/>
              <a:gd name="connsiteX32" fmla="*/ 823805 w 1649662"/>
              <a:gd name="connsiteY32" fmla="*/ 1495510 h 1665940"/>
              <a:gd name="connsiteX33" fmla="*/ 729193 w 1649662"/>
              <a:gd name="connsiteY33" fmla="*/ 1665940 h 1665940"/>
              <a:gd name="connsiteX34" fmla="*/ 486511 w 1649662"/>
              <a:gd name="connsiteY34" fmla="*/ 1600914 h 1665940"/>
              <a:gd name="connsiteX35" fmla="*/ 489790 w 1649662"/>
              <a:gd name="connsiteY35" fmla="*/ 1406012 h 1665940"/>
              <a:gd name="connsiteX36" fmla="*/ 352658 w 1649662"/>
              <a:gd name="connsiteY36" fmla="*/ 1298452 h 1665940"/>
              <a:gd name="connsiteX37" fmla="*/ 152856 w 1649662"/>
              <a:gd name="connsiteY37" fmla="*/ 1344512 h 1665940"/>
              <a:gd name="connsiteX38" fmla="*/ 46675 w 1649662"/>
              <a:gd name="connsiteY38" fmla="*/ 1116809 h 1665940"/>
              <a:gd name="connsiteX39" fmla="*/ 183929 w 1649662"/>
              <a:gd name="connsiteY39" fmla="*/ 1005520 h 1665940"/>
              <a:gd name="connsiteX40" fmla="*/ 161615 w 1649662"/>
              <a:gd name="connsiteY40" fmla="*/ 838915 h 1665940"/>
              <a:gd name="connsiteX41" fmla="*/ 0 w 1649662"/>
              <a:gd name="connsiteY41" fmla="*/ 749197 h 1665940"/>
              <a:gd name="connsiteX42" fmla="*/ 65026 w 1649662"/>
              <a:gd name="connsiteY42" fmla="*/ 506515 h 1665940"/>
              <a:gd name="connsiteX43" fmla="*/ 250227 w 1649662"/>
              <a:gd name="connsiteY43" fmla="*/ 509630 h 1665940"/>
              <a:gd name="connsiteX44" fmla="*/ 340015 w 1649662"/>
              <a:gd name="connsiteY44" fmla="*/ 388679 h 1665940"/>
              <a:gd name="connsiteX45" fmla="*/ 277984 w 1649662"/>
              <a:gd name="connsiteY45" fmla="*/ 197357 h 1665940"/>
              <a:gd name="connsiteX46" fmla="*/ 491050 w 1649662"/>
              <a:gd name="connsiteY46" fmla="*/ 64219 h 1665940"/>
              <a:gd name="connsiteX47" fmla="*/ 639843 w 1649662"/>
              <a:gd name="connsiteY47" fmla="*/ 207726 h 1665940"/>
              <a:gd name="connsiteX48" fmla="*/ 821488 w 1649662"/>
              <a:gd name="connsiteY48" fmla="*/ 182440 h 1665940"/>
              <a:gd name="connsiteX49" fmla="*/ 915476 w 1649662"/>
              <a:gd name="connsiteY49" fmla="*/ 0 h 1665940"/>
              <a:gd name="connsiteX50" fmla="*/ 1158157 w 1649662"/>
              <a:gd name="connsiteY50" fmla="*/ 65026 h 1665940"/>
              <a:gd name="connsiteX0" fmla="*/ 898689 w 1642362"/>
              <a:gd name="connsiteY0" fmla="*/ 548008 h 1665940"/>
              <a:gd name="connsiteX1" fmla="*/ 529661 w 1642362"/>
              <a:gd name="connsiteY1" fmla="*/ 761066 h 1665940"/>
              <a:gd name="connsiteX2" fmla="*/ 742719 w 1642362"/>
              <a:gd name="connsiteY2" fmla="*/ 1130094 h 1665940"/>
              <a:gd name="connsiteX3" fmla="*/ 1111747 w 1642362"/>
              <a:gd name="connsiteY3" fmla="*/ 917036 h 1665940"/>
              <a:gd name="connsiteX4" fmla="*/ 898689 w 1642362"/>
              <a:gd name="connsiteY4" fmla="*/ 548008 h 1665940"/>
              <a:gd name="connsiteX5" fmla="*/ 952303 w 1642362"/>
              <a:gd name="connsiteY5" fmla="*/ 347916 h 1665940"/>
              <a:gd name="connsiteX6" fmla="*/ 1311839 w 1642362"/>
              <a:gd name="connsiteY6" fmla="*/ 970650 h 1665940"/>
              <a:gd name="connsiteX7" fmla="*/ 689105 w 1642362"/>
              <a:gd name="connsiteY7" fmla="*/ 1330186 h 1665940"/>
              <a:gd name="connsiteX8" fmla="*/ 329569 w 1642362"/>
              <a:gd name="connsiteY8" fmla="*/ 707451 h 1665940"/>
              <a:gd name="connsiteX9" fmla="*/ 952303 w 1642362"/>
              <a:gd name="connsiteY9" fmla="*/ 347916 h 1665940"/>
              <a:gd name="connsiteX10" fmla="*/ 971799 w 1642362"/>
              <a:gd name="connsiteY10" fmla="*/ 275155 h 1665940"/>
              <a:gd name="connsiteX11" fmla="*/ 256808 w 1642362"/>
              <a:gd name="connsiteY11" fmla="*/ 687955 h 1665940"/>
              <a:gd name="connsiteX12" fmla="*/ 669609 w 1642362"/>
              <a:gd name="connsiteY12" fmla="*/ 1402947 h 1665940"/>
              <a:gd name="connsiteX13" fmla="*/ 1384600 w 1642362"/>
              <a:gd name="connsiteY13" fmla="*/ 990146 h 1665940"/>
              <a:gd name="connsiteX14" fmla="*/ 971799 w 1642362"/>
              <a:gd name="connsiteY14" fmla="*/ 275155 h 1665940"/>
              <a:gd name="connsiteX15" fmla="*/ 1158157 w 1642362"/>
              <a:gd name="connsiteY15" fmla="*/ 65026 h 1665940"/>
              <a:gd name="connsiteX16" fmla="*/ 1154679 w 1642362"/>
              <a:gd name="connsiteY16" fmla="*/ 271718 h 1665940"/>
              <a:gd name="connsiteX17" fmla="*/ 1286346 w 1642362"/>
              <a:gd name="connsiteY17" fmla="*/ 377149 h 1665940"/>
              <a:gd name="connsiteX18" fmla="*/ 1470353 w 1642362"/>
              <a:gd name="connsiteY18" fmla="*/ 331395 h 1665940"/>
              <a:gd name="connsiteX19" fmla="*/ 1588305 w 1642362"/>
              <a:gd name="connsiteY19" fmla="*/ 553229 h 1665940"/>
              <a:gd name="connsiteX20" fmla="*/ 1457194 w 1642362"/>
              <a:gd name="connsiteY20" fmla="*/ 671432 h 1665940"/>
              <a:gd name="connsiteX21" fmla="*/ 1478595 w 1642362"/>
              <a:gd name="connsiteY21" fmla="*/ 857704 h 1665940"/>
              <a:gd name="connsiteX22" fmla="*/ 1642362 w 1642362"/>
              <a:gd name="connsiteY22" fmla="*/ 948616 h 1665940"/>
              <a:gd name="connsiteX23" fmla="*/ 1577335 w 1642362"/>
              <a:gd name="connsiteY23" fmla="*/ 1191298 h 1665940"/>
              <a:gd name="connsiteX24" fmla="*/ 1378614 w 1642362"/>
              <a:gd name="connsiteY24" fmla="*/ 1187955 h 1665940"/>
              <a:gd name="connsiteX25" fmla="*/ 1288939 w 1642362"/>
              <a:gd name="connsiteY25" fmla="*/ 1301599 h 1665940"/>
              <a:gd name="connsiteX26" fmla="*/ 1354201 w 1642362"/>
              <a:gd name="connsiteY26" fmla="*/ 1471932 h 1665940"/>
              <a:gd name="connsiteX27" fmla="*/ 1148396 w 1642362"/>
              <a:gd name="connsiteY27" fmla="*/ 1616039 h 1665940"/>
              <a:gd name="connsiteX28" fmla="*/ 992294 w 1642362"/>
              <a:gd name="connsiteY28" fmla="*/ 1480516 h 1665940"/>
              <a:gd name="connsiteX29" fmla="*/ 823805 w 1642362"/>
              <a:gd name="connsiteY29" fmla="*/ 1495510 h 1665940"/>
              <a:gd name="connsiteX30" fmla="*/ 729193 w 1642362"/>
              <a:gd name="connsiteY30" fmla="*/ 1665940 h 1665940"/>
              <a:gd name="connsiteX31" fmla="*/ 486511 w 1642362"/>
              <a:gd name="connsiteY31" fmla="*/ 1600914 h 1665940"/>
              <a:gd name="connsiteX32" fmla="*/ 489790 w 1642362"/>
              <a:gd name="connsiteY32" fmla="*/ 1406012 h 1665940"/>
              <a:gd name="connsiteX33" fmla="*/ 352658 w 1642362"/>
              <a:gd name="connsiteY33" fmla="*/ 1298452 h 1665940"/>
              <a:gd name="connsiteX34" fmla="*/ 152856 w 1642362"/>
              <a:gd name="connsiteY34" fmla="*/ 1344512 h 1665940"/>
              <a:gd name="connsiteX35" fmla="*/ 46675 w 1642362"/>
              <a:gd name="connsiteY35" fmla="*/ 1116809 h 1665940"/>
              <a:gd name="connsiteX36" fmla="*/ 183929 w 1642362"/>
              <a:gd name="connsiteY36" fmla="*/ 1005520 h 1665940"/>
              <a:gd name="connsiteX37" fmla="*/ 161615 w 1642362"/>
              <a:gd name="connsiteY37" fmla="*/ 838915 h 1665940"/>
              <a:gd name="connsiteX38" fmla="*/ 0 w 1642362"/>
              <a:gd name="connsiteY38" fmla="*/ 749197 h 1665940"/>
              <a:gd name="connsiteX39" fmla="*/ 65026 w 1642362"/>
              <a:gd name="connsiteY39" fmla="*/ 506515 h 1665940"/>
              <a:gd name="connsiteX40" fmla="*/ 250227 w 1642362"/>
              <a:gd name="connsiteY40" fmla="*/ 509630 h 1665940"/>
              <a:gd name="connsiteX41" fmla="*/ 340015 w 1642362"/>
              <a:gd name="connsiteY41" fmla="*/ 388679 h 1665940"/>
              <a:gd name="connsiteX42" fmla="*/ 277984 w 1642362"/>
              <a:gd name="connsiteY42" fmla="*/ 197357 h 1665940"/>
              <a:gd name="connsiteX43" fmla="*/ 491050 w 1642362"/>
              <a:gd name="connsiteY43" fmla="*/ 64219 h 1665940"/>
              <a:gd name="connsiteX44" fmla="*/ 639843 w 1642362"/>
              <a:gd name="connsiteY44" fmla="*/ 207726 h 1665940"/>
              <a:gd name="connsiteX45" fmla="*/ 821488 w 1642362"/>
              <a:gd name="connsiteY45" fmla="*/ 182440 h 1665940"/>
              <a:gd name="connsiteX46" fmla="*/ 915476 w 1642362"/>
              <a:gd name="connsiteY46" fmla="*/ 0 h 1665940"/>
              <a:gd name="connsiteX47" fmla="*/ 1158157 w 1642362"/>
              <a:gd name="connsiteY47" fmla="*/ 65026 h 166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4236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158157" y="65026"/>
                </a:moveTo>
                <a:cubicBezTo>
                  <a:pt x="1156998" y="133923"/>
                  <a:pt x="1155838" y="202821"/>
                  <a:pt x="1154679" y="271718"/>
                </a:cubicBezTo>
                <a:lnTo>
                  <a:pt x="1286346" y="377149"/>
                </a:ln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823805" y="1495510"/>
                </a:lnTo>
                <a:lnTo>
                  <a:pt x="729193" y="1665940"/>
                </a:lnTo>
                <a:lnTo>
                  <a:pt x="486511" y="1600914"/>
                </a:lnTo>
                <a:lnTo>
                  <a:pt x="489790" y="1406012"/>
                </a:lnTo>
                <a:cubicBezTo>
                  <a:pt x="438364" y="1376702"/>
                  <a:pt x="391917" y="1340859"/>
                  <a:pt x="352658" y="1298452"/>
                </a:cubicBez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821488" y="182440"/>
                </a:lnTo>
                <a:lnTo>
                  <a:pt x="915476" y="0"/>
                </a:lnTo>
                <a:lnTo>
                  <a:pt x="1158157" y="65026"/>
                </a:lnTo>
                <a:close/>
              </a:path>
            </a:pathLst>
          </a:custGeom>
          <a:solidFill>
            <a:schemeClr val="bg1"/>
          </a:solidFill>
          <a:ln w="31750">
            <a:noFill/>
          </a:ln>
          <a:effectLst>
            <a:innerShdw blurRad="114300">
              <a:schemeClr val="bg1">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8" name="Rectangle 7">
            <a:extLst>
              <a:ext uri="{FF2B5EF4-FFF2-40B4-BE49-F238E27FC236}">
                <a16:creationId xmlns:a16="http://schemas.microsoft.com/office/drawing/2014/main" id="{FE21FA63-AC15-4DE7-9AE2-3208C793519C}"/>
              </a:ext>
            </a:extLst>
          </p:cNvPr>
          <p:cNvSpPr/>
          <p:nvPr userDrawn="1"/>
        </p:nvSpPr>
        <p:spPr>
          <a:xfrm>
            <a:off x="0" y="0"/>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cs typeface="+mn-cs"/>
            </a:endParaRPr>
          </a:p>
        </p:txBody>
      </p:sp>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sp>
        <p:nvSpPr>
          <p:cNvPr id="3" name="Rectangle 2">
            <a:extLst>
              <a:ext uri="{FF2B5EF4-FFF2-40B4-BE49-F238E27FC236}">
                <a16:creationId xmlns:a16="http://schemas.microsoft.com/office/drawing/2014/main" id="{040102CF-3DC1-4FBF-A6B6-7990E98E434C}"/>
              </a:ext>
            </a:extLst>
          </p:cNvPr>
          <p:cNvSpPr/>
          <p:nvPr userDrawn="1"/>
        </p:nvSpPr>
        <p:spPr>
          <a:xfrm>
            <a:off x="0" y="6605081"/>
            <a:ext cx="12192000" cy="276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4" name="Rectangle 3">
            <a:extLst>
              <a:ext uri="{FF2B5EF4-FFF2-40B4-BE49-F238E27FC236}">
                <a16:creationId xmlns:a16="http://schemas.microsoft.com/office/drawing/2014/main" id="{F14E7073-04D6-4156-BAD6-03D7742E4277}"/>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5" name="Isosceles Triangle 4">
            <a:extLst>
              <a:ext uri="{FF2B5EF4-FFF2-40B4-BE49-F238E27FC236}">
                <a16:creationId xmlns:a16="http://schemas.microsoft.com/office/drawing/2014/main" id="{605B5919-1260-4929-BF92-B5876842C4C1}"/>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80865417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352522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6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856387" y="925918"/>
            <a:ext cx="6957387" cy="724247"/>
          </a:xfrm>
          <a:prstGeom prst="rect">
            <a:avLst/>
          </a:prstGeom>
        </p:spPr>
        <p:txBody>
          <a:bodyPr anchor="ctr"/>
          <a:lstStyle>
            <a:lvl1pPr marL="0" indent="0" algn="l">
              <a:buNone/>
              <a:defRPr sz="5400" b="0" baseline="0">
                <a:solidFill>
                  <a:schemeClr val="accent1"/>
                </a:solidFill>
                <a:latin typeface="+mj-lt"/>
                <a:cs typeface="Arial" pitchFamily="34" charset="0"/>
              </a:defRPr>
            </a:lvl1pPr>
          </a:lstStyle>
          <a:p>
            <a:pPr lvl="0"/>
            <a:r>
              <a:rPr lang="en-US" altLang="ko-KR" dirty="0"/>
              <a:t>BASIC LAYOUT</a:t>
            </a:r>
          </a:p>
        </p:txBody>
      </p:sp>
      <p:sp>
        <p:nvSpPr>
          <p:cNvPr id="6" name="Graphic 2">
            <a:extLst>
              <a:ext uri="{FF2B5EF4-FFF2-40B4-BE49-F238E27FC236}">
                <a16:creationId xmlns:a16="http://schemas.microsoft.com/office/drawing/2014/main" id="{1DD60E7E-E490-46D9-AB9B-87D9364A77D2}"/>
              </a:ext>
            </a:extLst>
          </p:cNvPr>
          <p:cNvSpPr/>
          <p:nvPr userDrawn="1"/>
        </p:nvSpPr>
        <p:spPr>
          <a:xfrm rot="2869724" flipH="1">
            <a:off x="-802604" y="1334467"/>
            <a:ext cx="5051336" cy="4369711"/>
          </a:xfrm>
          <a:custGeom>
            <a:avLst/>
            <a:gdLst>
              <a:gd name="connsiteX0" fmla="*/ 3953474 w 3952875"/>
              <a:gd name="connsiteY0" fmla="*/ 419576 h 3419475"/>
              <a:gd name="connsiteX1" fmla="*/ 3905849 w 3952875"/>
              <a:gd name="connsiteY1" fmla="*/ 547211 h 3419475"/>
              <a:gd name="connsiteX2" fmla="*/ 3792502 w 3952875"/>
              <a:gd name="connsiteY2" fmla="*/ 660559 h 3419475"/>
              <a:gd name="connsiteX3" fmla="*/ 3790597 w 3952875"/>
              <a:gd name="connsiteY3" fmla="*/ 681514 h 3419475"/>
              <a:gd name="connsiteX4" fmla="*/ 3926804 w 3952875"/>
              <a:gd name="connsiteY4" fmla="*/ 951071 h 3419475"/>
              <a:gd name="connsiteX5" fmla="*/ 3666772 w 3952875"/>
              <a:gd name="connsiteY5" fmla="*/ 1351121 h 3419475"/>
              <a:gd name="connsiteX6" fmla="*/ 3287677 w 3952875"/>
              <a:gd name="connsiteY6" fmla="*/ 1288256 h 3419475"/>
              <a:gd name="connsiteX7" fmla="*/ 3139087 w 3952875"/>
              <a:gd name="connsiteY7" fmla="*/ 980599 h 3419475"/>
              <a:gd name="connsiteX8" fmla="*/ 3139087 w 3952875"/>
              <a:gd name="connsiteY8" fmla="*/ 971074 h 3419475"/>
              <a:gd name="connsiteX9" fmla="*/ 3138134 w 3952875"/>
              <a:gd name="connsiteY9" fmla="*/ 968216 h 3419475"/>
              <a:gd name="connsiteX10" fmla="*/ 3120989 w 3952875"/>
              <a:gd name="connsiteY10" fmla="*/ 1003459 h 3419475"/>
              <a:gd name="connsiteX11" fmla="*/ 3085747 w 3952875"/>
              <a:gd name="connsiteY11" fmla="*/ 1100614 h 3419475"/>
              <a:gd name="connsiteX12" fmla="*/ 3064792 w 3952875"/>
              <a:gd name="connsiteY12" fmla="*/ 1115854 h 3419475"/>
              <a:gd name="connsiteX13" fmla="*/ 2966684 w 3952875"/>
              <a:gd name="connsiteY13" fmla="*/ 1120616 h 3419475"/>
              <a:gd name="connsiteX14" fmla="*/ 2990497 w 3952875"/>
              <a:gd name="connsiteY14" fmla="*/ 1170146 h 3419475"/>
              <a:gd name="connsiteX15" fmla="*/ 2941919 w 3952875"/>
              <a:gd name="connsiteY15" fmla="*/ 1277779 h 3419475"/>
              <a:gd name="connsiteX16" fmla="*/ 2824762 w 3952875"/>
              <a:gd name="connsiteY16" fmla="*/ 1266349 h 3419475"/>
              <a:gd name="connsiteX17" fmla="*/ 2794282 w 3952875"/>
              <a:gd name="connsiteY17" fmla="*/ 1266349 h 3419475"/>
              <a:gd name="connsiteX18" fmla="*/ 2549489 w 3952875"/>
              <a:gd name="connsiteY18" fmla="*/ 1492091 h 3419475"/>
              <a:gd name="connsiteX19" fmla="*/ 2170394 w 3952875"/>
              <a:gd name="connsiteY19" fmla="*/ 1841659 h 3419475"/>
              <a:gd name="connsiteX20" fmla="*/ 1886549 w 3952875"/>
              <a:gd name="connsiteY20" fmla="*/ 2103596 h 3419475"/>
              <a:gd name="connsiteX21" fmla="*/ 1505549 w 3952875"/>
              <a:gd name="connsiteY21" fmla="*/ 2454116 h 3419475"/>
              <a:gd name="connsiteX22" fmla="*/ 1221704 w 3952875"/>
              <a:gd name="connsiteY22" fmla="*/ 2716054 h 3419475"/>
              <a:gd name="connsiteX23" fmla="*/ 839752 w 3952875"/>
              <a:gd name="connsiteY23" fmla="*/ 3067526 h 3419475"/>
              <a:gd name="connsiteX24" fmla="*/ 621629 w 3952875"/>
              <a:gd name="connsiteY24" fmla="*/ 3269456 h 3419475"/>
              <a:gd name="connsiteX25" fmla="*/ 592102 w 3952875"/>
              <a:gd name="connsiteY25" fmla="*/ 3268504 h 3419475"/>
              <a:gd name="connsiteX26" fmla="*/ 572099 w 3952875"/>
              <a:gd name="connsiteY26" fmla="*/ 3254216 h 3419475"/>
              <a:gd name="connsiteX27" fmla="*/ 563527 w 3952875"/>
              <a:gd name="connsiteY27" fmla="*/ 3281839 h 3419475"/>
              <a:gd name="connsiteX28" fmla="*/ 458752 w 3952875"/>
              <a:gd name="connsiteY28" fmla="*/ 3411379 h 3419475"/>
              <a:gd name="connsiteX29" fmla="*/ 316829 w 3952875"/>
              <a:gd name="connsiteY29" fmla="*/ 3314224 h 3419475"/>
              <a:gd name="connsiteX30" fmla="*/ 461609 w 3952875"/>
              <a:gd name="connsiteY30" fmla="*/ 3164681 h 3419475"/>
              <a:gd name="connsiteX31" fmla="*/ 476849 w 3952875"/>
              <a:gd name="connsiteY31" fmla="*/ 3164681 h 3419475"/>
              <a:gd name="connsiteX32" fmla="*/ 479707 w 3952875"/>
              <a:gd name="connsiteY32" fmla="*/ 3146584 h 3419475"/>
              <a:gd name="connsiteX33" fmla="*/ 481612 w 3952875"/>
              <a:gd name="connsiteY33" fmla="*/ 3098006 h 3419475"/>
              <a:gd name="connsiteX34" fmla="*/ 644489 w 3952875"/>
              <a:gd name="connsiteY34" fmla="*/ 2950369 h 3419475"/>
              <a:gd name="connsiteX35" fmla="*/ 645442 w 3952875"/>
              <a:gd name="connsiteY35" fmla="*/ 2923699 h 3419475"/>
              <a:gd name="connsiteX36" fmla="*/ 614962 w 3952875"/>
              <a:gd name="connsiteY36" fmla="*/ 2890361 h 3419475"/>
              <a:gd name="connsiteX37" fmla="*/ 590197 w 3952875"/>
              <a:gd name="connsiteY37" fmla="*/ 2889409 h 3419475"/>
              <a:gd name="connsiteX38" fmla="*/ 465419 w 3952875"/>
              <a:gd name="connsiteY38" fmla="*/ 3003709 h 3419475"/>
              <a:gd name="connsiteX39" fmla="*/ 401602 w 3952875"/>
              <a:gd name="connsiteY39" fmla="*/ 3061811 h 3419475"/>
              <a:gd name="connsiteX40" fmla="*/ 382552 w 3952875"/>
              <a:gd name="connsiteY40" fmla="*/ 3060859 h 3419475"/>
              <a:gd name="connsiteX41" fmla="*/ 302542 w 3952875"/>
              <a:gd name="connsiteY41" fmla="*/ 2973229 h 3419475"/>
              <a:gd name="connsiteX42" fmla="*/ 299684 w 3952875"/>
              <a:gd name="connsiteY42" fmla="*/ 2953226 h 3419475"/>
              <a:gd name="connsiteX43" fmla="*/ 327307 w 3952875"/>
              <a:gd name="connsiteY43" fmla="*/ 2903696 h 3419475"/>
              <a:gd name="connsiteX44" fmla="*/ 325402 w 3952875"/>
              <a:gd name="connsiteY44" fmla="*/ 2884646 h 3419475"/>
              <a:gd name="connsiteX45" fmla="*/ 260632 w 3952875"/>
              <a:gd name="connsiteY45" fmla="*/ 2868454 h 3419475"/>
              <a:gd name="connsiteX46" fmla="*/ 192052 w 3952875"/>
              <a:gd name="connsiteY46" fmla="*/ 2854166 h 3419475"/>
              <a:gd name="connsiteX47" fmla="*/ 14887 w 3952875"/>
              <a:gd name="connsiteY47" fmla="*/ 2661761 h 3419475"/>
              <a:gd name="connsiteX48" fmla="*/ 15839 w 3952875"/>
              <a:gd name="connsiteY48" fmla="*/ 2631281 h 3419475"/>
              <a:gd name="connsiteX49" fmla="*/ 174907 w 3952875"/>
              <a:gd name="connsiteY49" fmla="*/ 2485549 h 3419475"/>
              <a:gd name="connsiteX50" fmla="*/ 198719 w 3952875"/>
              <a:gd name="connsiteY50" fmla="*/ 2486501 h 3419475"/>
              <a:gd name="connsiteX51" fmla="*/ 335879 w 3952875"/>
              <a:gd name="connsiteY51" fmla="*/ 2636996 h 3419475"/>
              <a:gd name="connsiteX52" fmla="*/ 354929 w 3952875"/>
              <a:gd name="connsiteY52" fmla="*/ 2637949 h 3419475"/>
              <a:gd name="connsiteX53" fmla="*/ 418747 w 3952875"/>
              <a:gd name="connsiteY53" fmla="*/ 2579846 h 3419475"/>
              <a:gd name="connsiteX54" fmla="*/ 419699 w 3952875"/>
              <a:gd name="connsiteY54" fmla="*/ 2563654 h 3419475"/>
              <a:gd name="connsiteX55" fmla="*/ 280634 w 3952875"/>
              <a:gd name="connsiteY55" fmla="*/ 2413159 h 3419475"/>
              <a:gd name="connsiteX56" fmla="*/ 280634 w 3952875"/>
              <a:gd name="connsiteY56" fmla="*/ 2388394 h 3419475"/>
              <a:gd name="connsiteX57" fmla="*/ 408269 w 3952875"/>
              <a:gd name="connsiteY57" fmla="*/ 2272189 h 3419475"/>
              <a:gd name="connsiteX58" fmla="*/ 429224 w 3952875"/>
              <a:gd name="connsiteY58" fmla="*/ 2273141 h 3419475"/>
              <a:gd name="connsiteX59" fmla="*/ 567337 w 3952875"/>
              <a:gd name="connsiteY59" fmla="*/ 2424589 h 3419475"/>
              <a:gd name="connsiteX60" fmla="*/ 587339 w 3952875"/>
              <a:gd name="connsiteY60" fmla="*/ 2425541 h 3419475"/>
              <a:gd name="connsiteX61" fmla="*/ 651157 w 3952875"/>
              <a:gd name="connsiteY61" fmla="*/ 2367439 h 3419475"/>
              <a:gd name="connsiteX62" fmla="*/ 651157 w 3952875"/>
              <a:gd name="connsiteY62" fmla="*/ 2351246 h 3419475"/>
              <a:gd name="connsiteX63" fmla="*/ 512092 w 3952875"/>
              <a:gd name="connsiteY63" fmla="*/ 2200751 h 3419475"/>
              <a:gd name="connsiteX64" fmla="*/ 513044 w 3952875"/>
              <a:gd name="connsiteY64" fmla="*/ 2176939 h 3419475"/>
              <a:gd name="connsiteX65" fmla="*/ 674017 w 3952875"/>
              <a:gd name="connsiteY65" fmla="*/ 2029301 h 3419475"/>
              <a:gd name="connsiteX66" fmla="*/ 698782 w 3952875"/>
              <a:gd name="connsiteY66" fmla="*/ 2030254 h 3419475"/>
              <a:gd name="connsiteX67" fmla="*/ 895949 w 3952875"/>
              <a:gd name="connsiteY67" fmla="*/ 2244566 h 3419475"/>
              <a:gd name="connsiteX68" fmla="*/ 899759 w 3952875"/>
              <a:gd name="connsiteY68" fmla="*/ 2275046 h 3419475"/>
              <a:gd name="connsiteX69" fmla="*/ 874994 w 3952875"/>
              <a:gd name="connsiteY69" fmla="*/ 2317909 h 3419475"/>
              <a:gd name="connsiteX70" fmla="*/ 876899 w 3952875"/>
              <a:gd name="connsiteY70" fmla="*/ 2339816 h 3419475"/>
              <a:gd name="connsiteX71" fmla="*/ 941669 w 3952875"/>
              <a:gd name="connsiteY71" fmla="*/ 2354104 h 3419475"/>
              <a:gd name="connsiteX72" fmla="*/ 1009297 w 3952875"/>
              <a:gd name="connsiteY72" fmla="*/ 2368391 h 3419475"/>
              <a:gd name="connsiteX73" fmla="*/ 1069304 w 3952875"/>
              <a:gd name="connsiteY73" fmla="*/ 2433161 h 3419475"/>
              <a:gd name="connsiteX74" fmla="*/ 1068352 w 3952875"/>
              <a:gd name="connsiteY74" fmla="*/ 2453164 h 3419475"/>
              <a:gd name="connsiteX75" fmla="*/ 889282 w 3952875"/>
              <a:gd name="connsiteY75" fmla="*/ 2617946 h 3419475"/>
              <a:gd name="connsiteX76" fmla="*/ 875947 w 3952875"/>
              <a:gd name="connsiteY76" fmla="*/ 2630329 h 3419475"/>
              <a:gd name="connsiteX77" fmla="*/ 875947 w 3952875"/>
              <a:gd name="connsiteY77" fmla="*/ 2645569 h 3419475"/>
              <a:gd name="connsiteX78" fmla="*/ 915952 w 3952875"/>
              <a:gd name="connsiteY78" fmla="*/ 2688431 h 3419475"/>
              <a:gd name="connsiteX79" fmla="*/ 932144 w 3952875"/>
              <a:gd name="connsiteY79" fmla="*/ 2689384 h 3419475"/>
              <a:gd name="connsiteX80" fmla="*/ 1186462 w 3952875"/>
              <a:gd name="connsiteY80" fmla="*/ 2456974 h 3419475"/>
              <a:gd name="connsiteX81" fmla="*/ 1533172 w 3952875"/>
              <a:gd name="connsiteY81" fmla="*/ 2140744 h 3419475"/>
              <a:gd name="connsiteX82" fmla="*/ 1787489 w 3952875"/>
              <a:gd name="connsiteY82" fmla="*/ 1908334 h 3419475"/>
              <a:gd name="connsiteX83" fmla="*/ 2137057 w 3952875"/>
              <a:gd name="connsiteY83" fmla="*/ 1589246 h 3419475"/>
              <a:gd name="connsiteX84" fmla="*/ 2388517 w 3952875"/>
              <a:gd name="connsiteY84" fmla="*/ 1359694 h 3419475"/>
              <a:gd name="connsiteX85" fmla="*/ 2658074 w 3952875"/>
              <a:gd name="connsiteY85" fmla="*/ 1113949 h 3419475"/>
              <a:gd name="connsiteX86" fmla="*/ 2659979 w 3952875"/>
              <a:gd name="connsiteY86" fmla="*/ 1091089 h 3419475"/>
              <a:gd name="connsiteX87" fmla="*/ 2667599 w 3952875"/>
              <a:gd name="connsiteY87" fmla="*/ 954881 h 3419475"/>
              <a:gd name="connsiteX88" fmla="*/ 2802854 w 3952875"/>
              <a:gd name="connsiteY88" fmla="*/ 948214 h 3419475"/>
              <a:gd name="connsiteX89" fmla="*/ 2813332 w 3952875"/>
              <a:gd name="connsiteY89" fmla="*/ 953929 h 3419475"/>
              <a:gd name="connsiteX90" fmla="*/ 2818094 w 3952875"/>
              <a:gd name="connsiteY90" fmla="*/ 941546 h 3419475"/>
              <a:gd name="connsiteX91" fmla="*/ 2828572 w 3952875"/>
              <a:gd name="connsiteY91" fmla="*/ 862489 h 3419475"/>
              <a:gd name="connsiteX92" fmla="*/ 2848574 w 3952875"/>
              <a:gd name="connsiteY92" fmla="*/ 839629 h 3419475"/>
              <a:gd name="connsiteX93" fmla="*/ 2970494 w 3952875"/>
              <a:gd name="connsiteY93" fmla="*/ 806291 h 3419475"/>
              <a:gd name="connsiteX94" fmla="*/ 2986687 w 3952875"/>
              <a:gd name="connsiteY94" fmla="*/ 800576 h 3419475"/>
              <a:gd name="connsiteX95" fmla="*/ 2919059 w 3952875"/>
              <a:gd name="connsiteY95" fmla="*/ 790099 h 3419475"/>
              <a:gd name="connsiteX96" fmla="*/ 2610449 w 3952875"/>
              <a:gd name="connsiteY96" fmla="*/ 453866 h 3419475"/>
              <a:gd name="connsiteX97" fmla="*/ 2931442 w 3952875"/>
              <a:gd name="connsiteY97" fmla="*/ 11906 h 3419475"/>
              <a:gd name="connsiteX98" fmla="*/ 2952397 w 3952875"/>
              <a:gd name="connsiteY98" fmla="*/ 7144 h 3419475"/>
              <a:gd name="connsiteX99" fmla="*/ 3047647 w 3952875"/>
              <a:gd name="connsiteY99" fmla="*/ 7144 h 3419475"/>
              <a:gd name="connsiteX100" fmla="*/ 3056219 w 3952875"/>
              <a:gd name="connsiteY100" fmla="*/ 9049 h 3419475"/>
              <a:gd name="connsiteX101" fmla="*/ 3319109 w 3952875"/>
              <a:gd name="connsiteY101" fmla="*/ 168116 h 3419475"/>
              <a:gd name="connsiteX102" fmla="*/ 3341017 w 3952875"/>
              <a:gd name="connsiteY102" fmla="*/ 168116 h 3419475"/>
              <a:gd name="connsiteX103" fmla="*/ 3918232 w 3952875"/>
              <a:gd name="connsiteY103" fmla="*/ 218599 h 3419475"/>
              <a:gd name="connsiteX104" fmla="*/ 3952522 w 3952875"/>
              <a:gd name="connsiteY104" fmla="*/ 325279 h 3419475"/>
              <a:gd name="connsiteX105" fmla="*/ 3953474 w 3952875"/>
              <a:gd name="connsiteY105" fmla="*/ 419576 h 3419475"/>
              <a:gd name="connsiteX106" fmla="*/ 3534374 w 3952875"/>
              <a:gd name="connsiteY106" fmla="*/ 1227296 h 3419475"/>
              <a:gd name="connsiteX107" fmla="*/ 3572474 w 3952875"/>
              <a:gd name="connsiteY107" fmla="*/ 1224439 h 3419475"/>
              <a:gd name="connsiteX108" fmla="*/ 3769642 w 3952875"/>
              <a:gd name="connsiteY108" fmla="*/ 1054894 h 3419475"/>
              <a:gd name="connsiteX109" fmla="*/ 3705824 w 3952875"/>
              <a:gd name="connsiteY109" fmla="*/ 800576 h 3419475"/>
              <a:gd name="connsiteX110" fmla="*/ 3554377 w 3952875"/>
              <a:gd name="connsiteY110" fmla="*/ 732949 h 3419475"/>
              <a:gd name="connsiteX111" fmla="*/ 3537232 w 3952875"/>
              <a:gd name="connsiteY111" fmla="*/ 710089 h 3419475"/>
              <a:gd name="connsiteX112" fmla="*/ 3552472 w 3952875"/>
              <a:gd name="connsiteY112" fmla="*/ 575786 h 3419475"/>
              <a:gd name="connsiteX113" fmla="*/ 3580094 w 3952875"/>
              <a:gd name="connsiteY113" fmla="*/ 554831 h 3419475"/>
              <a:gd name="connsiteX114" fmla="*/ 3682964 w 3952875"/>
              <a:gd name="connsiteY114" fmla="*/ 545306 h 3419475"/>
              <a:gd name="connsiteX115" fmla="*/ 3791549 w 3952875"/>
              <a:gd name="connsiteY115" fmla="*/ 306229 h 3419475"/>
              <a:gd name="connsiteX116" fmla="*/ 3554377 w 3952875"/>
              <a:gd name="connsiteY116" fmla="*/ 192881 h 3419475"/>
              <a:gd name="connsiteX117" fmla="*/ 3428647 w 3952875"/>
              <a:gd name="connsiteY117" fmla="*/ 395764 h 3419475"/>
              <a:gd name="connsiteX118" fmla="*/ 3413407 w 3952875"/>
              <a:gd name="connsiteY118" fmla="*/ 413861 h 3419475"/>
              <a:gd name="connsiteX119" fmla="*/ 3281009 w 3952875"/>
              <a:gd name="connsiteY119" fmla="*/ 416719 h 3419475"/>
              <a:gd name="connsiteX120" fmla="*/ 3248624 w 3952875"/>
              <a:gd name="connsiteY120" fmla="*/ 385286 h 3419475"/>
              <a:gd name="connsiteX121" fmla="*/ 2966684 w 3952875"/>
              <a:gd name="connsiteY121" fmla="*/ 152876 h 3419475"/>
              <a:gd name="connsiteX122" fmla="*/ 2757134 w 3952875"/>
              <a:gd name="connsiteY122" fmla="*/ 437674 h 3419475"/>
              <a:gd name="connsiteX123" fmla="*/ 2995259 w 3952875"/>
              <a:gd name="connsiteY123" fmla="*/ 645319 h 3419475"/>
              <a:gd name="connsiteX124" fmla="*/ 3135277 w 3952875"/>
              <a:gd name="connsiteY124" fmla="*/ 606266 h 3419475"/>
              <a:gd name="connsiteX125" fmla="*/ 3163852 w 3952875"/>
              <a:gd name="connsiteY125" fmla="*/ 611029 h 3419475"/>
              <a:gd name="connsiteX126" fmla="*/ 3185759 w 3952875"/>
              <a:gd name="connsiteY126" fmla="*/ 634841 h 3419475"/>
              <a:gd name="connsiteX127" fmla="*/ 3197189 w 3952875"/>
              <a:gd name="connsiteY127" fmla="*/ 639604 h 3419475"/>
              <a:gd name="connsiteX128" fmla="*/ 3204809 w 3952875"/>
              <a:gd name="connsiteY128" fmla="*/ 627221 h 3419475"/>
              <a:gd name="connsiteX129" fmla="*/ 3202904 w 3952875"/>
              <a:gd name="connsiteY129" fmla="*/ 614839 h 3419475"/>
              <a:gd name="connsiteX130" fmla="*/ 3307679 w 3952875"/>
              <a:gd name="connsiteY130" fmla="*/ 513874 h 3419475"/>
              <a:gd name="connsiteX131" fmla="*/ 3445792 w 3952875"/>
              <a:gd name="connsiteY131" fmla="*/ 670084 h 3419475"/>
              <a:gd name="connsiteX132" fmla="*/ 3383879 w 3952875"/>
              <a:gd name="connsiteY132" fmla="*/ 757714 h 3419475"/>
              <a:gd name="connsiteX133" fmla="*/ 3332444 w 3952875"/>
              <a:gd name="connsiteY133" fmla="*/ 758666 h 3419475"/>
              <a:gd name="connsiteX134" fmla="*/ 3309584 w 3952875"/>
              <a:gd name="connsiteY134" fmla="*/ 764381 h 3419475"/>
              <a:gd name="connsiteX135" fmla="*/ 3319109 w 3952875"/>
              <a:gd name="connsiteY135" fmla="*/ 781526 h 3419475"/>
              <a:gd name="connsiteX136" fmla="*/ 3335302 w 3952875"/>
              <a:gd name="connsiteY136" fmla="*/ 798671 h 3419475"/>
              <a:gd name="connsiteX137" fmla="*/ 3337207 w 3952875"/>
              <a:gd name="connsiteY137" fmla="*/ 831056 h 3419475"/>
              <a:gd name="connsiteX138" fmla="*/ 3287677 w 3952875"/>
              <a:gd name="connsiteY138" fmla="*/ 963454 h 3419475"/>
              <a:gd name="connsiteX139" fmla="*/ 3534374 w 3952875"/>
              <a:gd name="connsiteY139" fmla="*/ 1227296 h 341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952875" h="3419475">
                <a:moveTo>
                  <a:pt x="3953474" y="419576"/>
                </a:moveTo>
                <a:cubicBezTo>
                  <a:pt x="3942997" y="464344"/>
                  <a:pt x="3930614" y="508159"/>
                  <a:pt x="3905849" y="547211"/>
                </a:cubicBezTo>
                <a:cubicBezTo>
                  <a:pt x="3877274" y="593884"/>
                  <a:pt x="3840127" y="631984"/>
                  <a:pt x="3792502" y="660559"/>
                </a:cubicBezTo>
                <a:cubicBezTo>
                  <a:pt x="3777262" y="670084"/>
                  <a:pt x="3777262" y="670084"/>
                  <a:pt x="3790597" y="681514"/>
                </a:cubicBezTo>
                <a:cubicBezTo>
                  <a:pt x="3871559" y="752951"/>
                  <a:pt x="3917279" y="842486"/>
                  <a:pt x="3926804" y="951071"/>
                </a:cubicBezTo>
                <a:cubicBezTo>
                  <a:pt x="3941092" y="1127284"/>
                  <a:pt x="3835364" y="1293019"/>
                  <a:pt x="3666772" y="1351121"/>
                </a:cubicBezTo>
                <a:cubicBezTo>
                  <a:pt x="3530564" y="1398746"/>
                  <a:pt x="3401977" y="1377791"/>
                  <a:pt x="3287677" y="1288256"/>
                </a:cubicBezTo>
                <a:cubicBezTo>
                  <a:pt x="3188617" y="1210151"/>
                  <a:pt x="3140992" y="1105376"/>
                  <a:pt x="3139087" y="980599"/>
                </a:cubicBezTo>
                <a:cubicBezTo>
                  <a:pt x="3139087" y="977741"/>
                  <a:pt x="3139087" y="974884"/>
                  <a:pt x="3139087" y="971074"/>
                </a:cubicBezTo>
                <a:cubicBezTo>
                  <a:pt x="3139087" y="970121"/>
                  <a:pt x="3139087" y="970121"/>
                  <a:pt x="3138134" y="968216"/>
                </a:cubicBezTo>
                <a:cubicBezTo>
                  <a:pt x="3129562" y="978694"/>
                  <a:pt x="3124799" y="991076"/>
                  <a:pt x="3120989" y="1003459"/>
                </a:cubicBezTo>
                <a:cubicBezTo>
                  <a:pt x="3108607" y="1035844"/>
                  <a:pt x="3097177" y="1068229"/>
                  <a:pt x="3085747" y="1100614"/>
                </a:cubicBezTo>
                <a:cubicBezTo>
                  <a:pt x="3081937" y="1112044"/>
                  <a:pt x="3076222" y="1115854"/>
                  <a:pt x="3064792" y="1115854"/>
                </a:cubicBezTo>
                <a:cubicBezTo>
                  <a:pt x="3033359" y="1116806"/>
                  <a:pt x="3000974" y="1118711"/>
                  <a:pt x="2966684" y="1120616"/>
                </a:cubicBezTo>
                <a:cubicBezTo>
                  <a:pt x="2978114" y="1137761"/>
                  <a:pt x="2986687" y="1153001"/>
                  <a:pt x="2990497" y="1170146"/>
                </a:cubicBezTo>
                <a:cubicBezTo>
                  <a:pt x="2999069" y="1211104"/>
                  <a:pt x="2979067" y="1255871"/>
                  <a:pt x="2941919" y="1277779"/>
                </a:cubicBezTo>
                <a:cubicBezTo>
                  <a:pt x="2903819" y="1299686"/>
                  <a:pt x="2854289" y="1295876"/>
                  <a:pt x="2824762" y="1266349"/>
                </a:cubicBezTo>
                <a:cubicBezTo>
                  <a:pt x="2812379" y="1253966"/>
                  <a:pt x="2805712" y="1255871"/>
                  <a:pt x="2794282" y="1266349"/>
                </a:cubicBezTo>
                <a:cubicBezTo>
                  <a:pt x="2713319" y="1341596"/>
                  <a:pt x="2631404" y="1416844"/>
                  <a:pt x="2549489" y="1492091"/>
                </a:cubicBezTo>
                <a:cubicBezTo>
                  <a:pt x="2422807" y="1608296"/>
                  <a:pt x="2296124" y="1725454"/>
                  <a:pt x="2170394" y="1841659"/>
                </a:cubicBezTo>
                <a:cubicBezTo>
                  <a:pt x="2076097" y="1929289"/>
                  <a:pt x="1980847" y="2015966"/>
                  <a:pt x="1886549" y="2103596"/>
                </a:cubicBezTo>
                <a:cubicBezTo>
                  <a:pt x="1759867" y="2220754"/>
                  <a:pt x="1633184" y="2336959"/>
                  <a:pt x="1505549" y="2454116"/>
                </a:cubicBezTo>
                <a:cubicBezTo>
                  <a:pt x="1411252" y="2541746"/>
                  <a:pt x="1316002" y="2628424"/>
                  <a:pt x="1221704" y="2716054"/>
                </a:cubicBezTo>
                <a:cubicBezTo>
                  <a:pt x="1094069" y="2833211"/>
                  <a:pt x="967387" y="2950369"/>
                  <a:pt x="839752" y="3067526"/>
                </a:cubicBezTo>
                <a:cubicBezTo>
                  <a:pt x="767362" y="3134201"/>
                  <a:pt x="694019" y="3201829"/>
                  <a:pt x="621629" y="3269456"/>
                </a:cubicBezTo>
                <a:cubicBezTo>
                  <a:pt x="605437" y="3283744"/>
                  <a:pt x="606389" y="3283744"/>
                  <a:pt x="592102" y="3268504"/>
                </a:cubicBezTo>
                <a:cubicBezTo>
                  <a:pt x="586387" y="3262789"/>
                  <a:pt x="582577" y="3249454"/>
                  <a:pt x="572099" y="3254216"/>
                </a:cubicBezTo>
                <a:cubicBezTo>
                  <a:pt x="560669" y="3258979"/>
                  <a:pt x="563527" y="3271361"/>
                  <a:pt x="563527" y="3281839"/>
                </a:cubicBezTo>
                <a:cubicBezTo>
                  <a:pt x="565432" y="3346609"/>
                  <a:pt x="518759" y="3402806"/>
                  <a:pt x="458752" y="3411379"/>
                </a:cubicBezTo>
                <a:cubicBezTo>
                  <a:pt x="391124" y="3419951"/>
                  <a:pt x="331117" y="3379946"/>
                  <a:pt x="316829" y="3314224"/>
                </a:cubicBezTo>
                <a:cubicBezTo>
                  <a:pt x="296827" y="3227546"/>
                  <a:pt x="373027" y="3150394"/>
                  <a:pt x="461609" y="3164681"/>
                </a:cubicBezTo>
                <a:cubicBezTo>
                  <a:pt x="466372" y="3165634"/>
                  <a:pt x="471134" y="3167539"/>
                  <a:pt x="476849" y="3164681"/>
                </a:cubicBezTo>
                <a:cubicBezTo>
                  <a:pt x="483517" y="3159919"/>
                  <a:pt x="488279" y="3156109"/>
                  <a:pt x="479707" y="3146584"/>
                </a:cubicBezTo>
                <a:cubicBezTo>
                  <a:pt x="456847" y="3121819"/>
                  <a:pt x="456847" y="3120866"/>
                  <a:pt x="481612" y="3098006"/>
                </a:cubicBezTo>
                <a:cubicBezTo>
                  <a:pt x="535904" y="3048476"/>
                  <a:pt x="590197" y="2998946"/>
                  <a:pt x="644489" y="2950369"/>
                </a:cubicBezTo>
                <a:cubicBezTo>
                  <a:pt x="655919" y="2939891"/>
                  <a:pt x="656872" y="2934176"/>
                  <a:pt x="645442" y="2923699"/>
                </a:cubicBezTo>
                <a:cubicBezTo>
                  <a:pt x="634012" y="2914174"/>
                  <a:pt x="624487" y="2902744"/>
                  <a:pt x="614962" y="2890361"/>
                </a:cubicBezTo>
                <a:cubicBezTo>
                  <a:pt x="606389" y="2878931"/>
                  <a:pt x="599722" y="2880836"/>
                  <a:pt x="590197" y="2889409"/>
                </a:cubicBezTo>
                <a:cubicBezTo>
                  <a:pt x="549239" y="2927509"/>
                  <a:pt x="507329" y="2965609"/>
                  <a:pt x="465419" y="3003709"/>
                </a:cubicBezTo>
                <a:cubicBezTo>
                  <a:pt x="444464" y="3022759"/>
                  <a:pt x="422557" y="3041809"/>
                  <a:pt x="401602" y="3061811"/>
                </a:cubicBezTo>
                <a:cubicBezTo>
                  <a:pt x="393982" y="3068479"/>
                  <a:pt x="389219" y="3068479"/>
                  <a:pt x="382552" y="3060859"/>
                </a:cubicBezTo>
                <a:cubicBezTo>
                  <a:pt x="355882" y="3031331"/>
                  <a:pt x="329212" y="3001804"/>
                  <a:pt x="302542" y="2973229"/>
                </a:cubicBezTo>
                <a:cubicBezTo>
                  <a:pt x="295874" y="2966561"/>
                  <a:pt x="295874" y="2960846"/>
                  <a:pt x="299684" y="2953226"/>
                </a:cubicBezTo>
                <a:cubicBezTo>
                  <a:pt x="309209" y="2937034"/>
                  <a:pt x="317782" y="2919889"/>
                  <a:pt x="327307" y="2903696"/>
                </a:cubicBezTo>
                <a:cubicBezTo>
                  <a:pt x="331117" y="2896076"/>
                  <a:pt x="331117" y="2891314"/>
                  <a:pt x="325402" y="2884646"/>
                </a:cubicBezTo>
                <a:cubicBezTo>
                  <a:pt x="299684" y="2851309"/>
                  <a:pt x="299684" y="2851309"/>
                  <a:pt x="260632" y="2868454"/>
                </a:cubicBezTo>
                <a:cubicBezTo>
                  <a:pt x="221579" y="2885599"/>
                  <a:pt x="221579" y="2885599"/>
                  <a:pt x="192052" y="2854166"/>
                </a:cubicBezTo>
                <a:cubicBezTo>
                  <a:pt x="132997" y="2790349"/>
                  <a:pt x="73942" y="2725579"/>
                  <a:pt x="14887" y="2661761"/>
                </a:cubicBezTo>
                <a:cubicBezTo>
                  <a:pt x="4409" y="2650331"/>
                  <a:pt x="4409" y="2641759"/>
                  <a:pt x="15839" y="2631281"/>
                </a:cubicBezTo>
                <a:cubicBezTo>
                  <a:pt x="69179" y="2582704"/>
                  <a:pt x="121567" y="2534126"/>
                  <a:pt x="174907" y="2485549"/>
                </a:cubicBezTo>
                <a:cubicBezTo>
                  <a:pt x="184432" y="2476976"/>
                  <a:pt x="190147" y="2476976"/>
                  <a:pt x="198719" y="2486501"/>
                </a:cubicBezTo>
                <a:cubicBezTo>
                  <a:pt x="244439" y="2536984"/>
                  <a:pt x="290159" y="2586514"/>
                  <a:pt x="335879" y="2636996"/>
                </a:cubicBezTo>
                <a:cubicBezTo>
                  <a:pt x="343499" y="2644616"/>
                  <a:pt x="347309" y="2645569"/>
                  <a:pt x="354929" y="2637949"/>
                </a:cubicBezTo>
                <a:cubicBezTo>
                  <a:pt x="375884" y="2617946"/>
                  <a:pt x="396839" y="2598896"/>
                  <a:pt x="418747" y="2579846"/>
                </a:cubicBezTo>
                <a:cubicBezTo>
                  <a:pt x="425414" y="2574131"/>
                  <a:pt x="425414" y="2570321"/>
                  <a:pt x="419699" y="2563654"/>
                </a:cubicBezTo>
                <a:cubicBezTo>
                  <a:pt x="373027" y="2513171"/>
                  <a:pt x="327307" y="2462689"/>
                  <a:pt x="280634" y="2413159"/>
                </a:cubicBezTo>
                <a:cubicBezTo>
                  <a:pt x="272062" y="2403634"/>
                  <a:pt x="270157" y="2397919"/>
                  <a:pt x="280634" y="2388394"/>
                </a:cubicBezTo>
                <a:cubicBezTo>
                  <a:pt x="323497" y="2350294"/>
                  <a:pt x="366359" y="2311241"/>
                  <a:pt x="408269" y="2272189"/>
                </a:cubicBezTo>
                <a:cubicBezTo>
                  <a:pt x="416842" y="2263616"/>
                  <a:pt x="421604" y="2265521"/>
                  <a:pt x="429224" y="2273141"/>
                </a:cubicBezTo>
                <a:cubicBezTo>
                  <a:pt x="474944" y="2323624"/>
                  <a:pt x="521617" y="2374106"/>
                  <a:pt x="567337" y="2424589"/>
                </a:cubicBezTo>
                <a:cubicBezTo>
                  <a:pt x="574957" y="2433161"/>
                  <a:pt x="579719" y="2432209"/>
                  <a:pt x="587339" y="2425541"/>
                </a:cubicBezTo>
                <a:cubicBezTo>
                  <a:pt x="608294" y="2405539"/>
                  <a:pt x="629249" y="2386489"/>
                  <a:pt x="651157" y="2367439"/>
                </a:cubicBezTo>
                <a:cubicBezTo>
                  <a:pt x="657824" y="2361724"/>
                  <a:pt x="656872" y="2357914"/>
                  <a:pt x="651157" y="2351246"/>
                </a:cubicBezTo>
                <a:cubicBezTo>
                  <a:pt x="604484" y="2300764"/>
                  <a:pt x="558764" y="2250281"/>
                  <a:pt x="512092" y="2200751"/>
                </a:cubicBezTo>
                <a:cubicBezTo>
                  <a:pt x="502567" y="2191226"/>
                  <a:pt x="502567" y="2185511"/>
                  <a:pt x="513044" y="2176939"/>
                </a:cubicBezTo>
                <a:cubicBezTo>
                  <a:pt x="567337" y="2128361"/>
                  <a:pt x="620677" y="2078831"/>
                  <a:pt x="674017" y="2029301"/>
                </a:cubicBezTo>
                <a:cubicBezTo>
                  <a:pt x="683542" y="2019776"/>
                  <a:pt x="689257" y="2019776"/>
                  <a:pt x="698782" y="2030254"/>
                </a:cubicBezTo>
                <a:cubicBezTo>
                  <a:pt x="764504" y="2101691"/>
                  <a:pt x="830227" y="2173129"/>
                  <a:pt x="895949" y="2244566"/>
                </a:cubicBezTo>
                <a:cubicBezTo>
                  <a:pt x="905474" y="2255044"/>
                  <a:pt x="907379" y="2262664"/>
                  <a:pt x="899759" y="2275046"/>
                </a:cubicBezTo>
                <a:cubicBezTo>
                  <a:pt x="890234" y="2288381"/>
                  <a:pt x="883567" y="2303621"/>
                  <a:pt x="874994" y="2317909"/>
                </a:cubicBezTo>
                <a:cubicBezTo>
                  <a:pt x="870232" y="2326481"/>
                  <a:pt x="870232" y="2332196"/>
                  <a:pt x="876899" y="2339816"/>
                </a:cubicBezTo>
                <a:cubicBezTo>
                  <a:pt x="903569" y="2371249"/>
                  <a:pt x="903569" y="2371249"/>
                  <a:pt x="941669" y="2354104"/>
                </a:cubicBezTo>
                <a:cubicBezTo>
                  <a:pt x="980722" y="2336959"/>
                  <a:pt x="980722" y="2336959"/>
                  <a:pt x="1009297" y="2368391"/>
                </a:cubicBezTo>
                <a:cubicBezTo>
                  <a:pt x="1029299" y="2390299"/>
                  <a:pt x="1048349" y="2411254"/>
                  <a:pt x="1069304" y="2433161"/>
                </a:cubicBezTo>
                <a:cubicBezTo>
                  <a:pt x="1076924" y="2440781"/>
                  <a:pt x="1075972" y="2445544"/>
                  <a:pt x="1068352" y="2453164"/>
                </a:cubicBezTo>
                <a:cubicBezTo>
                  <a:pt x="1008344" y="2507456"/>
                  <a:pt x="948337" y="2562701"/>
                  <a:pt x="889282" y="2617946"/>
                </a:cubicBezTo>
                <a:cubicBezTo>
                  <a:pt x="884519" y="2621756"/>
                  <a:pt x="880709" y="2626519"/>
                  <a:pt x="875947" y="2630329"/>
                </a:cubicBezTo>
                <a:cubicBezTo>
                  <a:pt x="869279" y="2635091"/>
                  <a:pt x="870232" y="2639854"/>
                  <a:pt x="875947" y="2645569"/>
                </a:cubicBezTo>
                <a:cubicBezTo>
                  <a:pt x="889282" y="2659856"/>
                  <a:pt x="902617" y="2674144"/>
                  <a:pt x="915952" y="2688431"/>
                </a:cubicBezTo>
                <a:cubicBezTo>
                  <a:pt x="921667" y="2694146"/>
                  <a:pt x="925477" y="2696051"/>
                  <a:pt x="932144" y="2689384"/>
                </a:cubicBezTo>
                <a:cubicBezTo>
                  <a:pt x="1016917" y="2611279"/>
                  <a:pt x="1101689" y="2534126"/>
                  <a:pt x="1186462" y="2456974"/>
                </a:cubicBezTo>
                <a:cubicBezTo>
                  <a:pt x="1301714" y="2351246"/>
                  <a:pt x="1417919" y="2245519"/>
                  <a:pt x="1533172" y="2140744"/>
                </a:cubicBezTo>
                <a:cubicBezTo>
                  <a:pt x="1617944" y="2063591"/>
                  <a:pt x="1702717" y="1985486"/>
                  <a:pt x="1787489" y="1908334"/>
                </a:cubicBezTo>
                <a:cubicBezTo>
                  <a:pt x="1903694" y="1801654"/>
                  <a:pt x="2019899" y="1695926"/>
                  <a:pt x="2137057" y="1589246"/>
                </a:cubicBezTo>
                <a:cubicBezTo>
                  <a:pt x="2220877" y="1513046"/>
                  <a:pt x="2304697" y="1435894"/>
                  <a:pt x="2388517" y="1359694"/>
                </a:cubicBezTo>
                <a:cubicBezTo>
                  <a:pt x="2478052" y="1277779"/>
                  <a:pt x="2567587" y="1194911"/>
                  <a:pt x="2658074" y="1113949"/>
                </a:cubicBezTo>
                <a:cubicBezTo>
                  <a:pt x="2667599" y="1105376"/>
                  <a:pt x="2667599" y="1100614"/>
                  <a:pt x="2659979" y="1091089"/>
                </a:cubicBezTo>
                <a:cubicBezTo>
                  <a:pt x="2626642" y="1049179"/>
                  <a:pt x="2630452" y="992029"/>
                  <a:pt x="2667599" y="954881"/>
                </a:cubicBezTo>
                <a:cubicBezTo>
                  <a:pt x="2703794" y="918686"/>
                  <a:pt x="2760944" y="915829"/>
                  <a:pt x="2802854" y="948214"/>
                </a:cubicBezTo>
                <a:cubicBezTo>
                  <a:pt x="2805712" y="951071"/>
                  <a:pt x="2808569" y="955834"/>
                  <a:pt x="2813332" y="953929"/>
                </a:cubicBezTo>
                <a:cubicBezTo>
                  <a:pt x="2819047" y="952024"/>
                  <a:pt x="2817142" y="946309"/>
                  <a:pt x="2818094" y="941546"/>
                </a:cubicBezTo>
                <a:cubicBezTo>
                  <a:pt x="2821904" y="914876"/>
                  <a:pt x="2825714" y="889159"/>
                  <a:pt x="2828572" y="862489"/>
                </a:cubicBezTo>
                <a:cubicBezTo>
                  <a:pt x="2829524" y="849154"/>
                  <a:pt x="2835239" y="843439"/>
                  <a:pt x="2848574" y="839629"/>
                </a:cubicBezTo>
                <a:cubicBezTo>
                  <a:pt x="2889532" y="829151"/>
                  <a:pt x="2930489" y="819626"/>
                  <a:pt x="2970494" y="806291"/>
                </a:cubicBezTo>
                <a:cubicBezTo>
                  <a:pt x="2975257" y="804386"/>
                  <a:pt x="2980019" y="802481"/>
                  <a:pt x="2986687" y="800576"/>
                </a:cubicBezTo>
                <a:cubicBezTo>
                  <a:pt x="2962874" y="796766"/>
                  <a:pt x="2940967" y="793909"/>
                  <a:pt x="2919059" y="790099"/>
                </a:cubicBezTo>
                <a:cubicBezTo>
                  <a:pt x="2756182" y="750094"/>
                  <a:pt x="2633309" y="616744"/>
                  <a:pt x="2610449" y="453866"/>
                </a:cubicBezTo>
                <a:cubicBezTo>
                  <a:pt x="2580922" y="245269"/>
                  <a:pt x="2723797" y="48101"/>
                  <a:pt x="2931442" y="11906"/>
                </a:cubicBezTo>
                <a:cubicBezTo>
                  <a:pt x="2938109" y="10954"/>
                  <a:pt x="2945729" y="9049"/>
                  <a:pt x="2952397" y="7144"/>
                </a:cubicBezTo>
                <a:cubicBezTo>
                  <a:pt x="2983829" y="7144"/>
                  <a:pt x="3016214" y="7144"/>
                  <a:pt x="3047647" y="7144"/>
                </a:cubicBezTo>
                <a:cubicBezTo>
                  <a:pt x="3050504" y="8096"/>
                  <a:pt x="3053362" y="9049"/>
                  <a:pt x="3056219" y="9049"/>
                </a:cubicBezTo>
                <a:cubicBezTo>
                  <a:pt x="3164804" y="27146"/>
                  <a:pt x="3253387" y="79534"/>
                  <a:pt x="3319109" y="168116"/>
                </a:cubicBezTo>
                <a:cubicBezTo>
                  <a:pt x="3330539" y="183356"/>
                  <a:pt x="3330539" y="183356"/>
                  <a:pt x="3341017" y="168116"/>
                </a:cubicBezTo>
                <a:cubicBezTo>
                  <a:pt x="3490559" y="-33814"/>
                  <a:pt x="3804884" y="-6191"/>
                  <a:pt x="3918232" y="218599"/>
                </a:cubicBezTo>
                <a:cubicBezTo>
                  <a:pt x="3935377" y="252889"/>
                  <a:pt x="3943949" y="289084"/>
                  <a:pt x="3952522" y="325279"/>
                </a:cubicBezTo>
                <a:cubicBezTo>
                  <a:pt x="3953474" y="356711"/>
                  <a:pt x="3953474" y="388144"/>
                  <a:pt x="3953474" y="419576"/>
                </a:cubicBezTo>
                <a:close/>
                <a:moveTo>
                  <a:pt x="3534374" y="1227296"/>
                </a:moveTo>
                <a:cubicBezTo>
                  <a:pt x="3546757" y="1226344"/>
                  <a:pt x="3560092" y="1227296"/>
                  <a:pt x="3572474" y="1224439"/>
                </a:cubicBezTo>
                <a:cubicBezTo>
                  <a:pt x="3670582" y="1206341"/>
                  <a:pt x="3740114" y="1150144"/>
                  <a:pt x="3769642" y="1054894"/>
                </a:cubicBezTo>
                <a:cubicBezTo>
                  <a:pt x="3800122" y="958691"/>
                  <a:pt x="3777262" y="872014"/>
                  <a:pt x="3705824" y="800576"/>
                </a:cubicBezTo>
                <a:cubicBezTo>
                  <a:pt x="3664867" y="759619"/>
                  <a:pt x="3612479" y="737711"/>
                  <a:pt x="3554377" y="732949"/>
                </a:cubicBezTo>
                <a:cubicBezTo>
                  <a:pt x="3538184" y="731996"/>
                  <a:pt x="3535327" y="724376"/>
                  <a:pt x="3537232" y="710089"/>
                </a:cubicBezTo>
                <a:cubicBezTo>
                  <a:pt x="3542947" y="665321"/>
                  <a:pt x="3547709" y="620554"/>
                  <a:pt x="3552472" y="575786"/>
                </a:cubicBezTo>
                <a:cubicBezTo>
                  <a:pt x="3555329" y="551974"/>
                  <a:pt x="3556282" y="551021"/>
                  <a:pt x="3580094" y="554831"/>
                </a:cubicBezTo>
                <a:cubicBezTo>
                  <a:pt x="3615337" y="560546"/>
                  <a:pt x="3649627" y="558641"/>
                  <a:pt x="3682964" y="545306"/>
                </a:cubicBezTo>
                <a:cubicBezTo>
                  <a:pt x="3778214" y="508159"/>
                  <a:pt x="3825839" y="401479"/>
                  <a:pt x="3791549" y="306229"/>
                </a:cubicBezTo>
                <a:cubicBezTo>
                  <a:pt x="3756307" y="210979"/>
                  <a:pt x="3651532" y="160496"/>
                  <a:pt x="3554377" y="192881"/>
                </a:cubicBezTo>
                <a:cubicBezTo>
                  <a:pt x="3481034" y="217646"/>
                  <a:pt x="3418169" y="290989"/>
                  <a:pt x="3428647" y="395764"/>
                </a:cubicBezTo>
                <a:cubicBezTo>
                  <a:pt x="3429599" y="409099"/>
                  <a:pt x="3426742" y="412909"/>
                  <a:pt x="3413407" y="413861"/>
                </a:cubicBezTo>
                <a:cubicBezTo>
                  <a:pt x="3369592" y="415766"/>
                  <a:pt x="3324824" y="415766"/>
                  <a:pt x="3281009" y="416719"/>
                </a:cubicBezTo>
                <a:cubicBezTo>
                  <a:pt x="3248624" y="417671"/>
                  <a:pt x="3249577" y="417671"/>
                  <a:pt x="3248624" y="385286"/>
                </a:cubicBezTo>
                <a:cubicBezTo>
                  <a:pt x="3244814" y="250984"/>
                  <a:pt x="3123847" y="130016"/>
                  <a:pt x="2966684" y="152876"/>
                </a:cubicBezTo>
                <a:cubicBezTo>
                  <a:pt x="2825714" y="172879"/>
                  <a:pt x="2737132" y="297656"/>
                  <a:pt x="2757134" y="437674"/>
                </a:cubicBezTo>
                <a:cubicBezTo>
                  <a:pt x="2774279" y="553879"/>
                  <a:pt x="2878102" y="644366"/>
                  <a:pt x="2995259" y="645319"/>
                </a:cubicBezTo>
                <a:cubicBezTo>
                  <a:pt x="3045742" y="646271"/>
                  <a:pt x="3092414" y="633889"/>
                  <a:pt x="3135277" y="606266"/>
                </a:cubicBezTo>
                <a:cubicBezTo>
                  <a:pt x="3147659" y="598646"/>
                  <a:pt x="3155279" y="599599"/>
                  <a:pt x="3163852" y="611029"/>
                </a:cubicBezTo>
                <a:cubicBezTo>
                  <a:pt x="3170519" y="619601"/>
                  <a:pt x="3178139" y="627221"/>
                  <a:pt x="3185759" y="634841"/>
                </a:cubicBezTo>
                <a:cubicBezTo>
                  <a:pt x="3188617" y="637699"/>
                  <a:pt x="3191474" y="642461"/>
                  <a:pt x="3197189" y="639604"/>
                </a:cubicBezTo>
                <a:cubicBezTo>
                  <a:pt x="3201952" y="636746"/>
                  <a:pt x="3205762" y="632936"/>
                  <a:pt x="3204809" y="627221"/>
                </a:cubicBezTo>
                <a:cubicBezTo>
                  <a:pt x="3204809" y="623411"/>
                  <a:pt x="3203857" y="618649"/>
                  <a:pt x="3202904" y="614839"/>
                </a:cubicBezTo>
                <a:cubicBezTo>
                  <a:pt x="3193379" y="551974"/>
                  <a:pt x="3244814" y="502444"/>
                  <a:pt x="3307679" y="513874"/>
                </a:cubicBezTo>
                <a:cubicBezTo>
                  <a:pt x="3383879" y="527209"/>
                  <a:pt x="3441982" y="592931"/>
                  <a:pt x="3445792" y="670084"/>
                </a:cubicBezTo>
                <a:cubicBezTo>
                  <a:pt x="3447697" y="710089"/>
                  <a:pt x="3422932" y="746284"/>
                  <a:pt x="3383879" y="757714"/>
                </a:cubicBezTo>
                <a:cubicBezTo>
                  <a:pt x="3366734" y="762476"/>
                  <a:pt x="3349589" y="763429"/>
                  <a:pt x="3332444" y="758666"/>
                </a:cubicBezTo>
                <a:cubicBezTo>
                  <a:pt x="3323872" y="756761"/>
                  <a:pt x="3314347" y="754856"/>
                  <a:pt x="3309584" y="764381"/>
                </a:cubicBezTo>
                <a:cubicBezTo>
                  <a:pt x="3304822" y="773906"/>
                  <a:pt x="3315299" y="775811"/>
                  <a:pt x="3319109" y="781526"/>
                </a:cubicBezTo>
                <a:cubicBezTo>
                  <a:pt x="3323872" y="787241"/>
                  <a:pt x="3328634" y="792956"/>
                  <a:pt x="3335302" y="798671"/>
                </a:cubicBezTo>
                <a:cubicBezTo>
                  <a:pt x="3347684" y="809149"/>
                  <a:pt x="3347684" y="817721"/>
                  <a:pt x="3337207" y="831056"/>
                </a:cubicBezTo>
                <a:cubicBezTo>
                  <a:pt x="3306727" y="869156"/>
                  <a:pt x="3290534" y="914876"/>
                  <a:pt x="3287677" y="963454"/>
                </a:cubicBezTo>
                <a:cubicBezTo>
                  <a:pt x="3277199" y="1108234"/>
                  <a:pt x="3389594" y="1227296"/>
                  <a:pt x="3534374" y="1227296"/>
                </a:cubicBezTo>
                <a:close/>
              </a:path>
            </a:pathLst>
          </a:custGeom>
          <a:noFill/>
          <a:ln w="349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cxnSp>
        <p:nvCxnSpPr>
          <p:cNvPr id="4" name="Straight Connector 3">
            <a:extLst>
              <a:ext uri="{FF2B5EF4-FFF2-40B4-BE49-F238E27FC236}">
                <a16:creationId xmlns:a16="http://schemas.microsoft.com/office/drawing/2014/main" id="{92F6D567-C060-4D2B-B097-8C3176DB8302}"/>
              </a:ext>
            </a:extLst>
          </p:cNvPr>
          <p:cNvCxnSpPr>
            <a:cxnSpLocks/>
          </p:cNvCxnSpPr>
          <p:nvPr userDrawn="1"/>
        </p:nvCxnSpPr>
        <p:spPr>
          <a:xfrm flipH="1">
            <a:off x="2872409" y="477136"/>
            <a:ext cx="8670698" cy="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24193E77-7AFA-45E8-B176-B8D26B378350}"/>
              </a:ext>
            </a:extLst>
          </p:cNvPr>
          <p:cNvCxnSpPr>
            <a:cxnSpLocks/>
          </p:cNvCxnSpPr>
          <p:nvPr userDrawn="1"/>
        </p:nvCxnSpPr>
        <p:spPr>
          <a:xfrm flipV="1">
            <a:off x="11543107" y="477136"/>
            <a:ext cx="0" cy="593513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A8A31E12-92B8-44BE-9F73-32CC46810BBB}"/>
              </a:ext>
            </a:extLst>
          </p:cNvPr>
          <p:cNvCxnSpPr>
            <a:cxnSpLocks/>
          </p:cNvCxnSpPr>
          <p:nvPr userDrawn="1"/>
        </p:nvCxnSpPr>
        <p:spPr>
          <a:xfrm flipH="1">
            <a:off x="2976596" y="6392850"/>
            <a:ext cx="8566511" cy="13272"/>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44274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1623393" y="701527"/>
            <a:ext cx="6957387" cy="724247"/>
          </a:xfrm>
          <a:prstGeom prst="rect">
            <a:avLst/>
          </a:prstGeom>
        </p:spPr>
        <p:txBody>
          <a:bodyPr anchor="ctr"/>
          <a:lstStyle>
            <a:lvl1pPr marL="0" indent="0" algn="l">
              <a:buNone/>
              <a:defRPr sz="5400" b="0" baseline="0">
                <a:solidFill>
                  <a:schemeClr val="accent1"/>
                </a:solidFill>
                <a:latin typeface="+mj-lt"/>
                <a:cs typeface="Arial" pitchFamily="34" charset="0"/>
              </a:defRPr>
            </a:lvl1pPr>
          </a:lstStyle>
          <a:p>
            <a:pPr lvl="0"/>
            <a:r>
              <a:rPr lang="en-US" altLang="ko-KR" dirty="0"/>
              <a:t>BASIC LAYOUT</a:t>
            </a:r>
          </a:p>
        </p:txBody>
      </p:sp>
      <p:sp>
        <p:nvSpPr>
          <p:cNvPr id="6" name="Graphic 2">
            <a:extLst>
              <a:ext uri="{FF2B5EF4-FFF2-40B4-BE49-F238E27FC236}">
                <a16:creationId xmlns:a16="http://schemas.microsoft.com/office/drawing/2014/main" id="{1DD60E7E-E490-46D9-AB9B-87D9364A77D2}"/>
              </a:ext>
            </a:extLst>
          </p:cNvPr>
          <p:cNvSpPr/>
          <p:nvPr userDrawn="1"/>
        </p:nvSpPr>
        <p:spPr>
          <a:xfrm rot="2816880" flipH="1">
            <a:off x="211958" y="4192650"/>
            <a:ext cx="2181863" cy="1887443"/>
          </a:xfrm>
          <a:custGeom>
            <a:avLst/>
            <a:gdLst>
              <a:gd name="connsiteX0" fmla="*/ 3953474 w 3952875"/>
              <a:gd name="connsiteY0" fmla="*/ 419576 h 3419475"/>
              <a:gd name="connsiteX1" fmla="*/ 3905849 w 3952875"/>
              <a:gd name="connsiteY1" fmla="*/ 547211 h 3419475"/>
              <a:gd name="connsiteX2" fmla="*/ 3792502 w 3952875"/>
              <a:gd name="connsiteY2" fmla="*/ 660559 h 3419475"/>
              <a:gd name="connsiteX3" fmla="*/ 3790597 w 3952875"/>
              <a:gd name="connsiteY3" fmla="*/ 681514 h 3419475"/>
              <a:gd name="connsiteX4" fmla="*/ 3926804 w 3952875"/>
              <a:gd name="connsiteY4" fmla="*/ 951071 h 3419475"/>
              <a:gd name="connsiteX5" fmla="*/ 3666772 w 3952875"/>
              <a:gd name="connsiteY5" fmla="*/ 1351121 h 3419475"/>
              <a:gd name="connsiteX6" fmla="*/ 3287677 w 3952875"/>
              <a:gd name="connsiteY6" fmla="*/ 1288256 h 3419475"/>
              <a:gd name="connsiteX7" fmla="*/ 3139087 w 3952875"/>
              <a:gd name="connsiteY7" fmla="*/ 980599 h 3419475"/>
              <a:gd name="connsiteX8" fmla="*/ 3139087 w 3952875"/>
              <a:gd name="connsiteY8" fmla="*/ 971074 h 3419475"/>
              <a:gd name="connsiteX9" fmla="*/ 3138134 w 3952875"/>
              <a:gd name="connsiteY9" fmla="*/ 968216 h 3419475"/>
              <a:gd name="connsiteX10" fmla="*/ 3120989 w 3952875"/>
              <a:gd name="connsiteY10" fmla="*/ 1003459 h 3419475"/>
              <a:gd name="connsiteX11" fmla="*/ 3085747 w 3952875"/>
              <a:gd name="connsiteY11" fmla="*/ 1100614 h 3419475"/>
              <a:gd name="connsiteX12" fmla="*/ 3064792 w 3952875"/>
              <a:gd name="connsiteY12" fmla="*/ 1115854 h 3419475"/>
              <a:gd name="connsiteX13" fmla="*/ 2966684 w 3952875"/>
              <a:gd name="connsiteY13" fmla="*/ 1120616 h 3419475"/>
              <a:gd name="connsiteX14" fmla="*/ 2990497 w 3952875"/>
              <a:gd name="connsiteY14" fmla="*/ 1170146 h 3419475"/>
              <a:gd name="connsiteX15" fmla="*/ 2941919 w 3952875"/>
              <a:gd name="connsiteY15" fmla="*/ 1277779 h 3419475"/>
              <a:gd name="connsiteX16" fmla="*/ 2824762 w 3952875"/>
              <a:gd name="connsiteY16" fmla="*/ 1266349 h 3419475"/>
              <a:gd name="connsiteX17" fmla="*/ 2794282 w 3952875"/>
              <a:gd name="connsiteY17" fmla="*/ 1266349 h 3419475"/>
              <a:gd name="connsiteX18" fmla="*/ 2549489 w 3952875"/>
              <a:gd name="connsiteY18" fmla="*/ 1492091 h 3419475"/>
              <a:gd name="connsiteX19" fmla="*/ 2170394 w 3952875"/>
              <a:gd name="connsiteY19" fmla="*/ 1841659 h 3419475"/>
              <a:gd name="connsiteX20" fmla="*/ 1886549 w 3952875"/>
              <a:gd name="connsiteY20" fmla="*/ 2103596 h 3419475"/>
              <a:gd name="connsiteX21" fmla="*/ 1505549 w 3952875"/>
              <a:gd name="connsiteY21" fmla="*/ 2454116 h 3419475"/>
              <a:gd name="connsiteX22" fmla="*/ 1221704 w 3952875"/>
              <a:gd name="connsiteY22" fmla="*/ 2716054 h 3419475"/>
              <a:gd name="connsiteX23" fmla="*/ 839752 w 3952875"/>
              <a:gd name="connsiteY23" fmla="*/ 3067526 h 3419475"/>
              <a:gd name="connsiteX24" fmla="*/ 621629 w 3952875"/>
              <a:gd name="connsiteY24" fmla="*/ 3269456 h 3419475"/>
              <a:gd name="connsiteX25" fmla="*/ 592102 w 3952875"/>
              <a:gd name="connsiteY25" fmla="*/ 3268504 h 3419475"/>
              <a:gd name="connsiteX26" fmla="*/ 572099 w 3952875"/>
              <a:gd name="connsiteY26" fmla="*/ 3254216 h 3419475"/>
              <a:gd name="connsiteX27" fmla="*/ 563527 w 3952875"/>
              <a:gd name="connsiteY27" fmla="*/ 3281839 h 3419475"/>
              <a:gd name="connsiteX28" fmla="*/ 458752 w 3952875"/>
              <a:gd name="connsiteY28" fmla="*/ 3411379 h 3419475"/>
              <a:gd name="connsiteX29" fmla="*/ 316829 w 3952875"/>
              <a:gd name="connsiteY29" fmla="*/ 3314224 h 3419475"/>
              <a:gd name="connsiteX30" fmla="*/ 461609 w 3952875"/>
              <a:gd name="connsiteY30" fmla="*/ 3164681 h 3419475"/>
              <a:gd name="connsiteX31" fmla="*/ 476849 w 3952875"/>
              <a:gd name="connsiteY31" fmla="*/ 3164681 h 3419475"/>
              <a:gd name="connsiteX32" fmla="*/ 479707 w 3952875"/>
              <a:gd name="connsiteY32" fmla="*/ 3146584 h 3419475"/>
              <a:gd name="connsiteX33" fmla="*/ 481612 w 3952875"/>
              <a:gd name="connsiteY33" fmla="*/ 3098006 h 3419475"/>
              <a:gd name="connsiteX34" fmla="*/ 644489 w 3952875"/>
              <a:gd name="connsiteY34" fmla="*/ 2950369 h 3419475"/>
              <a:gd name="connsiteX35" fmla="*/ 645442 w 3952875"/>
              <a:gd name="connsiteY35" fmla="*/ 2923699 h 3419475"/>
              <a:gd name="connsiteX36" fmla="*/ 614962 w 3952875"/>
              <a:gd name="connsiteY36" fmla="*/ 2890361 h 3419475"/>
              <a:gd name="connsiteX37" fmla="*/ 590197 w 3952875"/>
              <a:gd name="connsiteY37" fmla="*/ 2889409 h 3419475"/>
              <a:gd name="connsiteX38" fmla="*/ 465419 w 3952875"/>
              <a:gd name="connsiteY38" fmla="*/ 3003709 h 3419475"/>
              <a:gd name="connsiteX39" fmla="*/ 401602 w 3952875"/>
              <a:gd name="connsiteY39" fmla="*/ 3061811 h 3419475"/>
              <a:gd name="connsiteX40" fmla="*/ 382552 w 3952875"/>
              <a:gd name="connsiteY40" fmla="*/ 3060859 h 3419475"/>
              <a:gd name="connsiteX41" fmla="*/ 302542 w 3952875"/>
              <a:gd name="connsiteY41" fmla="*/ 2973229 h 3419475"/>
              <a:gd name="connsiteX42" fmla="*/ 299684 w 3952875"/>
              <a:gd name="connsiteY42" fmla="*/ 2953226 h 3419475"/>
              <a:gd name="connsiteX43" fmla="*/ 327307 w 3952875"/>
              <a:gd name="connsiteY43" fmla="*/ 2903696 h 3419475"/>
              <a:gd name="connsiteX44" fmla="*/ 325402 w 3952875"/>
              <a:gd name="connsiteY44" fmla="*/ 2884646 h 3419475"/>
              <a:gd name="connsiteX45" fmla="*/ 260632 w 3952875"/>
              <a:gd name="connsiteY45" fmla="*/ 2868454 h 3419475"/>
              <a:gd name="connsiteX46" fmla="*/ 192052 w 3952875"/>
              <a:gd name="connsiteY46" fmla="*/ 2854166 h 3419475"/>
              <a:gd name="connsiteX47" fmla="*/ 14887 w 3952875"/>
              <a:gd name="connsiteY47" fmla="*/ 2661761 h 3419475"/>
              <a:gd name="connsiteX48" fmla="*/ 15839 w 3952875"/>
              <a:gd name="connsiteY48" fmla="*/ 2631281 h 3419475"/>
              <a:gd name="connsiteX49" fmla="*/ 174907 w 3952875"/>
              <a:gd name="connsiteY49" fmla="*/ 2485549 h 3419475"/>
              <a:gd name="connsiteX50" fmla="*/ 198719 w 3952875"/>
              <a:gd name="connsiteY50" fmla="*/ 2486501 h 3419475"/>
              <a:gd name="connsiteX51" fmla="*/ 335879 w 3952875"/>
              <a:gd name="connsiteY51" fmla="*/ 2636996 h 3419475"/>
              <a:gd name="connsiteX52" fmla="*/ 354929 w 3952875"/>
              <a:gd name="connsiteY52" fmla="*/ 2637949 h 3419475"/>
              <a:gd name="connsiteX53" fmla="*/ 418747 w 3952875"/>
              <a:gd name="connsiteY53" fmla="*/ 2579846 h 3419475"/>
              <a:gd name="connsiteX54" fmla="*/ 419699 w 3952875"/>
              <a:gd name="connsiteY54" fmla="*/ 2563654 h 3419475"/>
              <a:gd name="connsiteX55" fmla="*/ 280634 w 3952875"/>
              <a:gd name="connsiteY55" fmla="*/ 2413159 h 3419475"/>
              <a:gd name="connsiteX56" fmla="*/ 280634 w 3952875"/>
              <a:gd name="connsiteY56" fmla="*/ 2388394 h 3419475"/>
              <a:gd name="connsiteX57" fmla="*/ 408269 w 3952875"/>
              <a:gd name="connsiteY57" fmla="*/ 2272189 h 3419475"/>
              <a:gd name="connsiteX58" fmla="*/ 429224 w 3952875"/>
              <a:gd name="connsiteY58" fmla="*/ 2273141 h 3419475"/>
              <a:gd name="connsiteX59" fmla="*/ 567337 w 3952875"/>
              <a:gd name="connsiteY59" fmla="*/ 2424589 h 3419475"/>
              <a:gd name="connsiteX60" fmla="*/ 587339 w 3952875"/>
              <a:gd name="connsiteY60" fmla="*/ 2425541 h 3419475"/>
              <a:gd name="connsiteX61" fmla="*/ 651157 w 3952875"/>
              <a:gd name="connsiteY61" fmla="*/ 2367439 h 3419475"/>
              <a:gd name="connsiteX62" fmla="*/ 651157 w 3952875"/>
              <a:gd name="connsiteY62" fmla="*/ 2351246 h 3419475"/>
              <a:gd name="connsiteX63" fmla="*/ 512092 w 3952875"/>
              <a:gd name="connsiteY63" fmla="*/ 2200751 h 3419475"/>
              <a:gd name="connsiteX64" fmla="*/ 513044 w 3952875"/>
              <a:gd name="connsiteY64" fmla="*/ 2176939 h 3419475"/>
              <a:gd name="connsiteX65" fmla="*/ 674017 w 3952875"/>
              <a:gd name="connsiteY65" fmla="*/ 2029301 h 3419475"/>
              <a:gd name="connsiteX66" fmla="*/ 698782 w 3952875"/>
              <a:gd name="connsiteY66" fmla="*/ 2030254 h 3419475"/>
              <a:gd name="connsiteX67" fmla="*/ 895949 w 3952875"/>
              <a:gd name="connsiteY67" fmla="*/ 2244566 h 3419475"/>
              <a:gd name="connsiteX68" fmla="*/ 899759 w 3952875"/>
              <a:gd name="connsiteY68" fmla="*/ 2275046 h 3419475"/>
              <a:gd name="connsiteX69" fmla="*/ 874994 w 3952875"/>
              <a:gd name="connsiteY69" fmla="*/ 2317909 h 3419475"/>
              <a:gd name="connsiteX70" fmla="*/ 876899 w 3952875"/>
              <a:gd name="connsiteY70" fmla="*/ 2339816 h 3419475"/>
              <a:gd name="connsiteX71" fmla="*/ 941669 w 3952875"/>
              <a:gd name="connsiteY71" fmla="*/ 2354104 h 3419475"/>
              <a:gd name="connsiteX72" fmla="*/ 1009297 w 3952875"/>
              <a:gd name="connsiteY72" fmla="*/ 2368391 h 3419475"/>
              <a:gd name="connsiteX73" fmla="*/ 1069304 w 3952875"/>
              <a:gd name="connsiteY73" fmla="*/ 2433161 h 3419475"/>
              <a:gd name="connsiteX74" fmla="*/ 1068352 w 3952875"/>
              <a:gd name="connsiteY74" fmla="*/ 2453164 h 3419475"/>
              <a:gd name="connsiteX75" fmla="*/ 889282 w 3952875"/>
              <a:gd name="connsiteY75" fmla="*/ 2617946 h 3419475"/>
              <a:gd name="connsiteX76" fmla="*/ 875947 w 3952875"/>
              <a:gd name="connsiteY76" fmla="*/ 2630329 h 3419475"/>
              <a:gd name="connsiteX77" fmla="*/ 875947 w 3952875"/>
              <a:gd name="connsiteY77" fmla="*/ 2645569 h 3419475"/>
              <a:gd name="connsiteX78" fmla="*/ 915952 w 3952875"/>
              <a:gd name="connsiteY78" fmla="*/ 2688431 h 3419475"/>
              <a:gd name="connsiteX79" fmla="*/ 932144 w 3952875"/>
              <a:gd name="connsiteY79" fmla="*/ 2689384 h 3419475"/>
              <a:gd name="connsiteX80" fmla="*/ 1186462 w 3952875"/>
              <a:gd name="connsiteY80" fmla="*/ 2456974 h 3419475"/>
              <a:gd name="connsiteX81" fmla="*/ 1533172 w 3952875"/>
              <a:gd name="connsiteY81" fmla="*/ 2140744 h 3419475"/>
              <a:gd name="connsiteX82" fmla="*/ 1787489 w 3952875"/>
              <a:gd name="connsiteY82" fmla="*/ 1908334 h 3419475"/>
              <a:gd name="connsiteX83" fmla="*/ 2137057 w 3952875"/>
              <a:gd name="connsiteY83" fmla="*/ 1589246 h 3419475"/>
              <a:gd name="connsiteX84" fmla="*/ 2388517 w 3952875"/>
              <a:gd name="connsiteY84" fmla="*/ 1359694 h 3419475"/>
              <a:gd name="connsiteX85" fmla="*/ 2658074 w 3952875"/>
              <a:gd name="connsiteY85" fmla="*/ 1113949 h 3419475"/>
              <a:gd name="connsiteX86" fmla="*/ 2659979 w 3952875"/>
              <a:gd name="connsiteY86" fmla="*/ 1091089 h 3419475"/>
              <a:gd name="connsiteX87" fmla="*/ 2667599 w 3952875"/>
              <a:gd name="connsiteY87" fmla="*/ 954881 h 3419475"/>
              <a:gd name="connsiteX88" fmla="*/ 2802854 w 3952875"/>
              <a:gd name="connsiteY88" fmla="*/ 948214 h 3419475"/>
              <a:gd name="connsiteX89" fmla="*/ 2813332 w 3952875"/>
              <a:gd name="connsiteY89" fmla="*/ 953929 h 3419475"/>
              <a:gd name="connsiteX90" fmla="*/ 2818094 w 3952875"/>
              <a:gd name="connsiteY90" fmla="*/ 941546 h 3419475"/>
              <a:gd name="connsiteX91" fmla="*/ 2828572 w 3952875"/>
              <a:gd name="connsiteY91" fmla="*/ 862489 h 3419475"/>
              <a:gd name="connsiteX92" fmla="*/ 2848574 w 3952875"/>
              <a:gd name="connsiteY92" fmla="*/ 839629 h 3419475"/>
              <a:gd name="connsiteX93" fmla="*/ 2970494 w 3952875"/>
              <a:gd name="connsiteY93" fmla="*/ 806291 h 3419475"/>
              <a:gd name="connsiteX94" fmla="*/ 2986687 w 3952875"/>
              <a:gd name="connsiteY94" fmla="*/ 800576 h 3419475"/>
              <a:gd name="connsiteX95" fmla="*/ 2919059 w 3952875"/>
              <a:gd name="connsiteY95" fmla="*/ 790099 h 3419475"/>
              <a:gd name="connsiteX96" fmla="*/ 2610449 w 3952875"/>
              <a:gd name="connsiteY96" fmla="*/ 453866 h 3419475"/>
              <a:gd name="connsiteX97" fmla="*/ 2931442 w 3952875"/>
              <a:gd name="connsiteY97" fmla="*/ 11906 h 3419475"/>
              <a:gd name="connsiteX98" fmla="*/ 2952397 w 3952875"/>
              <a:gd name="connsiteY98" fmla="*/ 7144 h 3419475"/>
              <a:gd name="connsiteX99" fmla="*/ 3047647 w 3952875"/>
              <a:gd name="connsiteY99" fmla="*/ 7144 h 3419475"/>
              <a:gd name="connsiteX100" fmla="*/ 3056219 w 3952875"/>
              <a:gd name="connsiteY100" fmla="*/ 9049 h 3419475"/>
              <a:gd name="connsiteX101" fmla="*/ 3319109 w 3952875"/>
              <a:gd name="connsiteY101" fmla="*/ 168116 h 3419475"/>
              <a:gd name="connsiteX102" fmla="*/ 3341017 w 3952875"/>
              <a:gd name="connsiteY102" fmla="*/ 168116 h 3419475"/>
              <a:gd name="connsiteX103" fmla="*/ 3918232 w 3952875"/>
              <a:gd name="connsiteY103" fmla="*/ 218599 h 3419475"/>
              <a:gd name="connsiteX104" fmla="*/ 3952522 w 3952875"/>
              <a:gd name="connsiteY104" fmla="*/ 325279 h 3419475"/>
              <a:gd name="connsiteX105" fmla="*/ 3953474 w 3952875"/>
              <a:gd name="connsiteY105" fmla="*/ 419576 h 3419475"/>
              <a:gd name="connsiteX106" fmla="*/ 3534374 w 3952875"/>
              <a:gd name="connsiteY106" fmla="*/ 1227296 h 3419475"/>
              <a:gd name="connsiteX107" fmla="*/ 3572474 w 3952875"/>
              <a:gd name="connsiteY107" fmla="*/ 1224439 h 3419475"/>
              <a:gd name="connsiteX108" fmla="*/ 3769642 w 3952875"/>
              <a:gd name="connsiteY108" fmla="*/ 1054894 h 3419475"/>
              <a:gd name="connsiteX109" fmla="*/ 3705824 w 3952875"/>
              <a:gd name="connsiteY109" fmla="*/ 800576 h 3419475"/>
              <a:gd name="connsiteX110" fmla="*/ 3554377 w 3952875"/>
              <a:gd name="connsiteY110" fmla="*/ 732949 h 3419475"/>
              <a:gd name="connsiteX111" fmla="*/ 3537232 w 3952875"/>
              <a:gd name="connsiteY111" fmla="*/ 710089 h 3419475"/>
              <a:gd name="connsiteX112" fmla="*/ 3552472 w 3952875"/>
              <a:gd name="connsiteY112" fmla="*/ 575786 h 3419475"/>
              <a:gd name="connsiteX113" fmla="*/ 3580094 w 3952875"/>
              <a:gd name="connsiteY113" fmla="*/ 554831 h 3419475"/>
              <a:gd name="connsiteX114" fmla="*/ 3682964 w 3952875"/>
              <a:gd name="connsiteY114" fmla="*/ 545306 h 3419475"/>
              <a:gd name="connsiteX115" fmla="*/ 3791549 w 3952875"/>
              <a:gd name="connsiteY115" fmla="*/ 306229 h 3419475"/>
              <a:gd name="connsiteX116" fmla="*/ 3554377 w 3952875"/>
              <a:gd name="connsiteY116" fmla="*/ 192881 h 3419475"/>
              <a:gd name="connsiteX117" fmla="*/ 3428647 w 3952875"/>
              <a:gd name="connsiteY117" fmla="*/ 395764 h 3419475"/>
              <a:gd name="connsiteX118" fmla="*/ 3413407 w 3952875"/>
              <a:gd name="connsiteY118" fmla="*/ 413861 h 3419475"/>
              <a:gd name="connsiteX119" fmla="*/ 3281009 w 3952875"/>
              <a:gd name="connsiteY119" fmla="*/ 416719 h 3419475"/>
              <a:gd name="connsiteX120" fmla="*/ 3248624 w 3952875"/>
              <a:gd name="connsiteY120" fmla="*/ 385286 h 3419475"/>
              <a:gd name="connsiteX121" fmla="*/ 2966684 w 3952875"/>
              <a:gd name="connsiteY121" fmla="*/ 152876 h 3419475"/>
              <a:gd name="connsiteX122" fmla="*/ 2757134 w 3952875"/>
              <a:gd name="connsiteY122" fmla="*/ 437674 h 3419475"/>
              <a:gd name="connsiteX123" fmla="*/ 2995259 w 3952875"/>
              <a:gd name="connsiteY123" fmla="*/ 645319 h 3419475"/>
              <a:gd name="connsiteX124" fmla="*/ 3135277 w 3952875"/>
              <a:gd name="connsiteY124" fmla="*/ 606266 h 3419475"/>
              <a:gd name="connsiteX125" fmla="*/ 3163852 w 3952875"/>
              <a:gd name="connsiteY125" fmla="*/ 611029 h 3419475"/>
              <a:gd name="connsiteX126" fmla="*/ 3185759 w 3952875"/>
              <a:gd name="connsiteY126" fmla="*/ 634841 h 3419475"/>
              <a:gd name="connsiteX127" fmla="*/ 3197189 w 3952875"/>
              <a:gd name="connsiteY127" fmla="*/ 639604 h 3419475"/>
              <a:gd name="connsiteX128" fmla="*/ 3204809 w 3952875"/>
              <a:gd name="connsiteY128" fmla="*/ 627221 h 3419475"/>
              <a:gd name="connsiteX129" fmla="*/ 3202904 w 3952875"/>
              <a:gd name="connsiteY129" fmla="*/ 614839 h 3419475"/>
              <a:gd name="connsiteX130" fmla="*/ 3307679 w 3952875"/>
              <a:gd name="connsiteY130" fmla="*/ 513874 h 3419475"/>
              <a:gd name="connsiteX131" fmla="*/ 3445792 w 3952875"/>
              <a:gd name="connsiteY131" fmla="*/ 670084 h 3419475"/>
              <a:gd name="connsiteX132" fmla="*/ 3383879 w 3952875"/>
              <a:gd name="connsiteY132" fmla="*/ 757714 h 3419475"/>
              <a:gd name="connsiteX133" fmla="*/ 3332444 w 3952875"/>
              <a:gd name="connsiteY133" fmla="*/ 758666 h 3419475"/>
              <a:gd name="connsiteX134" fmla="*/ 3309584 w 3952875"/>
              <a:gd name="connsiteY134" fmla="*/ 764381 h 3419475"/>
              <a:gd name="connsiteX135" fmla="*/ 3319109 w 3952875"/>
              <a:gd name="connsiteY135" fmla="*/ 781526 h 3419475"/>
              <a:gd name="connsiteX136" fmla="*/ 3335302 w 3952875"/>
              <a:gd name="connsiteY136" fmla="*/ 798671 h 3419475"/>
              <a:gd name="connsiteX137" fmla="*/ 3337207 w 3952875"/>
              <a:gd name="connsiteY137" fmla="*/ 831056 h 3419475"/>
              <a:gd name="connsiteX138" fmla="*/ 3287677 w 3952875"/>
              <a:gd name="connsiteY138" fmla="*/ 963454 h 3419475"/>
              <a:gd name="connsiteX139" fmla="*/ 3534374 w 3952875"/>
              <a:gd name="connsiteY139" fmla="*/ 1227296 h 341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952875" h="3419475">
                <a:moveTo>
                  <a:pt x="3953474" y="419576"/>
                </a:moveTo>
                <a:cubicBezTo>
                  <a:pt x="3942997" y="464344"/>
                  <a:pt x="3930614" y="508159"/>
                  <a:pt x="3905849" y="547211"/>
                </a:cubicBezTo>
                <a:cubicBezTo>
                  <a:pt x="3877274" y="593884"/>
                  <a:pt x="3840127" y="631984"/>
                  <a:pt x="3792502" y="660559"/>
                </a:cubicBezTo>
                <a:cubicBezTo>
                  <a:pt x="3777262" y="670084"/>
                  <a:pt x="3777262" y="670084"/>
                  <a:pt x="3790597" y="681514"/>
                </a:cubicBezTo>
                <a:cubicBezTo>
                  <a:pt x="3871559" y="752951"/>
                  <a:pt x="3917279" y="842486"/>
                  <a:pt x="3926804" y="951071"/>
                </a:cubicBezTo>
                <a:cubicBezTo>
                  <a:pt x="3941092" y="1127284"/>
                  <a:pt x="3835364" y="1293019"/>
                  <a:pt x="3666772" y="1351121"/>
                </a:cubicBezTo>
                <a:cubicBezTo>
                  <a:pt x="3530564" y="1398746"/>
                  <a:pt x="3401977" y="1377791"/>
                  <a:pt x="3287677" y="1288256"/>
                </a:cubicBezTo>
                <a:cubicBezTo>
                  <a:pt x="3188617" y="1210151"/>
                  <a:pt x="3140992" y="1105376"/>
                  <a:pt x="3139087" y="980599"/>
                </a:cubicBezTo>
                <a:cubicBezTo>
                  <a:pt x="3139087" y="977741"/>
                  <a:pt x="3139087" y="974884"/>
                  <a:pt x="3139087" y="971074"/>
                </a:cubicBezTo>
                <a:cubicBezTo>
                  <a:pt x="3139087" y="970121"/>
                  <a:pt x="3139087" y="970121"/>
                  <a:pt x="3138134" y="968216"/>
                </a:cubicBezTo>
                <a:cubicBezTo>
                  <a:pt x="3129562" y="978694"/>
                  <a:pt x="3124799" y="991076"/>
                  <a:pt x="3120989" y="1003459"/>
                </a:cubicBezTo>
                <a:cubicBezTo>
                  <a:pt x="3108607" y="1035844"/>
                  <a:pt x="3097177" y="1068229"/>
                  <a:pt x="3085747" y="1100614"/>
                </a:cubicBezTo>
                <a:cubicBezTo>
                  <a:pt x="3081937" y="1112044"/>
                  <a:pt x="3076222" y="1115854"/>
                  <a:pt x="3064792" y="1115854"/>
                </a:cubicBezTo>
                <a:cubicBezTo>
                  <a:pt x="3033359" y="1116806"/>
                  <a:pt x="3000974" y="1118711"/>
                  <a:pt x="2966684" y="1120616"/>
                </a:cubicBezTo>
                <a:cubicBezTo>
                  <a:pt x="2978114" y="1137761"/>
                  <a:pt x="2986687" y="1153001"/>
                  <a:pt x="2990497" y="1170146"/>
                </a:cubicBezTo>
                <a:cubicBezTo>
                  <a:pt x="2999069" y="1211104"/>
                  <a:pt x="2979067" y="1255871"/>
                  <a:pt x="2941919" y="1277779"/>
                </a:cubicBezTo>
                <a:cubicBezTo>
                  <a:pt x="2903819" y="1299686"/>
                  <a:pt x="2854289" y="1295876"/>
                  <a:pt x="2824762" y="1266349"/>
                </a:cubicBezTo>
                <a:cubicBezTo>
                  <a:pt x="2812379" y="1253966"/>
                  <a:pt x="2805712" y="1255871"/>
                  <a:pt x="2794282" y="1266349"/>
                </a:cubicBezTo>
                <a:cubicBezTo>
                  <a:pt x="2713319" y="1341596"/>
                  <a:pt x="2631404" y="1416844"/>
                  <a:pt x="2549489" y="1492091"/>
                </a:cubicBezTo>
                <a:cubicBezTo>
                  <a:pt x="2422807" y="1608296"/>
                  <a:pt x="2296124" y="1725454"/>
                  <a:pt x="2170394" y="1841659"/>
                </a:cubicBezTo>
                <a:cubicBezTo>
                  <a:pt x="2076097" y="1929289"/>
                  <a:pt x="1980847" y="2015966"/>
                  <a:pt x="1886549" y="2103596"/>
                </a:cubicBezTo>
                <a:cubicBezTo>
                  <a:pt x="1759867" y="2220754"/>
                  <a:pt x="1633184" y="2336959"/>
                  <a:pt x="1505549" y="2454116"/>
                </a:cubicBezTo>
                <a:cubicBezTo>
                  <a:pt x="1411252" y="2541746"/>
                  <a:pt x="1316002" y="2628424"/>
                  <a:pt x="1221704" y="2716054"/>
                </a:cubicBezTo>
                <a:cubicBezTo>
                  <a:pt x="1094069" y="2833211"/>
                  <a:pt x="967387" y="2950369"/>
                  <a:pt x="839752" y="3067526"/>
                </a:cubicBezTo>
                <a:cubicBezTo>
                  <a:pt x="767362" y="3134201"/>
                  <a:pt x="694019" y="3201829"/>
                  <a:pt x="621629" y="3269456"/>
                </a:cubicBezTo>
                <a:cubicBezTo>
                  <a:pt x="605437" y="3283744"/>
                  <a:pt x="606389" y="3283744"/>
                  <a:pt x="592102" y="3268504"/>
                </a:cubicBezTo>
                <a:cubicBezTo>
                  <a:pt x="586387" y="3262789"/>
                  <a:pt x="582577" y="3249454"/>
                  <a:pt x="572099" y="3254216"/>
                </a:cubicBezTo>
                <a:cubicBezTo>
                  <a:pt x="560669" y="3258979"/>
                  <a:pt x="563527" y="3271361"/>
                  <a:pt x="563527" y="3281839"/>
                </a:cubicBezTo>
                <a:cubicBezTo>
                  <a:pt x="565432" y="3346609"/>
                  <a:pt x="518759" y="3402806"/>
                  <a:pt x="458752" y="3411379"/>
                </a:cubicBezTo>
                <a:cubicBezTo>
                  <a:pt x="391124" y="3419951"/>
                  <a:pt x="331117" y="3379946"/>
                  <a:pt x="316829" y="3314224"/>
                </a:cubicBezTo>
                <a:cubicBezTo>
                  <a:pt x="296827" y="3227546"/>
                  <a:pt x="373027" y="3150394"/>
                  <a:pt x="461609" y="3164681"/>
                </a:cubicBezTo>
                <a:cubicBezTo>
                  <a:pt x="466372" y="3165634"/>
                  <a:pt x="471134" y="3167539"/>
                  <a:pt x="476849" y="3164681"/>
                </a:cubicBezTo>
                <a:cubicBezTo>
                  <a:pt x="483517" y="3159919"/>
                  <a:pt x="488279" y="3156109"/>
                  <a:pt x="479707" y="3146584"/>
                </a:cubicBezTo>
                <a:cubicBezTo>
                  <a:pt x="456847" y="3121819"/>
                  <a:pt x="456847" y="3120866"/>
                  <a:pt x="481612" y="3098006"/>
                </a:cubicBezTo>
                <a:cubicBezTo>
                  <a:pt x="535904" y="3048476"/>
                  <a:pt x="590197" y="2998946"/>
                  <a:pt x="644489" y="2950369"/>
                </a:cubicBezTo>
                <a:cubicBezTo>
                  <a:pt x="655919" y="2939891"/>
                  <a:pt x="656872" y="2934176"/>
                  <a:pt x="645442" y="2923699"/>
                </a:cubicBezTo>
                <a:cubicBezTo>
                  <a:pt x="634012" y="2914174"/>
                  <a:pt x="624487" y="2902744"/>
                  <a:pt x="614962" y="2890361"/>
                </a:cubicBezTo>
                <a:cubicBezTo>
                  <a:pt x="606389" y="2878931"/>
                  <a:pt x="599722" y="2880836"/>
                  <a:pt x="590197" y="2889409"/>
                </a:cubicBezTo>
                <a:cubicBezTo>
                  <a:pt x="549239" y="2927509"/>
                  <a:pt x="507329" y="2965609"/>
                  <a:pt x="465419" y="3003709"/>
                </a:cubicBezTo>
                <a:cubicBezTo>
                  <a:pt x="444464" y="3022759"/>
                  <a:pt x="422557" y="3041809"/>
                  <a:pt x="401602" y="3061811"/>
                </a:cubicBezTo>
                <a:cubicBezTo>
                  <a:pt x="393982" y="3068479"/>
                  <a:pt x="389219" y="3068479"/>
                  <a:pt x="382552" y="3060859"/>
                </a:cubicBezTo>
                <a:cubicBezTo>
                  <a:pt x="355882" y="3031331"/>
                  <a:pt x="329212" y="3001804"/>
                  <a:pt x="302542" y="2973229"/>
                </a:cubicBezTo>
                <a:cubicBezTo>
                  <a:pt x="295874" y="2966561"/>
                  <a:pt x="295874" y="2960846"/>
                  <a:pt x="299684" y="2953226"/>
                </a:cubicBezTo>
                <a:cubicBezTo>
                  <a:pt x="309209" y="2937034"/>
                  <a:pt x="317782" y="2919889"/>
                  <a:pt x="327307" y="2903696"/>
                </a:cubicBezTo>
                <a:cubicBezTo>
                  <a:pt x="331117" y="2896076"/>
                  <a:pt x="331117" y="2891314"/>
                  <a:pt x="325402" y="2884646"/>
                </a:cubicBezTo>
                <a:cubicBezTo>
                  <a:pt x="299684" y="2851309"/>
                  <a:pt x="299684" y="2851309"/>
                  <a:pt x="260632" y="2868454"/>
                </a:cubicBezTo>
                <a:cubicBezTo>
                  <a:pt x="221579" y="2885599"/>
                  <a:pt x="221579" y="2885599"/>
                  <a:pt x="192052" y="2854166"/>
                </a:cubicBezTo>
                <a:cubicBezTo>
                  <a:pt x="132997" y="2790349"/>
                  <a:pt x="73942" y="2725579"/>
                  <a:pt x="14887" y="2661761"/>
                </a:cubicBezTo>
                <a:cubicBezTo>
                  <a:pt x="4409" y="2650331"/>
                  <a:pt x="4409" y="2641759"/>
                  <a:pt x="15839" y="2631281"/>
                </a:cubicBezTo>
                <a:cubicBezTo>
                  <a:pt x="69179" y="2582704"/>
                  <a:pt x="121567" y="2534126"/>
                  <a:pt x="174907" y="2485549"/>
                </a:cubicBezTo>
                <a:cubicBezTo>
                  <a:pt x="184432" y="2476976"/>
                  <a:pt x="190147" y="2476976"/>
                  <a:pt x="198719" y="2486501"/>
                </a:cubicBezTo>
                <a:cubicBezTo>
                  <a:pt x="244439" y="2536984"/>
                  <a:pt x="290159" y="2586514"/>
                  <a:pt x="335879" y="2636996"/>
                </a:cubicBezTo>
                <a:cubicBezTo>
                  <a:pt x="343499" y="2644616"/>
                  <a:pt x="347309" y="2645569"/>
                  <a:pt x="354929" y="2637949"/>
                </a:cubicBezTo>
                <a:cubicBezTo>
                  <a:pt x="375884" y="2617946"/>
                  <a:pt x="396839" y="2598896"/>
                  <a:pt x="418747" y="2579846"/>
                </a:cubicBezTo>
                <a:cubicBezTo>
                  <a:pt x="425414" y="2574131"/>
                  <a:pt x="425414" y="2570321"/>
                  <a:pt x="419699" y="2563654"/>
                </a:cubicBezTo>
                <a:cubicBezTo>
                  <a:pt x="373027" y="2513171"/>
                  <a:pt x="327307" y="2462689"/>
                  <a:pt x="280634" y="2413159"/>
                </a:cubicBezTo>
                <a:cubicBezTo>
                  <a:pt x="272062" y="2403634"/>
                  <a:pt x="270157" y="2397919"/>
                  <a:pt x="280634" y="2388394"/>
                </a:cubicBezTo>
                <a:cubicBezTo>
                  <a:pt x="323497" y="2350294"/>
                  <a:pt x="366359" y="2311241"/>
                  <a:pt x="408269" y="2272189"/>
                </a:cubicBezTo>
                <a:cubicBezTo>
                  <a:pt x="416842" y="2263616"/>
                  <a:pt x="421604" y="2265521"/>
                  <a:pt x="429224" y="2273141"/>
                </a:cubicBezTo>
                <a:cubicBezTo>
                  <a:pt x="474944" y="2323624"/>
                  <a:pt x="521617" y="2374106"/>
                  <a:pt x="567337" y="2424589"/>
                </a:cubicBezTo>
                <a:cubicBezTo>
                  <a:pt x="574957" y="2433161"/>
                  <a:pt x="579719" y="2432209"/>
                  <a:pt x="587339" y="2425541"/>
                </a:cubicBezTo>
                <a:cubicBezTo>
                  <a:pt x="608294" y="2405539"/>
                  <a:pt x="629249" y="2386489"/>
                  <a:pt x="651157" y="2367439"/>
                </a:cubicBezTo>
                <a:cubicBezTo>
                  <a:pt x="657824" y="2361724"/>
                  <a:pt x="656872" y="2357914"/>
                  <a:pt x="651157" y="2351246"/>
                </a:cubicBezTo>
                <a:cubicBezTo>
                  <a:pt x="604484" y="2300764"/>
                  <a:pt x="558764" y="2250281"/>
                  <a:pt x="512092" y="2200751"/>
                </a:cubicBezTo>
                <a:cubicBezTo>
                  <a:pt x="502567" y="2191226"/>
                  <a:pt x="502567" y="2185511"/>
                  <a:pt x="513044" y="2176939"/>
                </a:cubicBezTo>
                <a:cubicBezTo>
                  <a:pt x="567337" y="2128361"/>
                  <a:pt x="620677" y="2078831"/>
                  <a:pt x="674017" y="2029301"/>
                </a:cubicBezTo>
                <a:cubicBezTo>
                  <a:pt x="683542" y="2019776"/>
                  <a:pt x="689257" y="2019776"/>
                  <a:pt x="698782" y="2030254"/>
                </a:cubicBezTo>
                <a:cubicBezTo>
                  <a:pt x="764504" y="2101691"/>
                  <a:pt x="830227" y="2173129"/>
                  <a:pt x="895949" y="2244566"/>
                </a:cubicBezTo>
                <a:cubicBezTo>
                  <a:pt x="905474" y="2255044"/>
                  <a:pt x="907379" y="2262664"/>
                  <a:pt x="899759" y="2275046"/>
                </a:cubicBezTo>
                <a:cubicBezTo>
                  <a:pt x="890234" y="2288381"/>
                  <a:pt x="883567" y="2303621"/>
                  <a:pt x="874994" y="2317909"/>
                </a:cubicBezTo>
                <a:cubicBezTo>
                  <a:pt x="870232" y="2326481"/>
                  <a:pt x="870232" y="2332196"/>
                  <a:pt x="876899" y="2339816"/>
                </a:cubicBezTo>
                <a:cubicBezTo>
                  <a:pt x="903569" y="2371249"/>
                  <a:pt x="903569" y="2371249"/>
                  <a:pt x="941669" y="2354104"/>
                </a:cubicBezTo>
                <a:cubicBezTo>
                  <a:pt x="980722" y="2336959"/>
                  <a:pt x="980722" y="2336959"/>
                  <a:pt x="1009297" y="2368391"/>
                </a:cubicBezTo>
                <a:cubicBezTo>
                  <a:pt x="1029299" y="2390299"/>
                  <a:pt x="1048349" y="2411254"/>
                  <a:pt x="1069304" y="2433161"/>
                </a:cubicBezTo>
                <a:cubicBezTo>
                  <a:pt x="1076924" y="2440781"/>
                  <a:pt x="1075972" y="2445544"/>
                  <a:pt x="1068352" y="2453164"/>
                </a:cubicBezTo>
                <a:cubicBezTo>
                  <a:pt x="1008344" y="2507456"/>
                  <a:pt x="948337" y="2562701"/>
                  <a:pt x="889282" y="2617946"/>
                </a:cubicBezTo>
                <a:cubicBezTo>
                  <a:pt x="884519" y="2621756"/>
                  <a:pt x="880709" y="2626519"/>
                  <a:pt x="875947" y="2630329"/>
                </a:cubicBezTo>
                <a:cubicBezTo>
                  <a:pt x="869279" y="2635091"/>
                  <a:pt x="870232" y="2639854"/>
                  <a:pt x="875947" y="2645569"/>
                </a:cubicBezTo>
                <a:cubicBezTo>
                  <a:pt x="889282" y="2659856"/>
                  <a:pt x="902617" y="2674144"/>
                  <a:pt x="915952" y="2688431"/>
                </a:cubicBezTo>
                <a:cubicBezTo>
                  <a:pt x="921667" y="2694146"/>
                  <a:pt x="925477" y="2696051"/>
                  <a:pt x="932144" y="2689384"/>
                </a:cubicBezTo>
                <a:cubicBezTo>
                  <a:pt x="1016917" y="2611279"/>
                  <a:pt x="1101689" y="2534126"/>
                  <a:pt x="1186462" y="2456974"/>
                </a:cubicBezTo>
                <a:cubicBezTo>
                  <a:pt x="1301714" y="2351246"/>
                  <a:pt x="1417919" y="2245519"/>
                  <a:pt x="1533172" y="2140744"/>
                </a:cubicBezTo>
                <a:cubicBezTo>
                  <a:pt x="1617944" y="2063591"/>
                  <a:pt x="1702717" y="1985486"/>
                  <a:pt x="1787489" y="1908334"/>
                </a:cubicBezTo>
                <a:cubicBezTo>
                  <a:pt x="1903694" y="1801654"/>
                  <a:pt x="2019899" y="1695926"/>
                  <a:pt x="2137057" y="1589246"/>
                </a:cubicBezTo>
                <a:cubicBezTo>
                  <a:pt x="2220877" y="1513046"/>
                  <a:pt x="2304697" y="1435894"/>
                  <a:pt x="2388517" y="1359694"/>
                </a:cubicBezTo>
                <a:cubicBezTo>
                  <a:pt x="2478052" y="1277779"/>
                  <a:pt x="2567587" y="1194911"/>
                  <a:pt x="2658074" y="1113949"/>
                </a:cubicBezTo>
                <a:cubicBezTo>
                  <a:pt x="2667599" y="1105376"/>
                  <a:pt x="2667599" y="1100614"/>
                  <a:pt x="2659979" y="1091089"/>
                </a:cubicBezTo>
                <a:cubicBezTo>
                  <a:pt x="2626642" y="1049179"/>
                  <a:pt x="2630452" y="992029"/>
                  <a:pt x="2667599" y="954881"/>
                </a:cubicBezTo>
                <a:cubicBezTo>
                  <a:pt x="2703794" y="918686"/>
                  <a:pt x="2760944" y="915829"/>
                  <a:pt x="2802854" y="948214"/>
                </a:cubicBezTo>
                <a:cubicBezTo>
                  <a:pt x="2805712" y="951071"/>
                  <a:pt x="2808569" y="955834"/>
                  <a:pt x="2813332" y="953929"/>
                </a:cubicBezTo>
                <a:cubicBezTo>
                  <a:pt x="2819047" y="952024"/>
                  <a:pt x="2817142" y="946309"/>
                  <a:pt x="2818094" y="941546"/>
                </a:cubicBezTo>
                <a:cubicBezTo>
                  <a:pt x="2821904" y="914876"/>
                  <a:pt x="2825714" y="889159"/>
                  <a:pt x="2828572" y="862489"/>
                </a:cubicBezTo>
                <a:cubicBezTo>
                  <a:pt x="2829524" y="849154"/>
                  <a:pt x="2835239" y="843439"/>
                  <a:pt x="2848574" y="839629"/>
                </a:cubicBezTo>
                <a:cubicBezTo>
                  <a:pt x="2889532" y="829151"/>
                  <a:pt x="2930489" y="819626"/>
                  <a:pt x="2970494" y="806291"/>
                </a:cubicBezTo>
                <a:cubicBezTo>
                  <a:pt x="2975257" y="804386"/>
                  <a:pt x="2980019" y="802481"/>
                  <a:pt x="2986687" y="800576"/>
                </a:cubicBezTo>
                <a:cubicBezTo>
                  <a:pt x="2962874" y="796766"/>
                  <a:pt x="2940967" y="793909"/>
                  <a:pt x="2919059" y="790099"/>
                </a:cubicBezTo>
                <a:cubicBezTo>
                  <a:pt x="2756182" y="750094"/>
                  <a:pt x="2633309" y="616744"/>
                  <a:pt x="2610449" y="453866"/>
                </a:cubicBezTo>
                <a:cubicBezTo>
                  <a:pt x="2580922" y="245269"/>
                  <a:pt x="2723797" y="48101"/>
                  <a:pt x="2931442" y="11906"/>
                </a:cubicBezTo>
                <a:cubicBezTo>
                  <a:pt x="2938109" y="10954"/>
                  <a:pt x="2945729" y="9049"/>
                  <a:pt x="2952397" y="7144"/>
                </a:cubicBezTo>
                <a:cubicBezTo>
                  <a:pt x="2983829" y="7144"/>
                  <a:pt x="3016214" y="7144"/>
                  <a:pt x="3047647" y="7144"/>
                </a:cubicBezTo>
                <a:cubicBezTo>
                  <a:pt x="3050504" y="8096"/>
                  <a:pt x="3053362" y="9049"/>
                  <a:pt x="3056219" y="9049"/>
                </a:cubicBezTo>
                <a:cubicBezTo>
                  <a:pt x="3164804" y="27146"/>
                  <a:pt x="3253387" y="79534"/>
                  <a:pt x="3319109" y="168116"/>
                </a:cubicBezTo>
                <a:cubicBezTo>
                  <a:pt x="3330539" y="183356"/>
                  <a:pt x="3330539" y="183356"/>
                  <a:pt x="3341017" y="168116"/>
                </a:cubicBezTo>
                <a:cubicBezTo>
                  <a:pt x="3490559" y="-33814"/>
                  <a:pt x="3804884" y="-6191"/>
                  <a:pt x="3918232" y="218599"/>
                </a:cubicBezTo>
                <a:cubicBezTo>
                  <a:pt x="3935377" y="252889"/>
                  <a:pt x="3943949" y="289084"/>
                  <a:pt x="3952522" y="325279"/>
                </a:cubicBezTo>
                <a:cubicBezTo>
                  <a:pt x="3953474" y="356711"/>
                  <a:pt x="3953474" y="388144"/>
                  <a:pt x="3953474" y="419576"/>
                </a:cubicBezTo>
                <a:close/>
                <a:moveTo>
                  <a:pt x="3534374" y="1227296"/>
                </a:moveTo>
                <a:cubicBezTo>
                  <a:pt x="3546757" y="1226344"/>
                  <a:pt x="3560092" y="1227296"/>
                  <a:pt x="3572474" y="1224439"/>
                </a:cubicBezTo>
                <a:cubicBezTo>
                  <a:pt x="3670582" y="1206341"/>
                  <a:pt x="3740114" y="1150144"/>
                  <a:pt x="3769642" y="1054894"/>
                </a:cubicBezTo>
                <a:cubicBezTo>
                  <a:pt x="3800122" y="958691"/>
                  <a:pt x="3777262" y="872014"/>
                  <a:pt x="3705824" y="800576"/>
                </a:cubicBezTo>
                <a:cubicBezTo>
                  <a:pt x="3664867" y="759619"/>
                  <a:pt x="3612479" y="737711"/>
                  <a:pt x="3554377" y="732949"/>
                </a:cubicBezTo>
                <a:cubicBezTo>
                  <a:pt x="3538184" y="731996"/>
                  <a:pt x="3535327" y="724376"/>
                  <a:pt x="3537232" y="710089"/>
                </a:cubicBezTo>
                <a:cubicBezTo>
                  <a:pt x="3542947" y="665321"/>
                  <a:pt x="3547709" y="620554"/>
                  <a:pt x="3552472" y="575786"/>
                </a:cubicBezTo>
                <a:cubicBezTo>
                  <a:pt x="3555329" y="551974"/>
                  <a:pt x="3556282" y="551021"/>
                  <a:pt x="3580094" y="554831"/>
                </a:cubicBezTo>
                <a:cubicBezTo>
                  <a:pt x="3615337" y="560546"/>
                  <a:pt x="3649627" y="558641"/>
                  <a:pt x="3682964" y="545306"/>
                </a:cubicBezTo>
                <a:cubicBezTo>
                  <a:pt x="3778214" y="508159"/>
                  <a:pt x="3825839" y="401479"/>
                  <a:pt x="3791549" y="306229"/>
                </a:cubicBezTo>
                <a:cubicBezTo>
                  <a:pt x="3756307" y="210979"/>
                  <a:pt x="3651532" y="160496"/>
                  <a:pt x="3554377" y="192881"/>
                </a:cubicBezTo>
                <a:cubicBezTo>
                  <a:pt x="3481034" y="217646"/>
                  <a:pt x="3418169" y="290989"/>
                  <a:pt x="3428647" y="395764"/>
                </a:cubicBezTo>
                <a:cubicBezTo>
                  <a:pt x="3429599" y="409099"/>
                  <a:pt x="3426742" y="412909"/>
                  <a:pt x="3413407" y="413861"/>
                </a:cubicBezTo>
                <a:cubicBezTo>
                  <a:pt x="3369592" y="415766"/>
                  <a:pt x="3324824" y="415766"/>
                  <a:pt x="3281009" y="416719"/>
                </a:cubicBezTo>
                <a:cubicBezTo>
                  <a:pt x="3248624" y="417671"/>
                  <a:pt x="3249577" y="417671"/>
                  <a:pt x="3248624" y="385286"/>
                </a:cubicBezTo>
                <a:cubicBezTo>
                  <a:pt x="3244814" y="250984"/>
                  <a:pt x="3123847" y="130016"/>
                  <a:pt x="2966684" y="152876"/>
                </a:cubicBezTo>
                <a:cubicBezTo>
                  <a:pt x="2825714" y="172879"/>
                  <a:pt x="2737132" y="297656"/>
                  <a:pt x="2757134" y="437674"/>
                </a:cubicBezTo>
                <a:cubicBezTo>
                  <a:pt x="2774279" y="553879"/>
                  <a:pt x="2878102" y="644366"/>
                  <a:pt x="2995259" y="645319"/>
                </a:cubicBezTo>
                <a:cubicBezTo>
                  <a:pt x="3045742" y="646271"/>
                  <a:pt x="3092414" y="633889"/>
                  <a:pt x="3135277" y="606266"/>
                </a:cubicBezTo>
                <a:cubicBezTo>
                  <a:pt x="3147659" y="598646"/>
                  <a:pt x="3155279" y="599599"/>
                  <a:pt x="3163852" y="611029"/>
                </a:cubicBezTo>
                <a:cubicBezTo>
                  <a:pt x="3170519" y="619601"/>
                  <a:pt x="3178139" y="627221"/>
                  <a:pt x="3185759" y="634841"/>
                </a:cubicBezTo>
                <a:cubicBezTo>
                  <a:pt x="3188617" y="637699"/>
                  <a:pt x="3191474" y="642461"/>
                  <a:pt x="3197189" y="639604"/>
                </a:cubicBezTo>
                <a:cubicBezTo>
                  <a:pt x="3201952" y="636746"/>
                  <a:pt x="3205762" y="632936"/>
                  <a:pt x="3204809" y="627221"/>
                </a:cubicBezTo>
                <a:cubicBezTo>
                  <a:pt x="3204809" y="623411"/>
                  <a:pt x="3203857" y="618649"/>
                  <a:pt x="3202904" y="614839"/>
                </a:cubicBezTo>
                <a:cubicBezTo>
                  <a:pt x="3193379" y="551974"/>
                  <a:pt x="3244814" y="502444"/>
                  <a:pt x="3307679" y="513874"/>
                </a:cubicBezTo>
                <a:cubicBezTo>
                  <a:pt x="3383879" y="527209"/>
                  <a:pt x="3441982" y="592931"/>
                  <a:pt x="3445792" y="670084"/>
                </a:cubicBezTo>
                <a:cubicBezTo>
                  <a:pt x="3447697" y="710089"/>
                  <a:pt x="3422932" y="746284"/>
                  <a:pt x="3383879" y="757714"/>
                </a:cubicBezTo>
                <a:cubicBezTo>
                  <a:pt x="3366734" y="762476"/>
                  <a:pt x="3349589" y="763429"/>
                  <a:pt x="3332444" y="758666"/>
                </a:cubicBezTo>
                <a:cubicBezTo>
                  <a:pt x="3323872" y="756761"/>
                  <a:pt x="3314347" y="754856"/>
                  <a:pt x="3309584" y="764381"/>
                </a:cubicBezTo>
                <a:cubicBezTo>
                  <a:pt x="3304822" y="773906"/>
                  <a:pt x="3315299" y="775811"/>
                  <a:pt x="3319109" y="781526"/>
                </a:cubicBezTo>
                <a:cubicBezTo>
                  <a:pt x="3323872" y="787241"/>
                  <a:pt x="3328634" y="792956"/>
                  <a:pt x="3335302" y="798671"/>
                </a:cubicBezTo>
                <a:cubicBezTo>
                  <a:pt x="3347684" y="809149"/>
                  <a:pt x="3347684" y="817721"/>
                  <a:pt x="3337207" y="831056"/>
                </a:cubicBezTo>
                <a:cubicBezTo>
                  <a:pt x="3306727" y="869156"/>
                  <a:pt x="3290534" y="914876"/>
                  <a:pt x="3287677" y="963454"/>
                </a:cubicBezTo>
                <a:cubicBezTo>
                  <a:pt x="3277199" y="1108234"/>
                  <a:pt x="3389594" y="1227296"/>
                  <a:pt x="3534374" y="1227296"/>
                </a:cubicBezTo>
                <a:close/>
              </a:path>
            </a:pathLst>
          </a:custGeom>
          <a:noFill/>
          <a:ln w="349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a:cs typeface="+mn-cs"/>
            </a:endParaRPr>
          </a:p>
        </p:txBody>
      </p:sp>
      <p:cxnSp>
        <p:nvCxnSpPr>
          <p:cNvPr id="4" name="Straight Connector 3">
            <a:extLst>
              <a:ext uri="{FF2B5EF4-FFF2-40B4-BE49-F238E27FC236}">
                <a16:creationId xmlns:a16="http://schemas.microsoft.com/office/drawing/2014/main" id="{92F6D567-C060-4D2B-B097-8C3176DB8302}"/>
              </a:ext>
            </a:extLst>
          </p:cNvPr>
          <p:cNvCxnSpPr>
            <a:cxnSpLocks/>
          </p:cNvCxnSpPr>
          <p:nvPr userDrawn="1"/>
        </p:nvCxnSpPr>
        <p:spPr>
          <a:xfrm flipH="1">
            <a:off x="1281085" y="477136"/>
            <a:ext cx="10262022" cy="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24193E77-7AFA-45E8-B176-B8D26B378350}"/>
              </a:ext>
            </a:extLst>
          </p:cNvPr>
          <p:cNvCxnSpPr>
            <a:cxnSpLocks/>
          </p:cNvCxnSpPr>
          <p:nvPr userDrawn="1"/>
        </p:nvCxnSpPr>
        <p:spPr>
          <a:xfrm flipV="1">
            <a:off x="11543107" y="477136"/>
            <a:ext cx="0" cy="593513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A8A31E12-92B8-44BE-9F73-32CC46810BBB}"/>
              </a:ext>
            </a:extLst>
          </p:cNvPr>
          <p:cNvCxnSpPr>
            <a:cxnSpLocks/>
          </p:cNvCxnSpPr>
          <p:nvPr userDrawn="1"/>
        </p:nvCxnSpPr>
        <p:spPr>
          <a:xfrm flipH="1">
            <a:off x="1281085" y="6392850"/>
            <a:ext cx="10262024" cy="17495"/>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2FCEB618-9DF6-4F92-9895-C3F16A28D107}"/>
              </a:ext>
            </a:extLst>
          </p:cNvPr>
          <p:cNvCxnSpPr>
            <a:cxnSpLocks/>
          </p:cNvCxnSpPr>
          <p:nvPr userDrawn="1"/>
        </p:nvCxnSpPr>
        <p:spPr>
          <a:xfrm flipV="1">
            <a:off x="1281085" y="477136"/>
            <a:ext cx="0" cy="1173029"/>
          </a:xfrm>
          <a:prstGeom prst="line">
            <a:avLst/>
          </a:prstGeom>
          <a:ln w="44450">
            <a:solidFill>
              <a:schemeClr val="accent1"/>
            </a:solidFill>
            <a:head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5542826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4" name="그림 개체 틀 2">
            <a:extLst>
              <a:ext uri="{FF2B5EF4-FFF2-40B4-BE49-F238E27FC236}">
                <a16:creationId xmlns:a16="http://schemas.microsoft.com/office/drawing/2014/main" id="{09EB6ADC-6B44-49DF-82E3-AB3A22E5DE2B}"/>
              </a:ext>
            </a:extLst>
          </p:cNvPr>
          <p:cNvSpPr>
            <a:spLocks noGrp="1"/>
          </p:cNvSpPr>
          <p:nvPr>
            <p:ph type="pic" sz="quarter" idx="41" hasCustomPrompt="1"/>
          </p:nvPr>
        </p:nvSpPr>
        <p:spPr>
          <a:xfrm>
            <a:off x="7628714" y="496198"/>
            <a:ext cx="3930307" cy="2834640"/>
          </a:xfrm>
          <a:prstGeom prst="rect">
            <a:avLst/>
          </a:prstGeom>
          <a:solidFill>
            <a:schemeClr val="bg1">
              <a:lumMod val="95000"/>
            </a:schemeClr>
          </a:solidFill>
        </p:spPr>
        <p:txBody>
          <a:bodyPr anchor="ct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
        <p:nvSpPr>
          <p:cNvPr id="5" name="그림 개체 틀 2">
            <a:extLst>
              <a:ext uri="{FF2B5EF4-FFF2-40B4-BE49-F238E27FC236}">
                <a16:creationId xmlns:a16="http://schemas.microsoft.com/office/drawing/2014/main" id="{2B7FFA71-E8E7-4BA8-AD43-D1DE14F120D0}"/>
              </a:ext>
            </a:extLst>
          </p:cNvPr>
          <p:cNvSpPr>
            <a:spLocks noGrp="1"/>
          </p:cNvSpPr>
          <p:nvPr>
            <p:ph type="pic" sz="quarter" idx="42" hasCustomPrompt="1"/>
          </p:nvPr>
        </p:nvSpPr>
        <p:spPr>
          <a:xfrm>
            <a:off x="4846324" y="3513718"/>
            <a:ext cx="2608213" cy="2834640"/>
          </a:xfrm>
          <a:prstGeom prst="rect">
            <a:avLst/>
          </a:prstGeom>
          <a:solidFill>
            <a:schemeClr val="bg1">
              <a:lumMod val="95000"/>
            </a:schemeClr>
          </a:solidFill>
        </p:spPr>
        <p:txBody>
          <a:bodyPr anchor="ct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8713844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0_Contents slide layout">
    <p:spTree>
      <p:nvGrpSpPr>
        <p:cNvPr id="1" name=""/>
        <p:cNvGrpSpPr/>
        <p:nvPr/>
      </p:nvGrpSpPr>
      <p:grpSpPr>
        <a:xfrm>
          <a:off x="0" y="0"/>
          <a:ext cx="0" cy="0"/>
          <a:chOff x="0" y="0"/>
          <a:chExt cx="0" cy="0"/>
        </a:xfrm>
      </p:grpSpPr>
      <p:sp>
        <p:nvSpPr>
          <p:cNvPr id="2" name="그림 개체 틀 2">
            <a:extLst>
              <a:ext uri="{FF2B5EF4-FFF2-40B4-BE49-F238E27FC236}">
                <a16:creationId xmlns:a16="http://schemas.microsoft.com/office/drawing/2014/main" id="{1563307B-4B6F-4D4D-AB66-99288A7B7613}"/>
              </a:ext>
            </a:extLst>
          </p:cNvPr>
          <p:cNvSpPr>
            <a:spLocks noGrp="1"/>
          </p:cNvSpPr>
          <p:nvPr>
            <p:ph type="pic" sz="quarter" idx="41" hasCustomPrompt="1"/>
          </p:nvPr>
        </p:nvSpPr>
        <p:spPr>
          <a:xfrm>
            <a:off x="5334000" y="0"/>
            <a:ext cx="6858000" cy="6858000"/>
          </a:xfrm>
          <a:prstGeom prst="rect">
            <a:avLst/>
          </a:prstGeom>
          <a:solidFill>
            <a:schemeClr val="bg1">
              <a:lumMod val="95000"/>
            </a:schemeClr>
          </a:solidFill>
        </p:spPr>
        <p:txBody>
          <a:bodyPr anchor="ct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54713032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1_Contents slide layout">
    <p:spTree>
      <p:nvGrpSpPr>
        <p:cNvPr id="1" name=""/>
        <p:cNvGrpSpPr/>
        <p:nvPr/>
      </p:nvGrpSpPr>
      <p:grpSpPr>
        <a:xfrm>
          <a:off x="0" y="0"/>
          <a:ext cx="0" cy="0"/>
          <a:chOff x="0" y="0"/>
          <a:chExt cx="0" cy="0"/>
        </a:xfrm>
      </p:grpSpPr>
      <p:sp>
        <p:nvSpPr>
          <p:cNvPr id="2" name="그림 개체 틀 2">
            <a:extLst>
              <a:ext uri="{FF2B5EF4-FFF2-40B4-BE49-F238E27FC236}">
                <a16:creationId xmlns:a16="http://schemas.microsoft.com/office/drawing/2014/main" id="{25CCC988-11E6-43E3-B86B-C909FFF498C6}"/>
              </a:ext>
            </a:extLst>
          </p:cNvPr>
          <p:cNvSpPr>
            <a:spLocks noGrp="1"/>
          </p:cNvSpPr>
          <p:nvPr>
            <p:ph type="pic" sz="quarter" idx="41" hasCustomPrompt="1"/>
          </p:nvPr>
        </p:nvSpPr>
        <p:spPr>
          <a:xfrm>
            <a:off x="0" y="0"/>
            <a:ext cx="6096000" cy="6858000"/>
          </a:xfrm>
          <a:prstGeom prst="rect">
            <a:avLst/>
          </a:prstGeom>
          <a:solidFill>
            <a:schemeClr val="bg1">
              <a:lumMod val="95000"/>
            </a:schemeClr>
          </a:solidFill>
        </p:spPr>
        <p:txBody>
          <a:bodyPr anchor="ct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367726760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2" name="그림 개체 틀 2">
            <a:extLst>
              <a:ext uri="{FF2B5EF4-FFF2-40B4-BE49-F238E27FC236}">
                <a16:creationId xmlns:a16="http://schemas.microsoft.com/office/drawing/2014/main" id="{25CCC988-11E6-43E3-B86B-C909FFF498C6}"/>
              </a:ext>
            </a:extLst>
          </p:cNvPr>
          <p:cNvSpPr>
            <a:spLocks noGrp="1"/>
          </p:cNvSpPr>
          <p:nvPr>
            <p:ph type="pic" sz="quarter" idx="41" hasCustomPrompt="1"/>
          </p:nvPr>
        </p:nvSpPr>
        <p:spPr>
          <a:xfrm>
            <a:off x="0" y="0"/>
            <a:ext cx="4689695" cy="6858000"/>
          </a:xfrm>
          <a:prstGeom prst="rect">
            <a:avLst/>
          </a:prstGeom>
          <a:solidFill>
            <a:schemeClr val="bg1">
              <a:lumMod val="95000"/>
            </a:schemeClr>
          </a:solidFill>
        </p:spPr>
        <p:txBody>
          <a:bodyPr anchor="ct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41104659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2_Contents slide layout">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9112FC24-B0BB-43AE-AB6F-2F8A6318C976}"/>
              </a:ext>
            </a:extLst>
          </p:cNvPr>
          <p:cNvGrpSpPr/>
          <p:nvPr userDrawn="1"/>
        </p:nvGrpSpPr>
        <p:grpSpPr>
          <a:xfrm flipH="1">
            <a:off x="486250" y="477136"/>
            <a:ext cx="11704320" cy="5935130"/>
            <a:chOff x="-161213" y="477136"/>
            <a:chExt cx="11704320" cy="5935130"/>
          </a:xfrm>
        </p:grpSpPr>
        <p:cxnSp>
          <p:nvCxnSpPr>
            <p:cNvPr id="5" name="Straight Connector 4">
              <a:extLst>
                <a:ext uri="{FF2B5EF4-FFF2-40B4-BE49-F238E27FC236}">
                  <a16:creationId xmlns:a16="http://schemas.microsoft.com/office/drawing/2014/main" id="{202B0099-32CD-4A9E-A010-EB75F1B7ADBC}"/>
                </a:ext>
              </a:extLst>
            </p:cNvPr>
            <p:cNvCxnSpPr>
              <a:cxnSpLocks/>
            </p:cNvCxnSpPr>
            <p:nvPr userDrawn="1"/>
          </p:nvCxnSpPr>
          <p:spPr>
            <a:xfrm flipH="1">
              <a:off x="-161213" y="477136"/>
              <a:ext cx="11704320" cy="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66FFECB2-D63A-4DED-B565-1B5EC1C6DBCE}"/>
                </a:ext>
              </a:extLst>
            </p:cNvPr>
            <p:cNvCxnSpPr>
              <a:cxnSpLocks/>
            </p:cNvCxnSpPr>
            <p:nvPr userDrawn="1"/>
          </p:nvCxnSpPr>
          <p:spPr>
            <a:xfrm flipV="1">
              <a:off x="11543107" y="477136"/>
              <a:ext cx="0" cy="5935130"/>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8423856D-6F4B-428C-8039-92BC2469A811}"/>
                </a:ext>
              </a:extLst>
            </p:cNvPr>
            <p:cNvCxnSpPr>
              <a:cxnSpLocks/>
            </p:cNvCxnSpPr>
            <p:nvPr userDrawn="1"/>
          </p:nvCxnSpPr>
          <p:spPr>
            <a:xfrm flipH="1">
              <a:off x="-161213" y="6392850"/>
              <a:ext cx="11704320" cy="13272"/>
            </a:xfrm>
            <a:prstGeom prst="line">
              <a:avLst/>
            </a:prstGeom>
            <a:ln w="444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Picture Placeholder 3">
            <a:extLst>
              <a:ext uri="{FF2B5EF4-FFF2-40B4-BE49-F238E27FC236}">
                <a16:creationId xmlns:a16="http://schemas.microsoft.com/office/drawing/2014/main" id="{2913480D-83E6-465D-B9EC-FA0799699FB0}"/>
              </a:ext>
            </a:extLst>
          </p:cNvPr>
          <p:cNvSpPr>
            <a:spLocks noGrp="1"/>
          </p:cNvSpPr>
          <p:nvPr>
            <p:ph type="pic" sz="quarter" idx="41" hasCustomPrompt="1"/>
          </p:nvPr>
        </p:nvSpPr>
        <p:spPr>
          <a:xfrm>
            <a:off x="5268686" y="0"/>
            <a:ext cx="6923314" cy="6858000"/>
          </a:xfrm>
          <a:custGeom>
            <a:avLst/>
            <a:gdLst>
              <a:gd name="connsiteX0" fmla="*/ 1714500 w 6923314"/>
              <a:gd name="connsiteY0" fmla="*/ 0 h 6858000"/>
              <a:gd name="connsiteX1" fmla="*/ 6923314 w 6923314"/>
              <a:gd name="connsiteY1" fmla="*/ 0 h 6858000"/>
              <a:gd name="connsiteX2" fmla="*/ 6923314 w 6923314"/>
              <a:gd name="connsiteY2" fmla="*/ 1637212 h 6858000"/>
              <a:gd name="connsiteX3" fmla="*/ 5618117 w 6923314"/>
              <a:gd name="connsiteY3" fmla="*/ 6858000 h 6858000"/>
              <a:gd name="connsiteX4" fmla="*/ 0 w 6923314"/>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3314" h="6858000">
                <a:moveTo>
                  <a:pt x="1714500" y="0"/>
                </a:moveTo>
                <a:lnTo>
                  <a:pt x="6923314" y="0"/>
                </a:lnTo>
                <a:lnTo>
                  <a:pt x="6923314" y="1637212"/>
                </a:lnTo>
                <a:lnTo>
                  <a:pt x="5618117" y="6858000"/>
                </a:lnTo>
                <a:lnTo>
                  <a:pt x="0" y="6858000"/>
                </a:lnTo>
                <a:close/>
              </a:path>
            </a:pathLst>
          </a:custGeom>
          <a:solidFill>
            <a:schemeClr val="bg1">
              <a:lumMod val="95000"/>
            </a:schemeClr>
          </a:solidFill>
        </p:spPr>
        <p:txBody>
          <a:bodyPr wrap="square" anchor="ctr">
            <a:noAutofit/>
          </a:bodyP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83552363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5EE4B7-9087-E7B6-53BC-2781A996FC9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EA077D-9195-011E-C0C4-B957F3CA557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B696E9B-5AAC-4C67-41C9-BE936ECACA3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1DED319-B962-8D96-AA9B-1C626AA81B22}"/>
              </a:ext>
            </a:extLst>
          </p:cNvPr>
          <p:cNvSpPr>
            <a:spLocks noGrp="1"/>
          </p:cNvSpPr>
          <p:nvPr>
            <p:ph type="dt" sz="half" idx="10"/>
          </p:nvPr>
        </p:nvSpPr>
        <p:spPr/>
        <p:txBody>
          <a:bodyPr/>
          <a:lstStyle/>
          <a:p>
            <a:fld id="{4ECB753B-73E2-49C4-ADA1-2DCDD69536C4}" type="datetime1">
              <a:rPr lang="en-US" smtClean="0"/>
              <a:t>9/5/2024</a:t>
            </a:fld>
            <a:endParaRPr lang="en-US"/>
          </a:p>
        </p:txBody>
      </p:sp>
      <p:sp>
        <p:nvSpPr>
          <p:cNvPr id="6" name="Footer Placeholder 5">
            <a:extLst>
              <a:ext uri="{FF2B5EF4-FFF2-40B4-BE49-F238E27FC236}">
                <a16:creationId xmlns:a16="http://schemas.microsoft.com/office/drawing/2014/main" id="{D9C4738C-EE9A-DDED-B96D-D2BDBDE4FCB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674F069-43C4-5955-98BD-A18FC23AA6F6}"/>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59107360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4_Contents slide layout">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F11EEFC-446C-47E4-B2EA-DE7ED313E7C9}"/>
              </a:ext>
            </a:extLst>
          </p:cNvPr>
          <p:cNvSpPr/>
          <p:nvPr userDrawn="1"/>
        </p:nvSpPr>
        <p:spPr>
          <a:xfrm>
            <a:off x="4028659" y="0"/>
            <a:ext cx="8163341" cy="6858000"/>
          </a:xfrm>
          <a:custGeom>
            <a:avLst/>
            <a:gdLst>
              <a:gd name="connsiteX0" fmla="*/ 555736 w 8163341"/>
              <a:gd name="connsiteY0" fmla="*/ 0 h 6858000"/>
              <a:gd name="connsiteX1" fmla="*/ 8163341 w 8163341"/>
              <a:gd name="connsiteY1" fmla="*/ 0 h 6858000"/>
              <a:gd name="connsiteX2" fmla="*/ 8163341 w 8163341"/>
              <a:gd name="connsiteY2" fmla="*/ 6858000 h 6858000"/>
              <a:gd name="connsiteX3" fmla="*/ 1386403 w 8163341"/>
              <a:gd name="connsiteY3" fmla="*/ 6858000 h 6858000"/>
              <a:gd name="connsiteX4" fmla="*/ 1368696 w 8163341"/>
              <a:gd name="connsiteY4" fmla="*/ 6835467 h 6858000"/>
              <a:gd name="connsiteX5" fmla="*/ 0 w 8163341"/>
              <a:gd name="connsiteY5" fmla="*/ 2713384 h 6858000"/>
              <a:gd name="connsiteX6" fmla="*/ 541410 w 8163341"/>
              <a:gd name="connsiteY6" fmla="*/ 3168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3341" h="6858000">
                <a:moveTo>
                  <a:pt x="555736" y="0"/>
                </a:moveTo>
                <a:lnTo>
                  <a:pt x="8163341" y="0"/>
                </a:lnTo>
                <a:lnTo>
                  <a:pt x="8163341" y="6858000"/>
                </a:lnTo>
                <a:lnTo>
                  <a:pt x="1386403" y="6858000"/>
                </a:lnTo>
                <a:lnTo>
                  <a:pt x="1368696" y="6835467"/>
                </a:lnTo>
                <a:cubicBezTo>
                  <a:pt x="509067" y="5686009"/>
                  <a:pt x="0" y="4259146"/>
                  <a:pt x="0" y="2713384"/>
                </a:cubicBezTo>
                <a:cubicBezTo>
                  <a:pt x="0" y="1762146"/>
                  <a:pt x="192783" y="855935"/>
                  <a:pt x="541410" y="3168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3" name="Picture Placeholder 12">
            <a:extLst>
              <a:ext uri="{FF2B5EF4-FFF2-40B4-BE49-F238E27FC236}">
                <a16:creationId xmlns:a16="http://schemas.microsoft.com/office/drawing/2014/main" id="{8697FC26-F258-4DC5-8D4C-92A80119685B}"/>
              </a:ext>
            </a:extLst>
          </p:cNvPr>
          <p:cNvSpPr>
            <a:spLocks noGrp="1"/>
          </p:cNvSpPr>
          <p:nvPr>
            <p:ph type="pic" sz="quarter" idx="41" hasCustomPrompt="1"/>
          </p:nvPr>
        </p:nvSpPr>
        <p:spPr>
          <a:xfrm>
            <a:off x="4131362" y="0"/>
            <a:ext cx="8060638" cy="6858000"/>
          </a:xfrm>
          <a:custGeom>
            <a:avLst/>
            <a:gdLst>
              <a:gd name="connsiteX0" fmla="*/ 555736 w 8060638"/>
              <a:gd name="connsiteY0" fmla="*/ 0 h 6858000"/>
              <a:gd name="connsiteX1" fmla="*/ 8060638 w 8060638"/>
              <a:gd name="connsiteY1" fmla="*/ 0 h 6858000"/>
              <a:gd name="connsiteX2" fmla="*/ 8060638 w 8060638"/>
              <a:gd name="connsiteY2" fmla="*/ 6858000 h 6858000"/>
              <a:gd name="connsiteX3" fmla="*/ 1386404 w 8060638"/>
              <a:gd name="connsiteY3" fmla="*/ 6858000 h 6858000"/>
              <a:gd name="connsiteX4" fmla="*/ 1368697 w 8060638"/>
              <a:gd name="connsiteY4" fmla="*/ 6835467 h 6858000"/>
              <a:gd name="connsiteX5" fmla="*/ 0 w 8060638"/>
              <a:gd name="connsiteY5" fmla="*/ 2713384 h 6858000"/>
              <a:gd name="connsiteX6" fmla="*/ 541410 w 8060638"/>
              <a:gd name="connsiteY6" fmla="*/ 3168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60638" h="6858000">
                <a:moveTo>
                  <a:pt x="555736" y="0"/>
                </a:moveTo>
                <a:lnTo>
                  <a:pt x="8060638" y="0"/>
                </a:lnTo>
                <a:lnTo>
                  <a:pt x="8060638" y="6858000"/>
                </a:lnTo>
                <a:lnTo>
                  <a:pt x="1386404" y="6858000"/>
                </a:lnTo>
                <a:lnTo>
                  <a:pt x="1368697" y="6835467"/>
                </a:lnTo>
                <a:cubicBezTo>
                  <a:pt x="509067" y="5686009"/>
                  <a:pt x="0" y="4259146"/>
                  <a:pt x="0" y="2713384"/>
                </a:cubicBezTo>
                <a:cubicBezTo>
                  <a:pt x="0" y="1762146"/>
                  <a:pt x="192784" y="855935"/>
                  <a:pt x="541410" y="31689"/>
                </a:cubicBezTo>
                <a:close/>
              </a:path>
            </a:pathLst>
          </a:custGeom>
          <a:solidFill>
            <a:schemeClr val="bg1">
              <a:lumMod val="95000"/>
            </a:schemeClr>
          </a:solidFill>
        </p:spPr>
        <p:txBody>
          <a:bodyPr wrap="square" anchor="ctr">
            <a:noAutofit/>
          </a:bodyPr>
          <a:lstStyle>
            <a:lvl1pPr marL="0" indent="0" algn="ctr">
              <a:buNone/>
              <a:defRPr sz="1200">
                <a:solidFill>
                  <a:schemeClr val="tx1"/>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14338582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sp>
        <p:nvSpPr>
          <p:cNvPr id="3" name="Hexagon 7">
            <a:extLst>
              <a:ext uri="{FF2B5EF4-FFF2-40B4-BE49-F238E27FC236}">
                <a16:creationId xmlns:a16="http://schemas.microsoft.com/office/drawing/2014/main" id="{81307760-051C-4C15-A332-4E9693E15B43}"/>
              </a:ext>
            </a:extLst>
          </p:cNvPr>
          <p:cNvSpPr/>
          <p:nvPr userDrawn="1"/>
        </p:nvSpPr>
        <p:spPr>
          <a:xfrm>
            <a:off x="627017" y="2679826"/>
            <a:ext cx="11037601" cy="165874"/>
          </a:xfrm>
          <a:custGeom>
            <a:avLst/>
            <a:gdLst/>
            <a:ahLst/>
            <a:cxnLst/>
            <a:rect l="l" t="t" r="r" b="b"/>
            <a:pathLst>
              <a:path w="8352928" h="576064">
                <a:moveTo>
                  <a:pt x="0" y="0"/>
                </a:moveTo>
                <a:lnTo>
                  <a:pt x="7704856" y="0"/>
                </a:lnTo>
                <a:lnTo>
                  <a:pt x="7776864" y="0"/>
                </a:lnTo>
                <a:lnTo>
                  <a:pt x="8208912" y="0"/>
                </a:lnTo>
                <a:lnTo>
                  <a:pt x="8352928" y="288032"/>
                </a:lnTo>
                <a:lnTo>
                  <a:pt x="8208912" y="576064"/>
                </a:lnTo>
                <a:lnTo>
                  <a:pt x="7776864" y="576064"/>
                </a:lnTo>
                <a:lnTo>
                  <a:pt x="7704856" y="576064"/>
                </a:lnTo>
                <a:lnTo>
                  <a:pt x="0" y="576064"/>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4" name="그림 개체 틀 2">
            <a:extLst>
              <a:ext uri="{FF2B5EF4-FFF2-40B4-BE49-F238E27FC236}">
                <a16:creationId xmlns:a16="http://schemas.microsoft.com/office/drawing/2014/main" id="{840A11CA-422C-4A04-8A4D-FAF2E080A4BA}"/>
              </a:ext>
            </a:extLst>
          </p:cNvPr>
          <p:cNvSpPr>
            <a:spLocks noGrp="1"/>
          </p:cNvSpPr>
          <p:nvPr>
            <p:ph type="pic" sz="quarter" idx="13" hasCustomPrompt="1"/>
          </p:nvPr>
        </p:nvSpPr>
        <p:spPr>
          <a:xfrm>
            <a:off x="1106725" y="1826763"/>
            <a:ext cx="1872000" cy="1872000"/>
          </a:xfrm>
          <a:prstGeom prst="ellipse">
            <a:avLst/>
          </a:prstGeom>
          <a:solidFill>
            <a:schemeClr val="bg1"/>
          </a:solidFill>
          <a:ln w="50800">
            <a:solidFill>
              <a:schemeClr val="accent1"/>
            </a:solidFill>
          </a:ln>
          <a:effectLst>
            <a:innerShdw blurRad="114300">
              <a:schemeClr val="bg1"/>
            </a:innerShdw>
          </a:effectLst>
        </p:spPr>
        <p:txBody>
          <a:bodyPr anchor="ctr"/>
          <a:lstStyle>
            <a:lvl1pPr marL="0" indent="0" algn="ctr">
              <a:buNone/>
              <a:defRPr sz="1200"/>
            </a:lvl1pPr>
          </a:lstStyle>
          <a:p>
            <a:r>
              <a:rPr lang="en-US" altLang="ko-KR" dirty="0"/>
              <a:t>Place Your Picture Here</a:t>
            </a:r>
            <a:endParaRPr lang="ko-KR" altLang="en-US" dirty="0"/>
          </a:p>
        </p:txBody>
      </p:sp>
      <p:sp>
        <p:nvSpPr>
          <p:cNvPr id="5" name="그림 개체 틀 2">
            <a:extLst>
              <a:ext uri="{FF2B5EF4-FFF2-40B4-BE49-F238E27FC236}">
                <a16:creationId xmlns:a16="http://schemas.microsoft.com/office/drawing/2014/main" id="{B4671F09-6A0A-4146-B1B8-FDD75C385BD7}"/>
              </a:ext>
            </a:extLst>
          </p:cNvPr>
          <p:cNvSpPr>
            <a:spLocks noGrp="1"/>
          </p:cNvSpPr>
          <p:nvPr>
            <p:ph type="pic" sz="quarter" idx="14" hasCustomPrompt="1"/>
          </p:nvPr>
        </p:nvSpPr>
        <p:spPr>
          <a:xfrm>
            <a:off x="9193031" y="1826763"/>
            <a:ext cx="1872000" cy="1872000"/>
          </a:xfrm>
          <a:prstGeom prst="ellipse">
            <a:avLst/>
          </a:prstGeom>
          <a:solidFill>
            <a:schemeClr val="bg1"/>
          </a:solidFill>
          <a:ln w="50800">
            <a:solidFill>
              <a:schemeClr val="accent4"/>
            </a:solidFill>
          </a:ln>
          <a:effectLst>
            <a:innerShdw blurRad="114300">
              <a:schemeClr val="bg1"/>
            </a:innerShdw>
          </a:effectLst>
        </p:spPr>
        <p:txBody>
          <a:bodyPr anchor="ctr"/>
          <a:lstStyle>
            <a:lvl1pPr marL="0" indent="0" algn="ctr">
              <a:buNone/>
              <a:defRPr sz="1200"/>
            </a:lvl1pPr>
          </a:lstStyle>
          <a:p>
            <a:r>
              <a:rPr lang="en-US" altLang="ko-KR" dirty="0"/>
              <a:t>Place Your Picture Here</a:t>
            </a:r>
            <a:endParaRPr lang="ko-KR" altLang="en-US" dirty="0"/>
          </a:p>
        </p:txBody>
      </p:sp>
      <p:sp>
        <p:nvSpPr>
          <p:cNvPr id="6" name="그림 개체 틀 2">
            <a:extLst>
              <a:ext uri="{FF2B5EF4-FFF2-40B4-BE49-F238E27FC236}">
                <a16:creationId xmlns:a16="http://schemas.microsoft.com/office/drawing/2014/main" id="{1D8A55DD-EC4E-441F-81AD-8EA8BB43D188}"/>
              </a:ext>
            </a:extLst>
          </p:cNvPr>
          <p:cNvSpPr>
            <a:spLocks noGrp="1"/>
          </p:cNvSpPr>
          <p:nvPr>
            <p:ph type="pic" sz="quarter" idx="15" hasCustomPrompt="1"/>
          </p:nvPr>
        </p:nvSpPr>
        <p:spPr>
          <a:xfrm>
            <a:off x="6497595" y="1826763"/>
            <a:ext cx="1872000" cy="1872000"/>
          </a:xfrm>
          <a:prstGeom prst="ellipse">
            <a:avLst/>
          </a:prstGeom>
          <a:solidFill>
            <a:schemeClr val="bg1"/>
          </a:solidFill>
          <a:ln w="50800">
            <a:solidFill>
              <a:schemeClr val="accent3"/>
            </a:solidFill>
          </a:ln>
          <a:effectLst>
            <a:innerShdw blurRad="114300">
              <a:schemeClr val="bg1"/>
            </a:innerShdw>
          </a:effectLst>
        </p:spPr>
        <p:txBody>
          <a:bodyPr anchor="ctr"/>
          <a:lstStyle>
            <a:lvl1pPr marL="0" indent="0" algn="ctr">
              <a:buNone/>
              <a:defRPr sz="1200"/>
            </a:lvl1pPr>
          </a:lstStyle>
          <a:p>
            <a:r>
              <a:rPr lang="en-US" altLang="ko-KR" dirty="0"/>
              <a:t>Place Your Picture Here</a:t>
            </a:r>
            <a:endParaRPr lang="ko-KR" altLang="en-US" dirty="0"/>
          </a:p>
        </p:txBody>
      </p:sp>
      <p:sp>
        <p:nvSpPr>
          <p:cNvPr id="7" name="그림 개체 틀 2">
            <a:extLst>
              <a:ext uri="{FF2B5EF4-FFF2-40B4-BE49-F238E27FC236}">
                <a16:creationId xmlns:a16="http://schemas.microsoft.com/office/drawing/2014/main" id="{4C0EFF93-9B49-4BDB-8D8F-A9173DC17B60}"/>
              </a:ext>
            </a:extLst>
          </p:cNvPr>
          <p:cNvSpPr>
            <a:spLocks noGrp="1"/>
          </p:cNvSpPr>
          <p:nvPr>
            <p:ph type="pic" sz="quarter" idx="16" hasCustomPrompt="1"/>
          </p:nvPr>
        </p:nvSpPr>
        <p:spPr>
          <a:xfrm>
            <a:off x="3802160" y="1826763"/>
            <a:ext cx="1872000" cy="1872000"/>
          </a:xfrm>
          <a:prstGeom prst="ellipse">
            <a:avLst/>
          </a:prstGeom>
          <a:solidFill>
            <a:schemeClr val="bg1"/>
          </a:solidFill>
          <a:ln w="50800">
            <a:solidFill>
              <a:schemeClr val="accent2"/>
            </a:solidFill>
          </a:ln>
          <a:effectLst>
            <a:innerShdw blurRad="114300">
              <a:schemeClr val="bg1"/>
            </a:innerShdw>
          </a:effectLst>
        </p:spPr>
        <p:txBody>
          <a:bodyPr anchor="ctr"/>
          <a:lstStyle>
            <a:lvl1pPr marL="0" indent="0" algn="ctr">
              <a:buNone/>
              <a:defRPr sz="1200"/>
            </a:lvl1pPr>
          </a:lstStyle>
          <a:p>
            <a:r>
              <a:rPr lang="en-US" altLang="ko-KR" dirty="0"/>
              <a:t>Place Your Picture Here</a:t>
            </a:r>
            <a:endParaRPr lang="ko-KR" altLang="en-US" dirty="0"/>
          </a:p>
        </p:txBody>
      </p:sp>
      <p:sp>
        <p:nvSpPr>
          <p:cNvPr id="8" name="Rectangle 7">
            <a:extLst>
              <a:ext uri="{FF2B5EF4-FFF2-40B4-BE49-F238E27FC236}">
                <a16:creationId xmlns:a16="http://schemas.microsoft.com/office/drawing/2014/main" id="{1727EEFC-6B81-4FCF-8608-B01244E803FE}"/>
              </a:ext>
            </a:extLst>
          </p:cNvPr>
          <p:cNvSpPr/>
          <p:nvPr userDrawn="1"/>
        </p:nvSpPr>
        <p:spPr>
          <a:xfrm>
            <a:off x="3694160" y="4207989"/>
            <a:ext cx="2088000" cy="360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srgbClr val="262626"/>
              </a:solidFill>
              <a:effectLst/>
              <a:uLnTx/>
              <a:uFillTx/>
              <a:latin typeface="Arial"/>
              <a:cs typeface="+mn-cs"/>
            </a:endParaRPr>
          </a:p>
        </p:txBody>
      </p:sp>
      <p:sp>
        <p:nvSpPr>
          <p:cNvPr id="9" name="Rectangle 8">
            <a:extLst>
              <a:ext uri="{FF2B5EF4-FFF2-40B4-BE49-F238E27FC236}">
                <a16:creationId xmlns:a16="http://schemas.microsoft.com/office/drawing/2014/main" id="{DB610D67-A5B6-4309-B89A-8A1072CFBDFF}"/>
              </a:ext>
            </a:extLst>
          </p:cNvPr>
          <p:cNvSpPr/>
          <p:nvPr userDrawn="1"/>
        </p:nvSpPr>
        <p:spPr>
          <a:xfrm>
            <a:off x="6389595" y="4207989"/>
            <a:ext cx="2088000" cy="360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srgbClr val="262626"/>
              </a:solidFill>
              <a:effectLst/>
              <a:uLnTx/>
              <a:uFillTx/>
              <a:latin typeface="Arial"/>
              <a:cs typeface="+mn-cs"/>
            </a:endParaRPr>
          </a:p>
        </p:txBody>
      </p:sp>
      <p:sp>
        <p:nvSpPr>
          <p:cNvPr id="10" name="Rectangle 9">
            <a:extLst>
              <a:ext uri="{FF2B5EF4-FFF2-40B4-BE49-F238E27FC236}">
                <a16:creationId xmlns:a16="http://schemas.microsoft.com/office/drawing/2014/main" id="{2D71F3DA-CDBA-42D2-8E22-75B555233C19}"/>
              </a:ext>
            </a:extLst>
          </p:cNvPr>
          <p:cNvSpPr/>
          <p:nvPr userDrawn="1"/>
        </p:nvSpPr>
        <p:spPr>
          <a:xfrm>
            <a:off x="9085031" y="4207989"/>
            <a:ext cx="2088000" cy="360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srgbClr val="262626"/>
              </a:solidFill>
              <a:effectLst/>
              <a:uLnTx/>
              <a:uFillTx/>
              <a:latin typeface="Arial"/>
              <a:cs typeface="+mn-cs"/>
            </a:endParaRPr>
          </a:p>
        </p:txBody>
      </p:sp>
      <p:sp>
        <p:nvSpPr>
          <p:cNvPr id="11" name="Rectangle 10">
            <a:extLst>
              <a:ext uri="{FF2B5EF4-FFF2-40B4-BE49-F238E27FC236}">
                <a16:creationId xmlns:a16="http://schemas.microsoft.com/office/drawing/2014/main" id="{A160E14D-DED8-4BDC-9BA4-11EC795C536A}"/>
              </a:ext>
            </a:extLst>
          </p:cNvPr>
          <p:cNvSpPr/>
          <p:nvPr userDrawn="1"/>
        </p:nvSpPr>
        <p:spPr>
          <a:xfrm>
            <a:off x="998725" y="4207989"/>
            <a:ext cx="2088000" cy="360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srgbClr val="262626"/>
              </a:solidFill>
              <a:effectLst/>
              <a:uLnTx/>
              <a:uFillTx/>
              <a:latin typeface="Arial"/>
              <a:cs typeface="+mn-cs"/>
            </a:endParaRPr>
          </a:p>
        </p:txBody>
      </p:sp>
      <p:sp>
        <p:nvSpPr>
          <p:cNvPr id="12" name="Text Placeholder 9">
            <a:extLst>
              <a:ext uri="{FF2B5EF4-FFF2-40B4-BE49-F238E27FC236}">
                <a16:creationId xmlns:a16="http://schemas.microsoft.com/office/drawing/2014/main" id="{CF0494C1-45DC-4230-8D7B-EDFD8F3C409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sp>
        <p:nvSpPr>
          <p:cNvPr id="13" name="Rectangle 12">
            <a:extLst>
              <a:ext uri="{FF2B5EF4-FFF2-40B4-BE49-F238E27FC236}">
                <a16:creationId xmlns:a16="http://schemas.microsoft.com/office/drawing/2014/main" id="{2583D185-DFB2-42F1-9BBA-3E1F4BB1E702}"/>
              </a:ext>
            </a:extLst>
          </p:cNvPr>
          <p:cNvSpPr/>
          <p:nvPr userDrawn="1"/>
        </p:nvSpPr>
        <p:spPr>
          <a:xfrm>
            <a:off x="0" y="6605081"/>
            <a:ext cx="12192000" cy="276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4" name="Rectangle 13">
            <a:extLst>
              <a:ext uri="{FF2B5EF4-FFF2-40B4-BE49-F238E27FC236}">
                <a16:creationId xmlns:a16="http://schemas.microsoft.com/office/drawing/2014/main" id="{CB6B6611-3E7E-499A-814C-DC0D6919B6FB}"/>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5" name="Isosceles Triangle 14">
            <a:extLst>
              <a:ext uri="{FF2B5EF4-FFF2-40B4-BE49-F238E27FC236}">
                <a16:creationId xmlns:a16="http://schemas.microsoft.com/office/drawing/2014/main" id="{624EA248-E326-48AF-AA36-DAF279AEC15F}"/>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25463978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8_Contents slide layout">
    <p:spTree>
      <p:nvGrpSpPr>
        <p:cNvPr id="1" name=""/>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1906CD0-196C-4FC7-8872-5383668D4DBD}"/>
              </a:ext>
            </a:extLst>
          </p:cNvPr>
          <p:cNvCxnSpPr>
            <a:cxnSpLocks/>
          </p:cNvCxnSpPr>
          <p:nvPr userDrawn="1"/>
        </p:nvCxnSpPr>
        <p:spPr>
          <a:xfrm flipH="1">
            <a:off x="1" y="6624450"/>
            <a:ext cx="12191999"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8" name="Picture 3" descr="E:\002-KIMS BUSINESS\007-02-MaxPPT-Contents\150902-com-Global-Laptop\mo900.png">
            <a:extLst>
              <a:ext uri="{FF2B5EF4-FFF2-40B4-BE49-F238E27FC236}">
                <a16:creationId xmlns:a16="http://schemas.microsoft.com/office/drawing/2014/main" id="{A0D68BEC-81CA-49DB-B5DB-32E86BC56049}"/>
              </a:ext>
            </a:extLst>
          </p:cNvPr>
          <p:cNvPicPr>
            <a:picLocks noChangeAspect="1" noChangeArrowheads="1"/>
          </p:cNvPicPr>
          <p:nvPr userDrawn="1"/>
        </p:nvPicPr>
        <p:blipFill rotWithShape="1">
          <a:blip r:embed="rId2">
            <a:extLst>
              <a:ext uri="{BEBA8EAE-BF5A-486C-A8C5-ECC9F3942E4B}">
                <a14:imgProps xmlns:a14="http://schemas.microsoft.com/office/drawing/2010/main">
                  <a14:imgLayer r:embed="rId3">
                    <a14:imgEffect>
                      <a14:saturation sat="66000"/>
                    </a14:imgEffect>
                  </a14:imgLayer>
                </a14:imgProps>
              </a:ext>
              <a:ext uri="{28A0092B-C50C-407E-A947-70E740481C1C}">
                <a14:useLocalDpi xmlns:a14="http://schemas.microsoft.com/office/drawing/2010/main" val="0"/>
              </a:ext>
            </a:extLst>
          </a:blip>
          <a:srcRect l="18253"/>
          <a:stretch/>
        </p:blipFill>
        <p:spPr bwMode="auto">
          <a:xfrm>
            <a:off x="0" y="2348880"/>
            <a:ext cx="3683812" cy="4509120"/>
          </a:xfrm>
          <a:prstGeom prst="rect">
            <a:avLst/>
          </a:prstGeom>
          <a:noFill/>
          <a:extLst>
            <a:ext uri="{909E8E84-426E-40DD-AFC4-6F175D3DCCD1}">
              <a14:hiddenFill xmlns:a14="http://schemas.microsoft.com/office/drawing/2010/main">
                <a:solidFill>
                  <a:srgbClr val="FFFFFF"/>
                </a:solidFill>
              </a14:hiddenFill>
            </a:ext>
          </a:extLst>
        </p:spPr>
      </p:pic>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pic>
        <p:nvPicPr>
          <p:cNvPr id="3" name="Graphic 2">
            <a:extLst>
              <a:ext uri="{FF2B5EF4-FFF2-40B4-BE49-F238E27FC236}">
                <a16:creationId xmlns:a16="http://schemas.microsoft.com/office/drawing/2014/main" id="{AC16D358-38D5-4BFB-AC73-E794FB2772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868410" y="4207471"/>
            <a:ext cx="863147" cy="2425033"/>
          </a:xfrm>
          <a:prstGeom prst="rect">
            <a:avLst/>
          </a:prstGeom>
        </p:spPr>
      </p:pic>
      <p:sp>
        <p:nvSpPr>
          <p:cNvPr id="5" name="Rectangle 4">
            <a:extLst>
              <a:ext uri="{FF2B5EF4-FFF2-40B4-BE49-F238E27FC236}">
                <a16:creationId xmlns:a16="http://schemas.microsoft.com/office/drawing/2014/main" id="{37ED3AE3-3013-4678-B766-8D5D6FF87822}"/>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6" name="Isosceles Triangle 5">
            <a:extLst>
              <a:ext uri="{FF2B5EF4-FFF2-40B4-BE49-F238E27FC236}">
                <a16:creationId xmlns:a16="http://schemas.microsoft.com/office/drawing/2014/main" id="{53361A3F-6E74-4E9B-BD80-119E81BF9950}"/>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7" name="Picture Placeholder 2">
            <a:extLst>
              <a:ext uri="{FF2B5EF4-FFF2-40B4-BE49-F238E27FC236}">
                <a16:creationId xmlns:a16="http://schemas.microsoft.com/office/drawing/2014/main" id="{4D6FA72B-64F2-4946-B4AF-2E2AD3ABD15C}"/>
              </a:ext>
            </a:extLst>
          </p:cNvPr>
          <p:cNvSpPr>
            <a:spLocks noGrp="1"/>
          </p:cNvSpPr>
          <p:nvPr>
            <p:ph type="pic" idx="14" hasCustomPrompt="1"/>
          </p:nvPr>
        </p:nvSpPr>
        <p:spPr>
          <a:xfrm>
            <a:off x="1620092" y="2699240"/>
            <a:ext cx="1684418" cy="2650546"/>
          </a:xfrm>
          <a:custGeom>
            <a:avLst/>
            <a:gdLst>
              <a:gd name="connsiteX0" fmla="*/ 0 w 1296000"/>
              <a:gd name="connsiteY0" fmla="*/ 0 h 2700000"/>
              <a:gd name="connsiteX1" fmla="*/ 1296000 w 1296000"/>
              <a:gd name="connsiteY1" fmla="*/ 0 h 2700000"/>
              <a:gd name="connsiteX2" fmla="*/ 1296000 w 1296000"/>
              <a:gd name="connsiteY2" fmla="*/ 2700000 h 2700000"/>
              <a:gd name="connsiteX3" fmla="*/ 0 w 1296000"/>
              <a:gd name="connsiteY3" fmla="*/ 2700000 h 2700000"/>
              <a:gd name="connsiteX4" fmla="*/ 0 w 1296000"/>
              <a:gd name="connsiteY4" fmla="*/ 0 h 2700000"/>
              <a:gd name="connsiteX0" fmla="*/ 0 w 1436677"/>
              <a:gd name="connsiteY0" fmla="*/ 0 h 2745513"/>
              <a:gd name="connsiteX1" fmla="*/ 1436677 w 1436677"/>
              <a:gd name="connsiteY1" fmla="*/ 45513 h 2745513"/>
              <a:gd name="connsiteX2" fmla="*/ 1436677 w 1436677"/>
              <a:gd name="connsiteY2" fmla="*/ 2745513 h 2745513"/>
              <a:gd name="connsiteX3" fmla="*/ 140677 w 1436677"/>
              <a:gd name="connsiteY3" fmla="*/ 2745513 h 2745513"/>
              <a:gd name="connsiteX4" fmla="*/ 0 w 1436677"/>
              <a:gd name="connsiteY4" fmla="*/ 0 h 2745513"/>
              <a:gd name="connsiteX0" fmla="*/ 0 w 1453227"/>
              <a:gd name="connsiteY0" fmla="*/ 0 h 2745513"/>
              <a:gd name="connsiteX1" fmla="*/ 1453227 w 1453227"/>
              <a:gd name="connsiteY1" fmla="*/ 45513 h 2745513"/>
              <a:gd name="connsiteX2" fmla="*/ 1453227 w 1453227"/>
              <a:gd name="connsiteY2" fmla="*/ 2745513 h 2745513"/>
              <a:gd name="connsiteX3" fmla="*/ 157227 w 1453227"/>
              <a:gd name="connsiteY3" fmla="*/ 2745513 h 2745513"/>
              <a:gd name="connsiteX4" fmla="*/ 0 w 1453227"/>
              <a:gd name="connsiteY4" fmla="*/ 0 h 2745513"/>
              <a:gd name="connsiteX0" fmla="*/ 0 w 1523565"/>
              <a:gd name="connsiteY0" fmla="*/ 0 h 2745513"/>
              <a:gd name="connsiteX1" fmla="*/ 1523565 w 1523565"/>
              <a:gd name="connsiteY1" fmla="*/ 16550 h 2745513"/>
              <a:gd name="connsiteX2" fmla="*/ 1453227 w 1523565"/>
              <a:gd name="connsiteY2" fmla="*/ 2745513 h 2745513"/>
              <a:gd name="connsiteX3" fmla="*/ 157227 w 1523565"/>
              <a:gd name="connsiteY3" fmla="*/ 2745513 h 2745513"/>
              <a:gd name="connsiteX4" fmla="*/ 0 w 1523565"/>
              <a:gd name="connsiteY4" fmla="*/ 0 h 2745513"/>
              <a:gd name="connsiteX0" fmla="*/ 0 w 1672517"/>
              <a:gd name="connsiteY0" fmla="*/ 0 h 2745513"/>
              <a:gd name="connsiteX1" fmla="*/ 1523565 w 1672517"/>
              <a:gd name="connsiteY1" fmla="*/ 16550 h 2745513"/>
              <a:gd name="connsiteX2" fmla="*/ 1672517 w 1672517"/>
              <a:gd name="connsiteY2" fmla="*/ 2580011 h 2745513"/>
              <a:gd name="connsiteX3" fmla="*/ 157227 w 1672517"/>
              <a:gd name="connsiteY3" fmla="*/ 2745513 h 2745513"/>
              <a:gd name="connsiteX4" fmla="*/ 0 w 1672517"/>
              <a:gd name="connsiteY4" fmla="*/ 0 h 2745513"/>
              <a:gd name="connsiteX0" fmla="*/ 0 w 1672517"/>
              <a:gd name="connsiteY0" fmla="*/ 0 h 2580011"/>
              <a:gd name="connsiteX1" fmla="*/ 1523565 w 1672517"/>
              <a:gd name="connsiteY1" fmla="*/ 16550 h 2580011"/>
              <a:gd name="connsiteX2" fmla="*/ 1672517 w 1672517"/>
              <a:gd name="connsiteY2" fmla="*/ 2580011 h 2580011"/>
              <a:gd name="connsiteX3" fmla="*/ 165502 w 1672517"/>
              <a:gd name="connsiteY3" fmla="*/ 2563460 h 2580011"/>
              <a:gd name="connsiteX4" fmla="*/ 0 w 1672517"/>
              <a:gd name="connsiteY4" fmla="*/ 0 h 2580011"/>
              <a:gd name="connsiteX0" fmla="*/ 0 w 1672517"/>
              <a:gd name="connsiteY0" fmla="*/ 0 h 2604835"/>
              <a:gd name="connsiteX1" fmla="*/ 1523565 w 1672517"/>
              <a:gd name="connsiteY1" fmla="*/ 16550 h 2604835"/>
              <a:gd name="connsiteX2" fmla="*/ 1672517 w 1672517"/>
              <a:gd name="connsiteY2" fmla="*/ 2580011 h 2604835"/>
              <a:gd name="connsiteX3" fmla="*/ 161364 w 1672517"/>
              <a:gd name="connsiteY3" fmla="*/ 2604835 h 2604835"/>
              <a:gd name="connsiteX4" fmla="*/ 0 w 1672517"/>
              <a:gd name="connsiteY4" fmla="*/ 0 h 2604835"/>
              <a:gd name="connsiteX0" fmla="*/ 0 w 1672517"/>
              <a:gd name="connsiteY0" fmla="*/ 0 h 2613110"/>
              <a:gd name="connsiteX1" fmla="*/ 1523565 w 1672517"/>
              <a:gd name="connsiteY1" fmla="*/ 16550 h 2613110"/>
              <a:gd name="connsiteX2" fmla="*/ 1672517 w 1672517"/>
              <a:gd name="connsiteY2" fmla="*/ 2580011 h 2613110"/>
              <a:gd name="connsiteX3" fmla="*/ 161364 w 1672517"/>
              <a:gd name="connsiteY3" fmla="*/ 2613110 h 2613110"/>
              <a:gd name="connsiteX4" fmla="*/ 0 w 1672517"/>
              <a:gd name="connsiteY4" fmla="*/ 0 h 2613110"/>
              <a:gd name="connsiteX0" fmla="*/ 0 w 1707351"/>
              <a:gd name="connsiteY0" fmla="*/ 867 h 2596560"/>
              <a:gd name="connsiteX1" fmla="*/ 1558399 w 1707351"/>
              <a:gd name="connsiteY1" fmla="*/ 0 h 2596560"/>
              <a:gd name="connsiteX2" fmla="*/ 1707351 w 1707351"/>
              <a:gd name="connsiteY2" fmla="*/ 2563461 h 2596560"/>
              <a:gd name="connsiteX3" fmla="*/ 196198 w 1707351"/>
              <a:gd name="connsiteY3" fmla="*/ 2596560 h 2596560"/>
              <a:gd name="connsiteX4" fmla="*/ 0 w 1707351"/>
              <a:gd name="connsiteY4" fmla="*/ 867 h 2596560"/>
              <a:gd name="connsiteX0" fmla="*/ 186979 w 1894330"/>
              <a:gd name="connsiteY0" fmla="*/ 867 h 2596560"/>
              <a:gd name="connsiteX1" fmla="*/ 1745378 w 1894330"/>
              <a:gd name="connsiteY1" fmla="*/ 0 h 2596560"/>
              <a:gd name="connsiteX2" fmla="*/ 1894330 w 1894330"/>
              <a:gd name="connsiteY2" fmla="*/ 2563461 h 2596560"/>
              <a:gd name="connsiteX3" fmla="*/ 0 w 1894330"/>
              <a:gd name="connsiteY3" fmla="*/ 2596560 h 2596560"/>
              <a:gd name="connsiteX4" fmla="*/ 186979 w 1894330"/>
              <a:gd name="connsiteY4" fmla="*/ 867 h 2596560"/>
              <a:gd name="connsiteX0" fmla="*/ 186979 w 1745378"/>
              <a:gd name="connsiteY0" fmla="*/ 867 h 2615713"/>
              <a:gd name="connsiteX1" fmla="*/ 1745378 w 1745378"/>
              <a:gd name="connsiteY1" fmla="*/ 0 h 2615713"/>
              <a:gd name="connsiteX2" fmla="*/ 1528570 w 1745378"/>
              <a:gd name="connsiteY2" fmla="*/ 2615713 h 2615713"/>
              <a:gd name="connsiteX3" fmla="*/ 0 w 1745378"/>
              <a:gd name="connsiteY3" fmla="*/ 2596560 h 2615713"/>
              <a:gd name="connsiteX4" fmla="*/ 186979 w 1745378"/>
              <a:gd name="connsiteY4" fmla="*/ 867 h 2615713"/>
              <a:gd name="connsiteX0" fmla="*/ 186979 w 1658293"/>
              <a:gd name="connsiteY0" fmla="*/ 0 h 2614846"/>
              <a:gd name="connsiteX1" fmla="*/ 1658293 w 1658293"/>
              <a:gd name="connsiteY1" fmla="*/ 16551 h 2614846"/>
              <a:gd name="connsiteX2" fmla="*/ 1528570 w 1658293"/>
              <a:gd name="connsiteY2" fmla="*/ 2614846 h 2614846"/>
              <a:gd name="connsiteX3" fmla="*/ 0 w 1658293"/>
              <a:gd name="connsiteY3" fmla="*/ 2595693 h 2614846"/>
              <a:gd name="connsiteX4" fmla="*/ 186979 w 1658293"/>
              <a:gd name="connsiteY4" fmla="*/ 0 h 2614846"/>
              <a:gd name="connsiteX0" fmla="*/ 186979 w 1545081"/>
              <a:gd name="connsiteY0" fmla="*/ 0 h 2614846"/>
              <a:gd name="connsiteX1" fmla="*/ 1545081 w 1545081"/>
              <a:gd name="connsiteY1" fmla="*/ 16551 h 2614846"/>
              <a:gd name="connsiteX2" fmla="*/ 1528570 w 1545081"/>
              <a:gd name="connsiteY2" fmla="*/ 2614846 h 2614846"/>
              <a:gd name="connsiteX3" fmla="*/ 0 w 1545081"/>
              <a:gd name="connsiteY3" fmla="*/ 2595693 h 2614846"/>
              <a:gd name="connsiteX4" fmla="*/ 186979 w 1545081"/>
              <a:gd name="connsiteY4" fmla="*/ 0 h 2614846"/>
              <a:gd name="connsiteX0" fmla="*/ 186979 w 1675709"/>
              <a:gd name="connsiteY0" fmla="*/ 866 h 2615712"/>
              <a:gd name="connsiteX1" fmla="*/ 1675709 w 1675709"/>
              <a:gd name="connsiteY1" fmla="*/ 0 h 2615712"/>
              <a:gd name="connsiteX2" fmla="*/ 1528570 w 1675709"/>
              <a:gd name="connsiteY2" fmla="*/ 2615712 h 2615712"/>
              <a:gd name="connsiteX3" fmla="*/ 0 w 1675709"/>
              <a:gd name="connsiteY3" fmla="*/ 2596559 h 2615712"/>
              <a:gd name="connsiteX4" fmla="*/ 186979 w 1675709"/>
              <a:gd name="connsiteY4" fmla="*/ 866 h 2615712"/>
              <a:gd name="connsiteX0" fmla="*/ 169562 w 1675709"/>
              <a:gd name="connsiteY0" fmla="*/ 18283 h 2615712"/>
              <a:gd name="connsiteX1" fmla="*/ 1675709 w 1675709"/>
              <a:gd name="connsiteY1" fmla="*/ 0 h 2615712"/>
              <a:gd name="connsiteX2" fmla="*/ 1528570 w 1675709"/>
              <a:gd name="connsiteY2" fmla="*/ 2615712 h 2615712"/>
              <a:gd name="connsiteX3" fmla="*/ 0 w 1675709"/>
              <a:gd name="connsiteY3" fmla="*/ 2596559 h 2615712"/>
              <a:gd name="connsiteX4" fmla="*/ 169562 w 1675709"/>
              <a:gd name="connsiteY4" fmla="*/ 18283 h 2615712"/>
              <a:gd name="connsiteX0" fmla="*/ 169562 w 1667000"/>
              <a:gd name="connsiteY0" fmla="*/ 18283 h 2615712"/>
              <a:gd name="connsiteX1" fmla="*/ 1667000 w 1667000"/>
              <a:gd name="connsiteY1" fmla="*/ 0 h 2615712"/>
              <a:gd name="connsiteX2" fmla="*/ 1528570 w 1667000"/>
              <a:gd name="connsiteY2" fmla="*/ 2615712 h 2615712"/>
              <a:gd name="connsiteX3" fmla="*/ 0 w 1667000"/>
              <a:gd name="connsiteY3" fmla="*/ 2596559 h 2615712"/>
              <a:gd name="connsiteX4" fmla="*/ 169562 w 1667000"/>
              <a:gd name="connsiteY4" fmla="*/ 18283 h 2615712"/>
              <a:gd name="connsiteX0" fmla="*/ 169562 w 1667000"/>
              <a:gd name="connsiteY0" fmla="*/ 866 h 2615712"/>
              <a:gd name="connsiteX1" fmla="*/ 1667000 w 1667000"/>
              <a:gd name="connsiteY1" fmla="*/ 0 h 2615712"/>
              <a:gd name="connsiteX2" fmla="*/ 1528570 w 1667000"/>
              <a:gd name="connsiteY2" fmla="*/ 2615712 h 2615712"/>
              <a:gd name="connsiteX3" fmla="*/ 0 w 1667000"/>
              <a:gd name="connsiteY3" fmla="*/ 2596559 h 2615712"/>
              <a:gd name="connsiteX4" fmla="*/ 169562 w 1667000"/>
              <a:gd name="connsiteY4" fmla="*/ 866 h 2615712"/>
              <a:gd name="connsiteX0" fmla="*/ 169562 w 1667000"/>
              <a:gd name="connsiteY0" fmla="*/ 26991 h 2641837"/>
              <a:gd name="connsiteX1" fmla="*/ 1667000 w 1667000"/>
              <a:gd name="connsiteY1" fmla="*/ 0 h 2641837"/>
              <a:gd name="connsiteX2" fmla="*/ 1528570 w 1667000"/>
              <a:gd name="connsiteY2" fmla="*/ 2641837 h 2641837"/>
              <a:gd name="connsiteX3" fmla="*/ 0 w 1667000"/>
              <a:gd name="connsiteY3" fmla="*/ 2622684 h 2641837"/>
              <a:gd name="connsiteX4" fmla="*/ 169562 w 1667000"/>
              <a:gd name="connsiteY4" fmla="*/ 26991 h 2641837"/>
              <a:gd name="connsiteX0" fmla="*/ 169562 w 1667000"/>
              <a:gd name="connsiteY0" fmla="*/ 26991 h 2641837"/>
              <a:gd name="connsiteX1" fmla="*/ 1667000 w 1667000"/>
              <a:gd name="connsiteY1" fmla="*/ 0 h 2641837"/>
              <a:gd name="connsiteX2" fmla="*/ 1528570 w 1667000"/>
              <a:gd name="connsiteY2" fmla="*/ 2641837 h 2641837"/>
              <a:gd name="connsiteX3" fmla="*/ 0 w 1667000"/>
              <a:gd name="connsiteY3" fmla="*/ 2622684 h 2641837"/>
              <a:gd name="connsiteX4" fmla="*/ 169562 w 1667000"/>
              <a:gd name="connsiteY4" fmla="*/ 26991 h 2641837"/>
              <a:gd name="connsiteX0" fmla="*/ 169562 w 1667000"/>
              <a:gd name="connsiteY0" fmla="*/ 26991 h 2641837"/>
              <a:gd name="connsiteX1" fmla="*/ 1667000 w 1667000"/>
              <a:gd name="connsiteY1" fmla="*/ 0 h 2641837"/>
              <a:gd name="connsiteX2" fmla="*/ 1528570 w 1667000"/>
              <a:gd name="connsiteY2" fmla="*/ 2641837 h 2641837"/>
              <a:gd name="connsiteX3" fmla="*/ 0 w 1667000"/>
              <a:gd name="connsiteY3" fmla="*/ 2613976 h 2641837"/>
              <a:gd name="connsiteX4" fmla="*/ 169562 w 1667000"/>
              <a:gd name="connsiteY4" fmla="*/ 26991 h 2641837"/>
              <a:gd name="connsiteX0" fmla="*/ 169562 w 1667000"/>
              <a:gd name="connsiteY0" fmla="*/ 26991 h 2650546"/>
              <a:gd name="connsiteX1" fmla="*/ 1667000 w 1667000"/>
              <a:gd name="connsiteY1" fmla="*/ 0 h 2650546"/>
              <a:gd name="connsiteX2" fmla="*/ 1528570 w 1667000"/>
              <a:gd name="connsiteY2" fmla="*/ 2650546 h 2650546"/>
              <a:gd name="connsiteX3" fmla="*/ 0 w 1667000"/>
              <a:gd name="connsiteY3" fmla="*/ 2613976 h 2650546"/>
              <a:gd name="connsiteX4" fmla="*/ 169562 w 1667000"/>
              <a:gd name="connsiteY4" fmla="*/ 26991 h 2650546"/>
              <a:gd name="connsiteX0" fmla="*/ 169562 w 1684418"/>
              <a:gd name="connsiteY0" fmla="*/ 26991 h 2650546"/>
              <a:gd name="connsiteX1" fmla="*/ 1684418 w 1684418"/>
              <a:gd name="connsiteY1" fmla="*/ 0 h 2650546"/>
              <a:gd name="connsiteX2" fmla="*/ 1528570 w 1684418"/>
              <a:gd name="connsiteY2" fmla="*/ 2650546 h 2650546"/>
              <a:gd name="connsiteX3" fmla="*/ 0 w 1684418"/>
              <a:gd name="connsiteY3" fmla="*/ 2613976 h 2650546"/>
              <a:gd name="connsiteX4" fmla="*/ 169562 w 1684418"/>
              <a:gd name="connsiteY4" fmla="*/ 26991 h 2650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418" h="2650546">
                <a:moveTo>
                  <a:pt x="169562" y="26991"/>
                </a:moveTo>
                <a:lnTo>
                  <a:pt x="1684418" y="0"/>
                </a:lnTo>
                <a:lnTo>
                  <a:pt x="1528570" y="2650546"/>
                </a:lnTo>
                <a:lnTo>
                  <a:pt x="0" y="2613976"/>
                </a:lnTo>
                <a:lnTo>
                  <a:pt x="169562" y="26991"/>
                </a:lnTo>
                <a:close/>
              </a:path>
            </a:pathLst>
          </a:custGeom>
          <a:solidFill>
            <a:schemeClr val="bg1">
              <a:lumMod val="95000"/>
            </a:schemeClr>
          </a:solidFill>
        </p:spPr>
        <p:txBody>
          <a:bodyPr anchor="ctr"/>
          <a:lstStyle>
            <a:lvl1pPr marL="0" indent="0" algn="ctr">
              <a:buNone/>
              <a:defRPr sz="1600">
                <a:latin typeface="Arial" pitchFamily="34" charset="0"/>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82573548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
        <p:nvSpPr>
          <p:cNvPr id="11" name="Picture Placeholder 2">
            <a:extLst>
              <a:ext uri="{FF2B5EF4-FFF2-40B4-BE49-F238E27FC236}">
                <a16:creationId xmlns:a16="http://schemas.microsoft.com/office/drawing/2014/main" id="{69B1A541-96AC-491F-A4C3-A87E563723CA}"/>
              </a:ext>
            </a:extLst>
          </p:cNvPr>
          <p:cNvSpPr>
            <a:spLocks noGrp="1"/>
          </p:cNvSpPr>
          <p:nvPr>
            <p:ph type="pic" sz="quarter" idx="42" hasCustomPrompt="1"/>
          </p:nvPr>
        </p:nvSpPr>
        <p:spPr>
          <a:xfrm>
            <a:off x="756172" y="4696914"/>
            <a:ext cx="1371600" cy="1371600"/>
          </a:xfrm>
          <a:prstGeom prst="ellipse">
            <a:avLst/>
          </a:prstGeom>
          <a:solidFill>
            <a:schemeClr val="bg1">
              <a:lumMod val="95000"/>
            </a:schemeClr>
          </a:solidFill>
        </p:spPr>
        <p:txBody>
          <a:bodyPr anchor="ctr"/>
          <a:lstStyle>
            <a:lvl1pPr marL="0" marR="0" indent="0" algn="ctr" defTabSz="914446" rtl="0" eaLnBrk="1" fontAlgn="auto" latinLnBrk="0"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12" name="Picture Placeholder 2">
            <a:extLst>
              <a:ext uri="{FF2B5EF4-FFF2-40B4-BE49-F238E27FC236}">
                <a16:creationId xmlns:a16="http://schemas.microsoft.com/office/drawing/2014/main" id="{483ECD2A-B2C9-421D-A8D2-32E383E518AD}"/>
              </a:ext>
            </a:extLst>
          </p:cNvPr>
          <p:cNvSpPr>
            <a:spLocks noGrp="1"/>
          </p:cNvSpPr>
          <p:nvPr>
            <p:ph type="pic" sz="quarter" idx="43" hasCustomPrompt="1"/>
          </p:nvPr>
        </p:nvSpPr>
        <p:spPr>
          <a:xfrm>
            <a:off x="4480350" y="4696914"/>
            <a:ext cx="1371600" cy="1371600"/>
          </a:xfrm>
          <a:prstGeom prst="ellipse">
            <a:avLst/>
          </a:prstGeom>
          <a:solidFill>
            <a:schemeClr val="bg1">
              <a:lumMod val="95000"/>
            </a:schemeClr>
          </a:solidFill>
        </p:spPr>
        <p:txBody>
          <a:bodyPr anchor="ctr"/>
          <a:lstStyle>
            <a:lvl1pPr marL="0" marR="0" indent="0" algn="ctr" defTabSz="914446" rtl="0" eaLnBrk="1" fontAlgn="auto" latinLnBrk="0"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13" name="Picture Placeholder 2">
            <a:extLst>
              <a:ext uri="{FF2B5EF4-FFF2-40B4-BE49-F238E27FC236}">
                <a16:creationId xmlns:a16="http://schemas.microsoft.com/office/drawing/2014/main" id="{3A93B8D7-9580-4A09-9DAC-42E66631F61C}"/>
              </a:ext>
            </a:extLst>
          </p:cNvPr>
          <p:cNvSpPr>
            <a:spLocks noGrp="1"/>
          </p:cNvSpPr>
          <p:nvPr>
            <p:ph type="pic" sz="quarter" idx="44" hasCustomPrompt="1"/>
          </p:nvPr>
        </p:nvSpPr>
        <p:spPr>
          <a:xfrm>
            <a:off x="8257279" y="4696914"/>
            <a:ext cx="1371600" cy="1371600"/>
          </a:xfrm>
          <a:prstGeom prst="ellipse">
            <a:avLst/>
          </a:prstGeom>
          <a:solidFill>
            <a:schemeClr val="bg1">
              <a:lumMod val="95000"/>
            </a:schemeClr>
          </a:solidFill>
        </p:spPr>
        <p:txBody>
          <a:bodyPr anchor="ctr"/>
          <a:lstStyle>
            <a:lvl1pPr marL="0" marR="0" indent="0" algn="ctr" defTabSz="914446" rtl="0" eaLnBrk="1" fontAlgn="auto" latinLnBrk="0"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20" name="Oval 19">
            <a:extLst>
              <a:ext uri="{FF2B5EF4-FFF2-40B4-BE49-F238E27FC236}">
                <a16:creationId xmlns:a16="http://schemas.microsoft.com/office/drawing/2014/main" id="{16D13416-37E2-47AB-A01D-21EAD8DDE15A}"/>
              </a:ext>
            </a:extLst>
          </p:cNvPr>
          <p:cNvSpPr/>
          <p:nvPr userDrawn="1"/>
        </p:nvSpPr>
        <p:spPr>
          <a:xfrm>
            <a:off x="8165839" y="4605474"/>
            <a:ext cx="1554480" cy="1554480"/>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cs typeface="+mn-cs"/>
            </a:endParaRPr>
          </a:p>
        </p:txBody>
      </p:sp>
      <p:sp>
        <p:nvSpPr>
          <p:cNvPr id="21" name="Oval 20">
            <a:extLst>
              <a:ext uri="{FF2B5EF4-FFF2-40B4-BE49-F238E27FC236}">
                <a16:creationId xmlns:a16="http://schemas.microsoft.com/office/drawing/2014/main" id="{9E6CFF5B-D9AE-4106-8445-EBB74E8C1D93}"/>
              </a:ext>
            </a:extLst>
          </p:cNvPr>
          <p:cNvSpPr/>
          <p:nvPr userDrawn="1"/>
        </p:nvSpPr>
        <p:spPr>
          <a:xfrm>
            <a:off x="664732" y="4605474"/>
            <a:ext cx="1554480" cy="155448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cs typeface="+mn-cs"/>
            </a:endParaRPr>
          </a:p>
        </p:txBody>
      </p:sp>
      <p:sp>
        <p:nvSpPr>
          <p:cNvPr id="22" name="Oval 21">
            <a:extLst>
              <a:ext uri="{FF2B5EF4-FFF2-40B4-BE49-F238E27FC236}">
                <a16:creationId xmlns:a16="http://schemas.microsoft.com/office/drawing/2014/main" id="{A954ABF2-964B-4695-9125-6F6F0AAE886D}"/>
              </a:ext>
            </a:extLst>
          </p:cNvPr>
          <p:cNvSpPr/>
          <p:nvPr userDrawn="1"/>
        </p:nvSpPr>
        <p:spPr>
          <a:xfrm>
            <a:off x="4388910" y="4605474"/>
            <a:ext cx="1554480" cy="155448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cs typeface="+mn-cs"/>
            </a:endParaRPr>
          </a:p>
        </p:txBody>
      </p:sp>
      <p:sp>
        <p:nvSpPr>
          <p:cNvPr id="8" name="Text Placeholder 9">
            <a:extLst>
              <a:ext uri="{FF2B5EF4-FFF2-40B4-BE49-F238E27FC236}">
                <a16:creationId xmlns:a16="http://schemas.microsoft.com/office/drawing/2014/main" id="{E86BD326-A0F4-4536-BFA3-9946312E4096}"/>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accent1"/>
                </a:solidFill>
                <a:latin typeface="+mj-lt"/>
                <a:cs typeface="Arial" pitchFamily="34" charset="0"/>
              </a:defRPr>
            </a:lvl1pPr>
          </a:lstStyle>
          <a:p>
            <a:pPr lvl="0"/>
            <a:r>
              <a:rPr lang="en-US" altLang="ko-KR" dirty="0"/>
              <a:t>BASIC LAYOUT</a:t>
            </a:r>
          </a:p>
        </p:txBody>
      </p:sp>
      <p:sp>
        <p:nvSpPr>
          <p:cNvPr id="9" name="Rectangle 8">
            <a:extLst>
              <a:ext uri="{FF2B5EF4-FFF2-40B4-BE49-F238E27FC236}">
                <a16:creationId xmlns:a16="http://schemas.microsoft.com/office/drawing/2014/main" id="{CDA8B23D-E5B8-4CD0-8EC1-A3AB2E3F9089}"/>
              </a:ext>
            </a:extLst>
          </p:cNvPr>
          <p:cNvSpPr/>
          <p:nvPr userDrawn="1"/>
        </p:nvSpPr>
        <p:spPr>
          <a:xfrm>
            <a:off x="0" y="6605081"/>
            <a:ext cx="12192000" cy="27699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0" name="Rectangle 9">
            <a:extLst>
              <a:ext uri="{FF2B5EF4-FFF2-40B4-BE49-F238E27FC236}">
                <a16:creationId xmlns:a16="http://schemas.microsoft.com/office/drawing/2014/main" id="{9BA5F741-3ADB-40A1-93F3-257F05B4C5F7}"/>
              </a:ext>
            </a:extLst>
          </p:cNvPr>
          <p:cNvSpPr/>
          <p:nvPr userDrawn="1"/>
        </p:nvSpPr>
        <p:spPr>
          <a:xfrm>
            <a:off x="0" y="0"/>
            <a:ext cx="12192000" cy="77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
        <p:nvSpPr>
          <p:cNvPr id="14" name="Isosceles Triangle 13">
            <a:extLst>
              <a:ext uri="{FF2B5EF4-FFF2-40B4-BE49-F238E27FC236}">
                <a16:creationId xmlns:a16="http://schemas.microsoft.com/office/drawing/2014/main" id="{69476099-B6CF-4F49-B704-F82E3664514A}"/>
              </a:ext>
            </a:extLst>
          </p:cNvPr>
          <p:cNvSpPr/>
          <p:nvPr userDrawn="1"/>
        </p:nvSpPr>
        <p:spPr>
          <a:xfrm rot="10800000">
            <a:off x="5920902" y="0"/>
            <a:ext cx="350196" cy="30189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48300924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1_Images &amp; Contents">
    <p:spTree>
      <p:nvGrpSpPr>
        <p:cNvPr id="1" name=""/>
        <p:cNvGrpSpPr/>
        <p:nvPr/>
      </p:nvGrpSpPr>
      <p:grpSpPr>
        <a:xfrm>
          <a:off x="0" y="0"/>
          <a:ext cx="0" cy="0"/>
          <a:chOff x="0" y="0"/>
          <a:chExt cx="0" cy="0"/>
        </a:xfrm>
      </p:grpSpPr>
      <p:sp>
        <p:nvSpPr>
          <p:cNvPr id="56" name="그림 개체 틀 55">
            <a:extLst>
              <a:ext uri="{FF2B5EF4-FFF2-40B4-BE49-F238E27FC236}">
                <a16:creationId xmlns:a16="http://schemas.microsoft.com/office/drawing/2014/main" id="{739E918C-6E75-4027-902A-7A25921C6EEF}"/>
              </a:ext>
            </a:extLst>
          </p:cNvPr>
          <p:cNvSpPr>
            <a:spLocks noGrp="1"/>
          </p:cNvSpPr>
          <p:nvPr>
            <p:ph type="pic" sz="quarter" idx="11" hasCustomPrompt="1"/>
          </p:nvPr>
        </p:nvSpPr>
        <p:spPr>
          <a:xfrm flipH="1">
            <a:off x="781176" y="764646"/>
            <a:ext cx="6174102" cy="5328708"/>
          </a:xfrm>
          <a:custGeom>
            <a:avLst/>
            <a:gdLst>
              <a:gd name="connsiteX0" fmla="*/ 1275523 w 5178638"/>
              <a:gd name="connsiteY0" fmla="*/ 4465566 h 4469549"/>
              <a:gd name="connsiteX1" fmla="*/ 1283032 w 5178638"/>
              <a:gd name="connsiteY1" fmla="*/ 4466683 h 4469549"/>
              <a:gd name="connsiteX2" fmla="*/ 1294296 w 5178638"/>
              <a:gd name="connsiteY2" fmla="*/ 4467799 h 4469549"/>
              <a:gd name="connsiteX3" fmla="*/ 1406938 w 5178638"/>
              <a:gd name="connsiteY3" fmla="*/ 4468915 h 4469549"/>
              <a:gd name="connsiteX4" fmla="*/ 1411517 w 5178638"/>
              <a:gd name="connsiteY4" fmla="*/ 4469299 h 4469549"/>
              <a:gd name="connsiteX5" fmla="*/ 1237861 w 5178638"/>
              <a:gd name="connsiteY5" fmla="*/ 4469299 h 4469549"/>
              <a:gd name="connsiteX6" fmla="*/ 177644 w 5178638"/>
              <a:gd name="connsiteY6" fmla="*/ 4459919 h 4469549"/>
              <a:gd name="connsiteX7" fmla="*/ 179239 w 5178638"/>
              <a:gd name="connsiteY7" fmla="*/ 4469299 h 4469549"/>
              <a:gd name="connsiteX8" fmla="*/ 175322 w 5178638"/>
              <a:gd name="connsiteY8" fmla="*/ 4469299 h 4469549"/>
              <a:gd name="connsiteX9" fmla="*/ 176758 w 5178638"/>
              <a:gd name="connsiteY9" fmla="*/ 4463812 h 4469549"/>
              <a:gd name="connsiteX10" fmla="*/ 1632686 w 5178638"/>
              <a:gd name="connsiteY10" fmla="*/ 4432359 h 4469549"/>
              <a:gd name="connsiteX11" fmla="*/ 1879565 w 5178638"/>
              <a:gd name="connsiteY11" fmla="*/ 4432359 h 4469549"/>
              <a:gd name="connsiteX12" fmla="*/ 1879208 w 5178638"/>
              <a:gd name="connsiteY12" fmla="*/ 4432513 h 4469549"/>
              <a:gd name="connsiteX13" fmla="*/ 1872168 w 5178638"/>
              <a:gd name="connsiteY13" fmla="*/ 4435163 h 4469549"/>
              <a:gd name="connsiteX14" fmla="*/ 1887186 w 5178638"/>
              <a:gd name="connsiteY14" fmla="*/ 4435163 h 4469549"/>
              <a:gd name="connsiteX15" fmla="*/ 1913470 w 5178638"/>
              <a:gd name="connsiteY15" fmla="*/ 4434047 h 4469549"/>
              <a:gd name="connsiteX16" fmla="*/ 1943508 w 5178638"/>
              <a:gd name="connsiteY16" fmla="*/ 4435163 h 4469549"/>
              <a:gd name="connsiteX17" fmla="*/ 1962281 w 5178638"/>
              <a:gd name="connsiteY17" fmla="*/ 4440745 h 4469549"/>
              <a:gd name="connsiteX18" fmla="*/ 1977300 w 5178638"/>
              <a:gd name="connsiteY18" fmla="*/ 4441861 h 4469549"/>
              <a:gd name="connsiteX19" fmla="*/ 2037375 w 5178638"/>
              <a:gd name="connsiteY19" fmla="*/ 4441861 h 4469549"/>
              <a:gd name="connsiteX20" fmla="*/ 2101206 w 5178638"/>
              <a:gd name="connsiteY20" fmla="*/ 4441861 h 4469549"/>
              <a:gd name="connsiteX21" fmla="*/ 2101206 w 5178638"/>
              <a:gd name="connsiteY21" fmla="*/ 4442978 h 4469549"/>
              <a:gd name="connsiteX22" fmla="*/ 2037375 w 5178638"/>
              <a:gd name="connsiteY22" fmla="*/ 4444094 h 4469549"/>
              <a:gd name="connsiteX23" fmla="*/ 2052394 w 5178638"/>
              <a:gd name="connsiteY23" fmla="*/ 4447443 h 4469549"/>
              <a:gd name="connsiteX24" fmla="*/ 2165036 w 5178638"/>
              <a:gd name="connsiteY24" fmla="*/ 4450792 h 4469549"/>
              <a:gd name="connsiteX25" fmla="*/ 2187564 w 5178638"/>
              <a:gd name="connsiteY25" fmla="*/ 4450792 h 4469549"/>
              <a:gd name="connsiteX26" fmla="*/ 2236376 w 5178638"/>
              <a:gd name="connsiteY26" fmla="*/ 4457489 h 4469549"/>
              <a:gd name="connsiteX27" fmla="*/ 2270168 w 5178638"/>
              <a:gd name="connsiteY27" fmla="*/ 4457489 h 4469549"/>
              <a:gd name="connsiteX28" fmla="*/ 2281433 w 5178638"/>
              <a:gd name="connsiteY28" fmla="*/ 4459722 h 4469549"/>
              <a:gd name="connsiteX29" fmla="*/ 2277678 w 5178638"/>
              <a:gd name="connsiteY29" fmla="*/ 4463071 h 4469549"/>
              <a:gd name="connsiteX30" fmla="*/ 2251395 w 5178638"/>
              <a:gd name="connsiteY30" fmla="*/ 4464187 h 4469549"/>
              <a:gd name="connsiteX31" fmla="*/ 2236376 w 5178638"/>
              <a:gd name="connsiteY31" fmla="*/ 4458606 h 4469549"/>
              <a:gd name="connsiteX32" fmla="*/ 2198829 w 5178638"/>
              <a:gd name="connsiteY32" fmla="*/ 4457489 h 4469549"/>
              <a:gd name="connsiteX33" fmla="*/ 2153772 w 5178638"/>
              <a:gd name="connsiteY33" fmla="*/ 4457489 h 4469549"/>
              <a:gd name="connsiteX34" fmla="*/ 2134998 w 5178638"/>
              <a:gd name="connsiteY34" fmla="*/ 4457489 h 4469549"/>
              <a:gd name="connsiteX35" fmla="*/ 2108715 w 5178638"/>
              <a:gd name="connsiteY35" fmla="*/ 4458606 h 4469549"/>
              <a:gd name="connsiteX36" fmla="*/ 2082432 w 5178638"/>
              <a:gd name="connsiteY36" fmla="*/ 4457489 h 4469549"/>
              <a:gd name="connsiteX37" fmla="*/ 2067413 w 5178638"/>
              <a:gd name="connsiteY37" fmla="*/ 4458606 h 4469549"/>
              <a:gd name="connsiteX38" fmla="*/ 2059904 w 5178638"/>
              <a:gd name="connsiteY38" fmla="*/ 4455257 h 4469549"/>
              <a:gd name="connsiteX39" fmla="*/ 2041130 w 5178638"/>
              <a:gd name="connsiteY39" fmla="*/ 4455257 h 4469549"/>
              <a:gd name="connsiteX40" fmla="*/ 2033621 w 5178638"/>
              <a:gd name="connsiteY40" fmla="*/ 4457489 h 4469549"/>
              <a:gd name="connsiteX41" fmla="*/ 2029866 w 5178638"/>
              <a:gd name="connsiteY41" fmla="*/ 4453024 h 4469549"/>
              <a:gd name="connsiteX42" fmla="*/ 2007338 w 5178638"/>
              <a:gd name="connsiteY42" fmla="*/ 4453024 h 4469549"/>
              <a:gd name="connsiteX43" fmla="*/ 1999828 w 5178638"/>
              <a:gd name="connsiteY43" fmla="*/ 4455257 h 4469549"/>
              <a:gd name="connsiteX44" fmla="*/ 1996073 w 5178638"/>
              <a:gd name="connsiteY44" fmla="*/ 4450792 h 4469549"/>
              <a:gd name="connsiteX45" fmla="*/ 1935998 w 5178638"/>
              <a:gd name="connsiteY45" fmla="*/ 4449675 h 4469549"/>
              <a:gd name="connsiteX46" fmla="*/ 1924734 w 5178638"/>
              <a:gd name="connsiteY46" fmla="*/ 4449675 h 4469549"/>
              <a:gd name="connsiteX47" fmla="*/ 1909715 w 5178638"/>
              <a:gd name="connsiteY47" fmla="*/ 4450792 h 4469549"/>
              <a:gd name="connsiteX48" fmla="*/ 1875923 w 5178638"/>
              <a:gd name="connsiteY48" fmla="*/ 4453024 h 4469549"/>
              <a:gd name="connsiteX49" fmla="*/ 1842130 w 5178638"/>
              <a:gd name="connsiteY49" fmla="*/ 4453024 h 4469549"/>
              <a:gd name="connsiteX50" fmla="*/ 1808338 w 5178638"/>
              <a:gd name="connsiteY50" fmla="*/ 4450792 h 4469549"/>
              <a:gd name="connsiteX51" fmla="*/ 1782054 w 5178638"/>
              <a:gd name="connsiteY51" fmla="*/ 4450792 h 4469549"/>
              <a:gd name="connsiteX52" fmla="*/ 1767035 w 5178638"/>
              <a:gd name="connsiteY52" fmla="*/ 4453024 h 4469549"/>
              <a:gd name="connsiteX53" fmla="*/ 1748262 w 5178638"/>
              <a:gd name="connsiteY53" fmla="*/ 4453024 h 4469549"/>
              <a:gd name="connsiteX54" fmla="*/ 1714469 w 5178638"/>
              <a:gd name="connsiteY54" fmla="*/ 4453024 h 4469549"/>
              <a:gd name="connsiteX55" fmla="*/ 1710715 w 5178638"/>
              <a:gd name="connsiteY55" fmla="*/ 4453024 h 4469549"/>
              <a:gd name="connsiteX56" fmla="*/ 1669412 w 5178638"/>
              <a:gd name="connsiteY56" fmla="*/ 4446326 h 4469549"/>
              <a:gd name="connsiteX57" fmla="*/ 1669412 w 5178638"/>
              <a:gd name="connsiteY57" fmla="*/ 4444094 h 4469549"/>
              <a:gd name="connsiteX58" fmla="*/ 1680677 w 5178638"/>
              <a:gd name="connsiteY58" fmla="*/ 4437396 h 4469549"/>
              <a:gd name="connsiteX59" fmla="*/ 1710715 w 5178638"/>
              <a:gd name="connsiteY59" fmla="*/ 4437396 h 4469549"/>
              <a:gd name="connsiteX60" fmla="*/ 1721979 w 5178638"/>
              <a:gd name="connsiteY60" fmla="*/ 4435163 h 4469549"/>
              <a:gd name="connsiteX61" fmla="*/ 1710715 w 5178638"/>
              <a:gd name="connsiteY61" fmla="*/ 4434047 h 4469549"/>
              <a:gd name="connsiteX62" fmla="*/ 1695696 w 5178638"/>
              <a:gd name="connsiteY62" fmla="*/ 4435163 h 4469549"/>
              <a:gd name="connsiteX63" fmla="*/ 1676922 w 5178638"/>
              <a:gd name="connsiteY63" fmla="*/ 4435163 h 4469549"/>
              <a:gd name="connsiteX64" fmla="*/ 1646884 w 5178638"/>
              <a:gd name="connsiteY64" fmla="*/ 4434047 h 4469549"/>
              <a:gd name="connsiteX65" fmla="*/ 2236283 w 5178638"/>
              <a:gd name="connsiteY65" fmla="*/ 4414691 h 4469549"/>
              <a:gd name="connsiteX66" fmla="*/ 2264278 w 5178638"/>
              <a:gd name="connsiteY66" fmla="*/ 4414691 h 4469549"/>
              <a:gd name="connsiteX67" fmla="*/ 2232621 w 5178638"/>
              <a:gd name="connsiteY67" fmla="*/ 4419535 h 4469549"/>
              <a:gd name="connsiteX68" fmla="*/ 2232528 w 5178638"/>
              <a:gd name="connsiteY68" fmla="*/ 4419494 h 4469549"/>
              <a:gd name="connsiteX69" fmla="*/ 2232528 w 5178638"/>
              <a:gd name="connsiteY69" fmla="*/ 4419156 h 4469549"/>
              <a:gd name="connsiteX70" fmla="*/ 2236283 w 5178638"/>
              <a:gd name="connsiteY70" fmla="*/ 4414691 h 4469549"/>
              <a:gd name="connsiteX71" fmla="*/ 2272500 w 5178638"/>
              <a:gd name="connsiteY71" fmla="*/ 4414478 h 4469549"/>
              <a:gd name="connsiteX72" fmla="*/ 2270076 w 5178638"/>
              <a:gd name="connsiteY72" fmla="*/ 4414691 h 4469549"/>
              <a:gd name="connsiteX73" fmla="*/ 2264278 w 5178638"/>
              <a:gd name="connsiteY73" fmla="*/ 4414691 h 4469549"/>
              <a:gd name="connsiteX74" fmla="*/ 2264536 w 5178638"/>
              <a:gd name="connsiteY74" fmla="*/ 4414652 h 4469549"/>
              <a:gd name="connsiteX75" fmla="*/ 1278967 w 5178638"/>
              <a:gd name="connsiteY75" fmla="*/ 4411605 h 4469549"/>
              <a:gd name="connsiteX76" fmla="*/ 1304864 w 5178638"/>
              <a:gd name="connsiteY76" fmla="*/ 4411605 h 4469549"/>
              <a:gd name="connsiteX77" fmla="*/ 1286431 w 5178638"/>
              <a:gd name="connsiteY77" fmla="*/ 4413954 h 4469549"/>
              <a:gd name="connsiteX78" fmla="*/ 1278921 w 5178638"/>
              <a:gd name="connsiteY78" fmla="*/ 4411721 h 4469549"/>
              <a:gd name="connsiteX79" fmla="*/ 553850 w 5178638"/>
              <a:gd name="connsiteY79" fmla="*/ 4407256 h 4469549"/>
              <a:gd name="connsiteX80" fmla="*/ 565114 w 5178638"/>
              <a:gd name="connsiteY80" fmla="*/ 4409488 h 4469549"/>
              <a:gd name="connsiteX81" fmla="*/ 580133 w 5178638"/>
              <a:gd name="connsiteY81" fmla="*/ 4417302 h 4469549"/>
              <a:gd name="connsiteX82" fmla="*/ 591397 w 5178638"/>
              <a:gd name="connsiteY82" fmla="*/ 4418419 h 4469549"/>
              <a:gd name="connsiteX83" fmla="*/ 632699 w 5178638"/>
              <a:gd name="connsiteY83" fmla="*/ 4415070 h 4469549"/>
              <a:gd name="connsiteX84" fmla="*/ 658982 w 5178638"/>
              <a:gd name="connsiteY84" fmla="*/ 4413954 h 4469549"/>
              <a:gd name="connsiteX85" fmla="*/ 674001 w 5178638"/>
              <a:gd name="connsiteY85" fmla="*/ 4419535 h 4469549"/>
              <a:gd name="connsiteX86" fmla="*/ 704038 w 5178638"/>
              <a:gd name="connsiteY86" fmla="*/ 4419535 h 4469549"/>
              <a:gd name="connsiteX87" fmla="*/ 711548 w 5178638"/>
              <a:gd name="connsiteY87" fmla="*/ 4413954 h 4469549"/>
              <a:gd name="connsiteX88" fmla="*/ 730322 w 5178638"/>
              <a:gd name="connsiteY88" fmla="*/ 4410605 h 4469549"/>
              <a:gd name="connsiteX89" fmla="*/ 752850 w 5178638"/>
              <a:gd name="connsiteY89" fmla="*/ 4408372 h 4469549"/>
              <a:gd name="connsiteX90" fmla="*/ 782888 w 5178638"/>
              <a:gd name="connsiteY90" fmla="*/ 4412837 h 4469549"/>
              <a:gd name="connsiteX91" fmla="*/ 835454 w 5178638"/>
              <a:gd name="connsiteY91" fmla="*/ 4421768 h 4469549"/>
              <a:gd name="connsiteX92" fmla="*/ 861737 w 5178638"/>
              <a:gd name="connsiteY92" fmla="*/ 4419535 h 4469549"/>
              <a:gd name="connsiteX93" fmla="*/ 891775 w 5178638"/>
              <a:gd name="connsiteY93" fmla="*/ 4415070 h 4469549"/>
              <a:gd name="connsiteX94" fmla="*/ 933077 w 5178638"/>
              <a:gd name="connsiteY94" fmla="*/ 4416186 h 4469549"/>
              <a:gd name="connsiteX95" fmla="*/ 940493 w 5178638"/>
              <a:gd name="connsiteY95" fmla="*/ 4419494 h 4469549"/>
              <a:gd name="connsiteX96" fmla="*/ 940493 w 5178638"/>
              <a:gd name="connsiteY96" fmla="*/ 4420200 h 4469549"/>
              <a:gd name="connsiteX97" fmla="*/ 990071 w 5178638"/>
              <a:gd name="connsiteY97" fmla="*/ 4421372 h 4469549"/>
              <a:gd name="connsiteX98" fmla="*/ 1072675 w 5178638"/>
              <a:gd name="connsiteY98" fmla="*/ 4421651 h 4469549"/>
              <a:gd name="connsiteX99" fmla="*/ 1076429 w 5178638"/>
              <a:gd name="connsiteY99" fmla="*/ 4420535 h 4469549"/>
              <a:gd name="connsiteX100" fmla="*/ 1061411 w 5178638"/>
              <a:gd name="connsiteY100" fmla="*/ 4419419 h 4469549"/>
              <a:gd name="connsiteX101" fmla="*/ 1057656 w 5178638"/>
              <a:gd name="connsiteY101" fmla="*/ 4418302 h 4469549"/>
              <a:gd name="connsiteX102" fmla="*/ 1061411 w 5178638"/>
              <a:gd name="connsiteY102" fmla="*/ 4416070 h 4469549"/>
              <a:gd name="connsiteX103" fmla="*/ 1072675 w 5178638"/>
              <a:gd name="connsiteY103" fmla="*/ 4413837 h 4469549"/>
              <a:gd name="connsiteX104" fmla="*/ 1081508 w 5178638"/>
              <a:gd name="connsiteY104" fmla="*/ 4413528 h 4469549"/>
              <a:gd name="connsiteX105" fmla="*/ 1139587 w 5178638"/>
              <a:gd name="connsiteY105" fmla="*/ 4412837 h 4469549"/>
              <a:gd name="connsiteX106" fmla="*/ 1148512 w 5178638"/>
              <a:gd name="connsiteY106" fmla="*/ 4411605 h 4469549"/>
              <a:gd name="connsiteX107" fmla="*/ 1163686 w 5178638"/>
              <a:gd name="connsiteY107" fmla="*/ 4411605 h 4469549"/>
              <a:gd name="connsiteX108" fmla="*/ 1165870 w 5178638"/>
              <a:gd name="connsiteY108" fmla="*/ 4411721 h 4469549"/>
              <a:gd name="connsiteX109" fmla="*/ 1195907 w 5178638"/>
              <a:gd name="connsiteY109" fmla="*/ 4412837 h 4469549"/>
              <a:gd name="connsiteX110" fmla="*/ 1229700 w 5178638"/>
              <a:gd name="connsiteY110" fmla="*/ 4412837 h 4469549"/>
              <a:gd name="connsiteX111" fmla="*/ 1233455 w 5178638"/>
              <a:gd name="connsiteY111" fmla="*/ 4419535 h 4469549"/>
              <a:gd name="connsiteX112" fmla="*/ 1278511 w 5178638"/>
              <a:gd name="connsiteY112" fmla="*/ 4422884 h 4469549"/>
              <a:gd name="connsiteX113" fmla="*/ 1289775 w 5178638"/>
              <a:gd name="connsiteY113" fmla="*/ 4421768 h 4469549"/>
              <a:gd name="connsiteX114" fmla="*/ 1297285 w 5178638"/>
              <a:gd name="connsiteY114" fmla="*/ 4425117 h 4469549"/>
              <a:gd name="connsiteX115" fmla="*/ 1289775 w 5178638"/>
              <a:gd name="connsiteY115" fmla="*/ 4428466 h 4469549"/>
              <a:gd name="connsiteX116" fmla="*/ 1259738 w 5178638"/>
              <a:gd name="connsiteY116" fmla="*/ 4427349 h 4469549"/>
              <a:gd name="connsiteX117" fmla="*/ 1225945 w 5178638"/>
              <a:gd name="connsiteY117" fmla="*/ 4429582 h 4469549"/>
              <a:gd name="connsiteX118" fmla="*/ 1222451 w 5178638"/>
              <a:gd name="connsiteY118" fmla="*/ 4431660 h 4469549"/>
              <a:gd name="connsiteX119" fmla="*/ 1196111 w 5178638"/>
              <a:gd name="connsiteY119" fmla="*/ 4429186 h 4469549"/>
              <a:gd name="connsiteX120" fmla="*/ 1166543 w 5178638"/>
              <a:gd name="connsiteY120" fmla="*/ 4428349 h 4469549"/>
              <a:gd name="connsiteX121" fmla="*/ 1146284 w 5178638"/>
              <a:gd name="connsiteY121" fmla="*/ 4428475 h 4469549"/>
              <a:gd name="connsiteX122" fmla="*/ 1141840 w 5178638"/>
              <a:gd name="connsiteY122" fmla="*/ 4430877 h 4469549"/>
              <a:gd name="connsiteX123" fmla="*/ 1128230 w 5178638"/>
              <a:gd name="connsiteY123" fmla="*/ 4430319 h 4469549"/>
              <a:gd name="connsiteX124" fmla="*/ 1087049 w 5178638"/>
              <a:gd name="connsiteY124" fmla="*/ 4432359 h 4469549"/>
              <a:gd name="connsiteX125" fmla="*/ 1221275 w 5178638"/>
              <a:gd name="connsiteY125" fmla="*/ 4432359 h 4469549"/>
              <a:gd name="connsiteX126" fmla="*/ 1214681 w 5178638"/>
              <a:gd name="connsiteY126" fmla="*/ 4436280 h 4469549"/>
              <a:gd name="connsiteX127" fmla="*/ 1195907 w 5178638"/>
              <a:gd name="connsiteY127" fmla="*/ 4438512 h 4469549"/>
              <a:gd name="connsiteX128" fmla="*/ 1150851 w 5178638"/>
              <a:gd name="connsiteY128" fmla="*/ 4434047 h 4469549"/>
              <a:gd name="connsiteX129" fmla="*/ 1132077 w 5178638"/>
              <a:gd name="connsiteY129" fmla="*/ 4434047 h 4469549"/>
              <a:gd name="connsiteX130" fmla="*/ 1124568 w 5178638"/>
              <a:gd name="connsiteY130" fmla="*/ 4437396 h 4469549"/>
              <a:gd name="connsiteX131" fmla="*/ 1128322 w 5178638"/>
              <a:gd name="connsiteY131" fmla="*/ 4442978 h 4469549"/>
              <a:gd name="connsiteX132" fmla="*/ 1150851 w 5178638"/>
              <a:gd name="connsiteY132" fmla="*/ 4447443 h 4469549"/>
              <a:gd name="connsiteX133" fmla="*/ 1154605 w 5178638"/>
              <a:gd name="connsiteY133" fmla="*/ 4449675 h 4469549"/>
              <a:gd name="connsiteX134" fmla="*/ 1147096 w 5178638"/>
              <a:gd name="connsiteY134" fmla="*/ 4450792 h 4469549"/>
              <a:gd name="connsiteX135" fmla="*/ 1109549 w 5178638"/>
              <a:gd name="connsiteY135" fmla="*/ 4449675 h 4469549"/>
              <a:gd name="connsiteX136" fmla="*/ 1105794 w 5178638"/>
              <a:gd name="connsiteY136" fmla="*/ 4449675 h 4469549"/>
              <a:gd name="connsiteX137" fmla="*/ 1105794 w 5178638"/>
              <a:gd name="connsiteY137" fmla="*/ 4451908 h 4469549"/>
              <a:gd name="connsiteX138" fmla="*/ 1102039 w 5178638"/>
              <a:gd name="connsiteY138" fmla="*/ 4455257 h 4469549"/>
              <a:gd name="connsiteX139" fmla="*/ 1075756 w 5178638"/>
              <a:gd name="connsiteY139" fmla="*/ 4455257 h 4469549"/>
              <a:gd name="connsiteX140" fmla="*/ 1109549 w 5178638"/>
              <a:gd name="connsiteY140" fmla="*/ 4458606 h 4469549"/>
              <a:gd name="connsiteX141" fmla="*/ 1113303 w 5178638"/>
              <a:gd name="connsiteY141" fmla="*/ 4461955 h 4469549"/>
              <a:gd name="connsiteX142" fmla="*/ 1122591 w 5178638"/>
              <a:gd name="connsiteY142" fmla="*/ 4467477 h 4469549"/>
              <a:gd name="connsiteX143" fmla="*/ 1129088 w 5178638"/>
              <a:gd name="connsiteY143" fmla="*/ 4467799 h 4469549"/>
              <a:gd name="connsiteX144" fmla="*/ 1170390 w 5178638"/>
              <a:gd name="connsiteY144" fmla="*/ 4467799 h 4469549"/>
              <a:gd name="connsiteX145" fmla="*/ 1177900 w 5178638"/>
              <a:gd name="connsiteY145" fmla="*/ 4467799 h 4469549"/>
              <a:gd name="connsiteX146" fmla="*/ 1187121 w 5178638"/>
              <a:gd name="connsiteY146" fmla="*/ 4469299 h 4469549"/>
              <a:gd name="connsiteX147" fmla="*/ 344167 w 5178638"/>
              <a:gd name="connsiteY147" fmla="*/ 4469299 h 4469549"/>
              <a:gd name="connsiteX148" fmla="*/ 353084 w 5178638"/>
              <a:gd name="connsiteY148" fmla="*/ 4450560 h 4469549"/>
              <a:gd name="connsiteX149" fmla="*/ 361051 w 5178638"/>
              <a:gd name="connsiteY149" fmla="*/ 4434278 h 4469549"/>
              <a:gd name="connsiteX150" fmla="*/ 384887 w 5178638"/>
              <a:gd name="connsiteY150" fmla="*/ 4435163 h 4469549"/>
              <a:gd name="connsiteX151" fmla="*/ 403661 w 5178638"/>
              <a:gd name="connsiteY151" fmla="*/ 4435163 h 4469549"/>
              <a:gd name="connsiteX152" fmla="*/ 418680 w 5178638"/>
              <a:gd name="connsiteY152" fmla="*/ 4434047 h 4469549"/>
              <a:gd name="connsiteX153" fmla="*/ 429944 w 5178638"/>
              <a:gd name="connsiteY153" fmla="*/ 4435163 h 4469549"/>
              <a:gd name="connsiteX154" fmla="*/ 418680 w 5178638"/>
              <a:gd name="connsiteY154" fmla="*/ 4437396 h 4469549"/>
              <a:gd name="connsiteX155" fmla="*/ 388642 w 5178638"/>
              <a:gd name="connsiteY155" fmla="*/ 4437396 h 4469549"/>
              <a:gd name="connsiteX156" fmla="*/ 383466 w 5178638"/>
              <a:gd name="connsiteY156" fmla="*/ 4440473 h 4469549"/>
              <a:gd name="connsiteX157" fmla="*/ 399831 w 5178638"/>
              <a:gd name="connsiteY157" fmla="*/ 4441394 h 4469549"/>
              <a:gd name="connsiteX158" fmla="*/ 474926 w 5178638"/>
              <a:gd name="connsiteY158" fmla="*/ 4442511 h 4469549"/>
              <a:gd name="connsiteX159" fmla="*/ 523737 w 5178638"/>
              <a:gd name="connsiteY159" fmla="*/ 4442511 h 4469549"/>
              <a:gd name="connsiteX160" fmla="*/ 527613 w 5178638"/>
              <a:gd name="connsiteY160" fmla="*/ 4442703 h 4469549"/>
              <a:gd name="connsiteX161" fmla="*/ 379717 w 5178638"/>
              <a:gd name="connsiteY161" fmla="*/ 4442703 h 4469549"/>
              <a:gd name="connsiteX162" fmla="*/ 377377 w 5178638"/>
              <a:gd name="connsiteY162" fmla="*/ 4444094 h 4469549"/>
              <a:gd name="connsiteX163" fmla="*/ 377377 w 5178638"/>
              <a:gd name="connsiteY163" fmla="*/ 4446326 h 4469549"/>
              <a:gd name="connsiteX164" fmla="*/ 418680 w 5178638"/>
              <a:gd name="connsiteY164" fmla="*/ 4453024 h 4469549"/>
              <a:gd name="connsiteX165" fmla="*/ 422434 w 5178638"/>
              <a:gd name="connsiteY165" fmla="*/ 4453024 h 4469549"/>
              <a:gd name="connsiteX166" fmla="*/ 456227 w 5178638"/>
              <a:gd name="connsiteY166" fmla="*/ 4453024 h 4469549"/>
              <a:gd name="connsiteX167" fmla="*/ 475000 w 5178638"/>
              <a:gd name="connsiteY167" fmla="*/ 4453024 h 4469549"/>
              <a:gd name="connsiteX168" fmla="*/ 490019 w 5178638"/>
              <a:gd name="connsiteY168" fmla="*/ 4450792 h 4469549"/>
              <a:gd name="connsiteX169" fmla="*/ 516303 w 5178638"/>
              <a:gd name="connsiteY169" fmla="*/ 4450792 h 4469549"/>
              <a:gd name="connsiteX170" fmla="*/ 550095 w 5178638"/>
              <a:gd name="connsiteY170" fmla="*/ 4453024 h 4469549"/>
              <a:gd name="connsiteX171" fmla="*/ 583888 w 5178638"/>
              <a:gd name="connsiteY171" fmla="*/ 4453024 h 4469549"/>
              <a:gd name="connsiteX172" fmla="*/ 617680 w 5178638"/>
              <a:gd name="connsiteY172" fmla="*/ 4450792 h 4469549"/>
              <a:gd name="connsiteX173" fmla="*/ 632699 w 5178638"/>
              <a:gd name="connsiteY173" fmla="*/ 4449675 h 4469549"/>
              <a:gd name="connsiteX174" fmla="*/ 643963 w 5178638"/>
              <a:gd name="connsiteY174" fmla="*/ 4449675 h 4469549"/>
              <a:gd name="connsiteX175" fmla="*/ 704038 w 5178638"/>
              <a:gd name="connsiteY175" fmla="*/ 4450792 h 4469549"/>
              <a:gd name="connsiteX176" fmla="*/ 707793 w 5178638"/>
              <a:gd name="connsiteY176" fmla="*/ 4455257 h 4469549"/>
              <a:gd name="connsiteX177" fmla="*/ 715303 w 5178638"/>
              <a:gd name="connsiteY177" fmla="*/ 4453024 h 4469549"/>
              <a:gd name="connsiteX178" fmla="*/ 737831 w 5178638"/>
              <a:gd name="connsiteY178" fmla="*/ 4453024 h 4469549"/>
              <a:gd name="connsiteX179" fmla="*/ 741586 w 5178638"/>
              <a:gd name="connsiteY179" fmla="*/ 4457489 h 4469549"/>
              <a:gd name="connsiteX180" fmla="*/ 749095 w 5178638"/>
              <a:gd name="connsiteY180" fmla="*/ 4455257 h 4469549"/>
              <a:gd name="connsiteX181" fmla="*/ 767869 w 5178638"/>
              <a:gd name="connsiteY181" fmla="*/ 4455257 h 4469549"/>
              <a:gd name="connsiteX182" fmla="*/ 775378 w 5178638"/>
              <a:gd name="connsiteY182" fmla="*/ 4458606 h 4469549"/>
              <a:gd name="connsiteX183" fmla="*/ 790397 w 5178638"/>
              <a:gd name="connsiteY183" fmla="*/ 4457489 h 4469549"/>
              <a:gd name="connsiteX184" fmla="*/ 816680 w 5178638"/>
              <a:gd name="connsiteY184" fmla="*/ 4458606 h 4469549"/>
              <a:gd name="connsiteX185" fmla="*/ 842963 w 5178638"/>
              <a:gd name="connsiteY185" fmla="*/ 4457489 h 4469549"/>
              <a:gd name="connsiteX186" fmla="*/ 861737 w 5178638"/>
              <a:gd name="connsiteY186" fmla="*/ 4457489 h 4469549"/>
              <a:gd name="connsiteX187" fmla="*/ 906794 w 5178638"/>
              <a:gd name="connsiteY187" fmla="*/ 4457489 h 4469549"/>
              <a:gd name="connsiteX188" fmla="*/ 944341 w 5178638"/>
              <a:gd name="connsiteY188" fmla="*/ 4458606 h 4469549"/>
              <a:gd name="connsiteX189" fmla="*/ 959360 w 5178638"/>
              <a:gd name="connsiteY189" fmla="*/ 4464187 h 4469549"/>
              <a:gd name="connsiteX190" fmla="*/ 985643 w 5178638"/>
              <a:gd name="connsiteY190" fmla="*/ 4463071 h 4469549"/>
              <a:gd name="connsiteX191" fmla="*/ 989398 w 5178638"/>
              <a:gd name="connsiteY191" fmla="*/ 4459722 h 4469549"/>
              <a:gd name="connsiteX192" fmla="*/ 978133 w 5178638"/>
              <a:gd name="connsiteY192" fmla="*/ 4457489 h 4469549"/>
              <a:gd name="connsiteX193" fmla="*/ 944341 w 5178638"/>
              <a:gd name="connsiteY193" fmla="*/ 4457489 h 4469549"/>
              <a:gd name="connsiteX194" fmla="*/ 895529 w 5178638"/>
              <a:gd name="connsiteY194" fmla="*/ 4450792 h 4469549"/>
              <a:gd name="connsiteX195" fmla="*/ 873001 w 5178638"/>
              <a:gd name="connsiteY195" fmla="*/ 4450792 h 4469549"/>
              <a:gd name="connsiteX196" fmla="*/ 760359 w 5178638"/>
              <a:gd name="connsiteY196" fmla="*/ 4447443 h 4469549"/>
              <a:gd name="connsiteX197" fmla="*/ 745340 w 5178638"/>
              <a:gd name="connsiteY197" fmla="*/ 4444094 h 4469549"/>
              <a:gd name="connsiteX198" fmla="*/ 809171 w 5178638"/>
              <a:gd name="connsiteY198" fmla="*/ 4442978 h 4469549"/>
              <a:gd name="connsiteX199" fmla="*/ 809171 w 5178638"/>
              <a:gd name="connsiteY199" fmla="*/ 4441861 h 4469549"/>
              <a:gd name="connsiteX200" fmla="*/ 745340 w 5178638"/>
              <a:gd name="connsiteY200" fmla="*/ 4441861 h 4469549"/>
              <a:gd name="connsiteX201" fmla="*/ 685265 w 5178638"/>
              <a:gd name="connsiteY201" fmla="*/ 4441861 h 4469549"/>
              <a:gd name="connsiteX202" fmla="*/ 670246 w 5178638"/>
              <a:gd name="connsiteY202" fmla="*/ 4440745 h 4469549"/>
              <a:gd name="connsiteX203" fmla="*/ 651473 w 5178638"/>
              <a:gd name="connsiteY203" fmla="*/ 4435163 h 4469549"/>
              <a:gd name="connsiteX204" fmla="*/ 621435 w 5178638"/>
              <a:gd name="connsiteY204" fmla="*/ 4434047 h 4469549"/>
              <a:gd name="connsiteX205" fmla="*/ 595151 w 5178638"/>
              <a:gd name="connsiteY205" fmla="*/ 4435163 h 4469549"/>
              <a:gd name="connsiteX206" fmla="*/ 580133 w 5178638"/>
              <a:gd name="connsiteY206" fmla="*/ 4435163 h 4469549"/>
              <a:gd name="connsiteX207" fmla="*/ 591397 w 5178638"/>
              <a:gd name="connsiteY207" fmla="*/ 4430698 h 4469549"/>
              <a:gd name="connsiteX208" fmla="*/ 583888 w 5178638"/>
              <a:gd name="connsiteY208" fmla="*/ 4426233 h 4469549"/>
              <a:gd name="connsiteX209" fmla="*/ 565114 w 5178638"/>
              <a:gd name="connsiteY209" fmla="*/ 4422884 h 4469549"/>
              <a:gd name="connsiteX210" fmla="*/ 553850 w 5178638"/>
              <a:gd name="connsiteY210" fmla="*/ 4421768 h 4469549"/>
              <a:gd name="connsiteX211" fmla="*/ 501283 w 5178638"/>
              <a:gd name="connsiteY211" fmla="*/ 4420651 h 4469549"/>
              <a:gd name="connsiteX212" fmla="*/ 493774 w 5178638"/>
              <a:gd name="connsiteY212" fmla="*/ 4418419 h 4469549"/>
              <a:gd name="connsiteX213" fmla="*/ 501283 w 5178638"/>
              <a:gd name="connsiteY213" fmla="*/ 4416186 h 4469549"/>
              <a:gd name="connsiteX214" fmla="*/ 553850 w 5178638"/>
              <a:gd name="connsiteY214" fmla="*/ 4407256 h 4469549"/>
              <a:gd name="connsiteX215" fmla="*/ 255797 w 5178638"/>
              <a:gd name="connsiteY215" fmla="*/ 4402571 h 4469549"/>
              <a:gd name="connsiteX216" fmla="*/ 249591 w 5178638"/>
              <a:gd name="connsiteY216" fmla="*/ 4416338 h 4469549"/>
              <a:gd name="connsiteX217" fmla="*/ 219349 w 5178638"/>
              <a:gd name="connsiteY217" fmla="*/ 4468245 h 4469549"/>
              <a:gd name="connsiteX218" fmla="*/ 219044 w 5178638"/>
              <a:gd name="connsiteY218" fmla="*/ 4469299 h 4469549"/>
              <a:gd name="connsiteX219" fmla="*/ 184261 w 5178638"/>
              <a:gd name="connsiteY219" fmla="*/ 4469299 h 4469549"/>
              <a:gd name="connsiteX220" fmla="*/ 200627 w 5178638"/>
              <a:gd name="connsiteY220" fmla="*/ 4444301 h 4469549"/>
              <a:gd name="connsiteX221" fmla="*/ 212789 w 5178638"/>
              <a:gd name="connsiteY221" fmla="*/ 4429659 h 4469549"/>
              <a:gd name="connsiteX222" fmla="*/ 255797 w 5178638"/>
              <a:gd name="connsiteY222" fmla="*/ 4402571 h 4469549"/>
              <a:gd name="connsiteX223" fmla="*/ 1354762 w 5178638"/>
              <a:gd name="connsiteY223" fmla="*/ 4401034 h 4469549"/>
              <a:gd name="connsiteX224" fmla="*/ 1343015 w 5178638"/>
              <a:gd name="connsiteY224" fmla="*/ 4406023 h 4469549"/>
              <a:gd name="connsiteX225" fmla="*/ 1331751 w 5178638"/>
              <a:gd name="connsiteY225" fmla="*/ 4407139 h 4469549"/>
              <a:gd name="connsiteX226" fmla="*/ 1294203 w 5178638"/>
              <a:gd name="connsiteY226" fmla="*/ 4406023 h 4469549"/>
              <a:gd name="connsiteX227" fmla="*/ 1230373 w 5178638"/>
              <a:gd name="connsiteY227" fmla="*/ 4402674 h 4469549"/>
              <a:gd name="connsiteX228" fmla="*/ 1230079 w 5178638"/>
              <a:gd name="connsiteY228" fmla="*/ 4402646 h 4469549"/>
              <a:gd name="connsiteX229" fmla="*/ 1474430 w 5178638"/>
              <a:gd name="connsiteY229" fmla="*/ 4392628 h 4469549"/>
              <a:gd name="connsiteX230" fmla="*/ 1489449 w 5178638"/>
              <a:gd name="connsiteY230" fmla="*/ 4392628 h 4469549"/>
              <a:gd name="connsiteX231" fmla="*/ 1500713 w 5178638"/>
              <a:gd name="connsiteY231" fmla="*/ 4393744 h 4469549"/>
              <a:gd name="connsiteX232" fmla="*/ 1493204 w 5178638"/>
              <a:gd name="connsiteY232" fmla="*/ 4397093 h 4469549"/>
              <a:gd name="connsiteX233" fmla="*/ 1455657 w 5178638"/>
              <a:gd name="connsiteY233" fmla="*/ 4401558 h 4469549"/>
              <a:gd name="connsiteX234" fmla="*/ 1440638 w 5178638"/>
              <a:gd name="connsiteY234" fmla="*/ 4404907 h 4469549"/>
              <a:gd name="connsiteX235" fmla="*/ 1489418 w 5178638"/>
              <a:gd name="connsiteY235" fmla="*/ 4408774 h 4469549"/>
              <a:gd name="connsiteX236" fmla="*/ 1477921 w 5178638"/>
              <a:gd name="connsiteY236" fmla="*/ 4408372 h 4469549"/>
              <a:gd name="connsiteX237" fmla="*/ 1387808 w 5178638"/>
              <a:gd name="connsiteY237" fmla="*/ 4408372 h 4469549"/>
              <a:gd name="connsiteX238" fmla="*/ 1382456 w 5178638"/>
              <a:gd name="connsiteY238" fmla="*/ 4408145 h 4469549"/>
              <a:gd name="connsiteX239" fmla="*/ 1395581 w 5178638"/>
              <a:gd name="connsiteY239" fmla="*/ 4404907 h 4469549"/>
              <a:gd name="connsiteX240" fmla="*/ 1380562 w 5178638"/>
              <a:gd name="connsiteY240" fmla="*/ 4401558 h 4469549"/>
              <a:gd name="connsiteX241" fmla="*/ 1365945 w 5178638"/>
              <a:gd name="connsiteY241" fmla="*/ 4400889 h 4469549"/>
              <a:gd name="connsiteX242" fmla="*/ 1391563 w 5178638"/>
              <a:gd name="connsiteY242" fmla="*/ 4400558 h 4469549"/>
              <a:gd name="connsiteX243" fmla="*/ 1470412 w 5178638"/>
              <a:gd name="connsiteY243" fmla="*/ 4398325 h 4469549"/>
              <a:gd name="connsiteX244" fmla="*/ 1446945 w 5178638"/>
              <a:gd name="connsiteY244" fmla="*/ 4394698 h 4469549"/>
              <a:gd name="connsiteX245" fmla="*/ 1432962 w 5178638"/>
              <a:gd name="connsiteY245" fmla="*/ 4393166 h 4469549"/>
              <a:gd name="connsiteX246" fmla="*/ 1445800 w 5178638"/>
              <a:gd name="connsiteY246" fmla="*/ 4392767 h 4469549"/>
              <a:gd name="connsiteX247" fmla="*/ 1474430 w 5178638"/>
              <a:gd name="connsiteY247" fmla="*/ 4392628 h 4469549"/>
              <a:gd name="connsiteX248" fmla="*/ 1263741 w 5178638"/>
              <a:gd name="connsiteY248" fmla="*/ 4390974 h 4469549"/>
              <a:gd name="connsiteX249" fmla="*/ 1286694 w 5178638"/>
              <a:gd name="connsiteY249" fmla="*/ 4391372 h 4469549"/>
              <a:gd name="connsiteX250" fmla="*/ 1343015 w 5178638"/>
              <a:gd name="connsiteY250" fmla="*/ 4391511 h 4469549"/>
              <a:gd name="connsiteX251" fmla="*/ 1376807 w 5178638"/>
              <a:gd name="connsiteY251" fmla="*/ 4393744 h 4469549"/>
              <a:gd name="connsiteX252" fmla="*/ 1393989 w 5178638"/>
              <a:gd name="connsiteY252" fmla="*/ 4393744 h 4469549"/>
              <a:gd name="connsiteX253" fmla="*/ 1376544 w 5178638"/>
              <a:gd name="connsiteY253" fmla="*/ 4396093 h 4469549"/>
              <a:gd name="connsiteX254" fmla="*/ 1357770 w 5178638"/>
              <a:gd name="connsiteY254" fmla="*/ 4397209 h 4469549"/>
              <a:gd name="connsiteX255" fmla="*/ 1237619 w 5178638"/>
              <a:gd name="connsiteY255" fmla="*/ 4397209 h 4469549"/>
              <a:gd name="connsiteX256" fmla="*/ 1203827 w 5178638"/>
              <a:gd name="connsiteY256" fmla="*/ 4392744 h 4469549"/>
              <a:gd name="connsiteX257" fmla="*/ 1239027 w 5178638"/>
              <a:gd name="connsiteY257" fmla="*/ 4392465 h 4469549"/>
              <a:gd name="connsiteX258" fmla="*/ 4346457 w 5178638"/>
              <a:gd name="connsiteY258" fmla="*/ 4381118 h 4469549"/>
              <a:gd name="connsiteX259" fmla="*/ 4350210 w 5178638"/>
              <a:gd name="connsiteY259" fmla="*/ 4382234 h 4469549"/>
              <a:gd name="connsiteX260" fmla="*/ 4373208 w 5178638"/>
              <a:gd name="connsiteY260" fmla="*/ 4386560 h 4469549"/>
              <a:gd name="connsiteX261" fmla="*/ 4399022 w 5178638"/>
              <a:gd name="connsiteY261" fmla="*/ 4383351 h 4469549"/>
              <a:gd name="connsiteX262" fmla="*/ 4403909 w 5178638"/>
              <a:gd name="connsiteY262" fmla="*/ 4381898 h 4469549"/>
              <a:gd name="connsiteX263" fmla="*/ 4388168 w 5178638"/>
              <a:gd name="connsiteY263" fmla="*/ 4381118 h 4469549"/>
              <a:gd name="connsiteX264" fmla="*/ 4346865 w 5178638"/>
              <a:gd name="connsiteY264" fmla="*/ 4381118 h 4469549"/>
              <a:gd name="connsiteX265" fmla="*/ 4038978 w 5178638"/>
              <a:gd name="connsiteY265" fmla="*/ 4377769 h 4469549"/>
              <a:gd name="connsiteX266" fmla="*/ 3978903 w 5178638"/>
              <a:gd name="connsiteY266" fmla="*/ 4378885 h 4469549"/>
              <a:gd name="connsiteX267" fmla="*/ 3989757 w 5178638"/>
              <a:gd name="connsiteY267" fmla="*/ 4378885 h 4469549"/>
              <a:gd name="connsiteX268" fmla="*/ 4012285 w 5178638"/>
              <a:gd name="connsiteY268" fmla="*/ 4381118 h 4469549"/>
              <a:gd name="connsiteX269" fmla="*/ 4027304 w 5178638"/>
              <a:gd name="connsiteY269" fmla="*/ 4381118 h 4469549"/>
              <a:gd name="connsiteX270" fmla="*/ 4057342 w 5178638"/>
              <a:gd name="connsiteY270" fmla="*/ 4378885 h 4469549"/>
              <a:gd name="connsiteX271" fmla="*/ 4093414 w 5178638"/>
              <a:gd name="connsiteY271" fmla="*/ 4378885 h 4469549"/>
              <a:gd name="connsiteX272" fmla="*/ 4076525 w 5178638"/>
              <a:gd name="connsiteY272" fmla="*/ 4377769 h 4469549"/>
              <a:gd name="connsiteX273" fmla="*/ 4038978 w 5178638"/>
              <a:gd name="connsiteY273" fmla="*/ 4377769 h 4469549"/>
              <a:gd name="connsiteX274" fmla="*/ 389750 w 5178638"/>
              <a:gd name="connsiteY274" fmla="*/ 4375620 h 4469549"/>
              <a:gd name="connsiteX275" fmla="*/ 392304 w 5178638"/>
              <a:gd name="connsiteY275" fmla="*/ 4375620 h 4469549"/>
              <a:gd name="connsiteX276" fmla="*/ 402673 w 5178638"/>
              <a:gd name="connsiteY276" fmla="*/ 4375620 h 4469549"/>
              <a:gd name="connsiteX277" fmla="*/ 407341 w 5178638"/>
              <a:gd name="connsiteY277" fmla="*/ 4377765 h 4469549"/>
              <a:gd name="connsiteX278" fmla="*/ 441133 w 5178638"/>
              <a:gd name="connsiteY278" fmla="*/ 4391161 h 4469549"/>
              <a:gd name="connsiteX279" fmla="*/ 463661 w 5178638"/>
              <a:gd name="connsiteY279" fmla="*/ 4397859 h 4469549"/>
              <a:gd name="connsiteX280" fmla="*/ 478680 w 5178638"/>
              <a:gd name="connsiteY280" fmla="*/ 4406789 h 4469549"/>
              <a:gd name="connsiteX281" fmla="*/ 478680 w 5178638"/>
              <a:gd name="connsiteY281" fmla="*/ 4409022 h 4469549"/>
              <a:gd name="connsiteX282" fmla="*/ 422359 w 5178638"/>
              <a:gd name="connsiteY282" fmla="*/ 4420185 h 4469549"/>
              <a:gd name="connsiteX283" fmla="*/ 367946 w 5178638"/>
              <a:gd name="connsiteY283" fmla="*/ 4420185 h 4469549"/>
              <a:gd name="connsiteX284" fmla="*/ 351938 w 5178638"/>
              <a:gd name="connsiteY284" fmla="*/ 4375603 h 4469549"/>
              <a:gd name="connsiteX285" fmla="*/ 354757 w 5178638"/>
              <a:gd name="connsiteY285" fmla="*/ 4375620 h 4469549"/>
              <a:gd name="connsiteX286" fmla="*/ 358511 w 5178638"/>
              <a:gd name="connsiteY286" fmla="*/ 4375620 h 4469549"/>
              <a:gd name="connsiteX287" fmla="*/ 376345 w 5178638"/>
              <a:gd name="connsiteY287" fmla="*/ 4375620 h 4469549"/>
              <a:gd name="connsiteX288" fmla="*/ 358149 w 5178638"/>
              <a:gd name="connsiteY288" fmla="*/ 4401366 h 4469549"/>
              <a:gd name="connsiteX289" fmla="*/ 347184 w 5178638"/>
              <a:gd name="connsiteY289" fmla="*/ 4420185 h 4469549"/>
              <a:gd name="connsiteX290" fmla="*/ 332208 w 5178638"/>
              <a:gd name="connsiteY290" fmla="*/ 4420185 h 4469549"/>
              <a:gd name="connsiteX291" fmla="*/ 332208 w 5178638"/>
              <a:gd name="connsiteY291" fmla="*/ 4430378 h 4469549"/>
              <a:gd name="connsiteX292" fmla="*/ 336076 w 5178638"/>
              <a:gd name="connsiteY292" fmla="*/ 4431815 h 4469549"/>
              <a:gd name="connsiteX293" fmla="*/ 340128 w 5178638"/>
              <a:gd name="connsiteY293" fmla="*/ 4432297 h 4469549"/>
              <a:gd name="connsiteX294" fmla="*/ 327906 w 5178638"/>
              <a:gd name="connsiteY294" fmla="*/ 4453273 h 4469549"/>
              <a:gd name="connsiteX295" fmla="*/ 321334 w 5178638"/>
              <a:gd name="connsiteY295" fmla="*/ 4469299 h 4469549"/>
              <a:gd name="connsiteX296" fmla="*/ 295188 w 5178638"/>
              <a:gd name="connsiteY296" fmla="*/ 4469299 h 4469549"/>
              <a:gd name="connsiteX297" fmla="*/ 317314 w 5178638"/>
              <a:gd name="connsiteY297" fmla="*/ 4434066 h 4469549"/>
              <a:gd name="connsiteX298" fmla="*/ 345667 w 5178638"/>
              <a:gd name="connsiteY298" fmla="*/ 4385402 h 4469549"/>
              <a:gd name="connsiteX299" fmla="*/ 1813123 w 5178638"/>
              <a:gd name="connsiteY299" fmla="*/ 4375509 h 4469549"/>
              <a:gd name="connsiteX300" fmla="*/ 1812000 w 5178638"/>
              <a:gd name="connsiteY300" fmla="*/ 4375620 h 4469549"/>
              <a:gd name="connsiteX301" fmla="*/ 1808633 w 5178638"/>
              <a:gd name="connsiteY301" fmla="*/ 4375620 h 4469549"/>
              <a:gd name="connsiteX302" fmla="*/ 426096 w 5178638"/>
              <a:gd name="connsiteY302" fmla="*/ 4373388 h 4469549"/>
              <a:gd name="connsiteX303" fmla="*/ 452380 w 5178638"/>
              <a:gd name="connsiteY303" fmla="*/ 4373388 h 4469549"/>
              <a:gd name="connsiteX304" fmla="*/ 486172 w 5178638"/>
              <a:gd name="connsiteY304" fmla="*/ 4375620 h 4469549"/>
              <a:gd name="connsiteX305" fmla="*/ 516598 w 5178638"/>
              <a:gd name="connsiteY305" fmla="*/ 4375620 h 4469549"/>
              <a:gd name="connsiteX306" fmla="*/ 456227 w 5178638"/>
              <a:gd name="connsiteY306" fmla="*/ 4377116 h 4469549"/>
              <a:gd name="connsiteX307" fmla="*/ 444962 w 5178638"/>
              <a:gd name="connsiteY307" fmla="*/ 4377116 h 4469549"/>
              <a:gd name="connsiteX308" fmla="*/ 407815 w 5178638"/>
              <a:gd name="connsiteY308" fmla="*/ 4375620 h 4469549"/>
              <a:gd name="connsiteX309" fmla="*/ 411077 w 5178638"/>
              <a:gd name="connsiteY309" fmla="*/ 4375620 h 4469549"/>
              <a:gd name="connsiteX310" fmla="*/ 426096 w 5178638"/>
              <a:gd name="connsiteY310" fmla="*/ 4373388 h 4469549"/>
              <a:gd name="connsiteX311" fmla="*/ 568776 w 5178638"/>
              <a:gd name="connsiteY311" fmla="*/ 4372271 h 4469549"/>
              <a:gd name="connsiteX312" fmla="*/ 580040 w 5178638"/>
              <a:gd name="connsiteY312" fmla="*/ 4372271 h 4469549"/>
              <a:gd name="connsiteX313" fmla="*/ 640115 w 5178638"/>
              <a:gd name="connsiteY313" fmla="*/ 4373388 h 4469549"/>
              <a:gd name="connsiteX314" fmla="*/ 643870 w 5178638"/>
              <a:gd name="connsiteY314" fmla="*/ 4377853 h 4469549"/>
              <a:gd name="connsiteX315" fmla="*/ 651380 w 5178638"/>
              <a:gd name="connsiteY315" fmla="*/ 4375620 h 4469549"/>
              <a:gd name="connsiteX316" fmla="*/ 673908 w 5178638"/>
              <a:gd name="connsiteY316" fmla="*/ 4375620 h 4469549"/>
              <a:gd name="connsiteX317" fmla="*/ 672969 w 5178638"/>
              <a:gd name="connsiteY317" fmla="*/ 4377853 h 4469549"/>
              <a:gd name="connsiteX318" fmla="*/ 673480 w 5178638"/>
              <a:gd name="connsiteY318" fmla="*/ 4378096 h 4469549"/>
              <a:gd name="connsiteX319" fmla="*/ 655227 w 5178638"/>
              <a:gd name="connsiteY319" fmla="*/ 4379348 h 4469549"/>
              <a:gd name="connsiteX320" fmla="*/ 602661 w 5178638"/>
              <a:gd name="connsiteY320" fmla="*/ 4378232 h 4469549"/>
              <a:gd name="connsiteX321" fmla="*/ 546340 w 5178638"/>
              <a:gd name="connsiteY321" fmla="*/ 4374883 h 4469549"/>
              <a:gd name="connsiteX322" fmla="*/ 521088 w 5178638"/>
              <a:gd name="connsiteY322" fmla="*/ 4375509 h 4469549"/>
              <a:gd name="connsiteX323" fmla="*/ 535453 w 5178638"/>
              <a:gd name="connsiteY323" fmla="*/ 4374086 h 4469549"/>
              <a:gd name="connsiteX324" fmla="*/ 553757 w 5178638"/>
              <a:gd name="connsiteY324" fmla="*/ 4373388 h 4469549"/>
              <a:gd name="connsiteX325" fmla="*/ 568776 w 5178638"/>
              <a:gd name="connsiteY325" fmla="*/ 4372271 h 4469549"/>
              <a:gd name="connsiteX326" fmla="*/ 2050077 w 5178638"/>
              <a:gd name="connsiteY326" fmla="*/ 4371871 h 4469549"/>
              <a:gd name="connsiteX327" fmla="*/ 2101113 w 5178638"/>
              <a:gd name="connsiteY327" fmla="*/ 4373388 h 4469549"/>
              <a:gd name="connsiteX328" fmla="*/ 2123641 w 5178638"/>
              <a:gd name="connsiteY328" fmla="*/ 4373388 h 4469549"/>
              <a:gd name="connsiteX329" fmla="*/ 2172453 w 5178638"/>
              <a:gd name="connsiteY329" fmla="*/ 4380085 h 4469549"/>
              <a:gd name="connsiteX330" fmla="*/ 2206245 w 5178638"/>
              <a:gd name="connsiteY330" fmla="*/ 4380085 h 4469549"/>
              <a:gd name="connsiteX331" fmla="*/ 2217510 w 5178638"/>
              <a:gd name="connsiteY331" fmla="*/ 4382318 h 4469549"/>
              <a:gd name="connsiteX332" fmla="*/ 2213755 w 5178638"/>
              <a:gd name="connsiteY332" fmla="*/ 4385667 h 4469549"/>
              <a:gd name="connsiteX333" fmla="*/ 2187472 w 5178638"/>
              <a:gd name="connsiteY333" fmla="*/ 4386783 h 4469549"/>
              <a:gd name="connsiteX334" fmla="*/ 2172453 w 5178638"/>
              <a:gd name="connsiteY334" fmla="*/ 4381202 h 4469549"/>
              <a:gd name="connsiteX335" fmla="*/ 2134906 w 5178638"/>
              <a:gd name="connsiteY335" fmla="*/ 4380085 h 4469549"/>
              <a:gd name="connsiteX336" fmla="*/ 2089849 w 5178638"/>
              <a:gd name="connsiteY336" fmla="*/ 4380085 h 4469549"/>
              <a:gd name="connsiteX337" fmla="*/ 2071075 w 5178638"/>
              <a:gd name="connsiteY337" fmla="*/ 4380085 h 4469549"/>
              <a:gd name="connsiteX338" fmla="*/ 2044792 w 5178638"/>
              <a:gd name="connsiteY338" fmla="*/ 4381202 h 4469549"/>
              <a:gd name="connsiteX339" fmla="*/ 2018509 w 5178638"/>
              <a:gd name="connsiteY339" fmla="*/ 4380085 h 4469549"/>
              <a:gd name="connsiteX340" fmla="*/ 2003490 w 5178638"/>
              <a:gd name="connsiteY340" fmla="*/ 4381202 h 4469549"/>
              <a:gd name="connsiteX341" fmla="*/ 1995981 w 5178638"/>
              <a:gd name="connsiteY341" fmla="*/ 4377853 h 4469549"/>
              <a:gd name="connsiteX342" fmla="*/ 1977207 w 5178638"/>
              <a:gd name="connsiteY342" fmla="*/ 4377853 h 4469549"/>
              <a:gd name="connsiteX343" fmla="*/ 1969698 w 5178638"/>
              <a:gd name="connsiteY343" fmla="*/ 4380085 h 4469549"/>
              <a:gd name="connsiteX344" fmla="*/ 1965515 w 5178638"/>
              <a:gd name="connsiteY344" fmla="*/ 4378096 h 4469549"/>
              <a:gd name="connsiteX345" fmla="*/ 1996073 w 5178638"/>
              <a:gd name="connsiteY345" fmla="*/ 4375999 h 4469549"/>
              <a:gd name="connsiteX346" fmla="*/ 438364 w 5178638"/>
              <a:gd name="connsiteY346" fmla="*/ 4365107 h 4469549"/>
              <a:gd name="connsiteX347" fmla="*/ 459814 w 5178638"/>
              <a:gd name="connsiteY347" fmla="*/ 4365107 h 4469549"/>
              <a:gd name="connsiteX348" fmla="*/ 463690 w 5178638"/>
              <a:gd name="connsiteY348" fmla="*/ 4365299 h 4469549"/>
              <a:gd name="connsiteX349" fmla="*/ 439009 w 5178638"/>
              <a:gd name="connsiteY349" fmla="*/ 4365299 h 4469549"/>
              <a:gd name="connsiteX350" fmla="*/ 359149 w 5178638"/>
              <a:gd name="connsiteY350" fmla="*/ 4364336 h 4469549"/>
              <a:gd name="connsiteX351" fmla="*/ 378749 w 5178638"/>
              <a:gd name="connsiteY351" fmla="*/ 4364627 h 4469549"/>
              <a:gd name="connsiteX352" fmla="*/ 380211 w 5178638"/>
              <a:gd name="connsiteY352" fmla="*/ 4365299 h 4469549"/>
              <a:gd name="connsiteX353" fmla="*/ 358532 w 5178638"/>
              <a:gd name="connsiteY353" fmla="*/ 4365299 h 4469549"/>
              <a:gd name="connsiteX354" fmla="*/ 290415 w 5178638"/>
              <a:gd name="connsiteY354" fmla="*/ 4356583 h 4469549"/>
              <a:gd name="connsiteX355" fmla="*/ 290926 w 5178638"/>
              <a:gd name="connsiteY355" fmla="*/ 4356643 h 4469549"/>
              <a:gd name="connsiteX356" fmla="*/ 320964 w 5178638"/>
              <a:gd name="connsiteY356" fmla="*/ 4357759 h 4469549"/>
              <a:gd name="connsiteX357" fmla="*/ 339738 w 5178638"/>
              <a:gd name="connsiteY357" fmla="*/ 4357759 h 4469549"/>
              <a:gd name="connsiteX358" fmla="*/ 344493 w 5178638"/>
              <a:gd name="connsiteY358" fmla="*/ 4357406 h 4469549"/>
              <a:gd name="connsiteX359" fmla="*/ 343055 w 5178638"/>
              <a:gd name="connsiteY359" fmla="*/ 4359992 h 4469549"/>
              <a:gd name="connsiteX360" fmla="*/ 324719 w 5178638"/>
              <a:gd name="connsiteY360" fmla="*/ 4359992 h 4469549"/>
              <a:gd name="connsiteX361" fmla="*/ 319543 w 5178638"/>
              <a:gd name="connsiteY361" fmla="*/ 4363069 h 4469549"/>
              <a:gd name="connsiteX362" fmla="*/ 335908 w 5178638"/>
              <a:gd name="connsiteY362" fmla="*/ 4363990 h 4469549"/>
              <a:gd name="connsiteX363" fmla="*/ 340790 w 5178638"/>
              <a:gd name="connsiteY363" fmla="*/ 4364063 h 4469549"/>
              <a:gd name="connsiteX364" fmla="*/ 340103 w 5178638"/>
              <a:gd name="connsiteY364" fmla="*/ 4365299 h 4469549"/>
              <a:gd name="connsiteX365" fmla="*/ 315794 w 5178638"/>
              <a:gd name="connsiteY365" fmla="*/ 4365299 h 4469549"/>
              <a:gd name="connsiteX366" fmla="*/ 313454 w 5178638"/>
              <a:gd name="connsiteY366" fmla="*/ 4366690 h 4469549"/>
              <a:gd name="connsiteX367" fmla="*/ 313454 w 5178638"/>
              <a:gd name="connsiteY367" fmla="*/ 4368922 h 4469549"/>
              <a:gd name="connsiteX368" fmla="*/ 327066 w 5178638"/>
              <a:gd name="connsiteY368" fmla="*/ 4374783 h 4469549"/>
              <a:gd name="connsiteX369" fmla="*/ 334528 w 5178638"/>
              <a:gd name="connsiteY369" fmla="*/ 4375322 h 4469549"/>
              <a:gd name="connsiteX370" fmla="*/ 320240 w 5178638"/>
              <a:gd name="connsiteY370" fmla="*/ 4401006 h 4469549"/>
              <a:gd name="connsiteX371" fmla="*/ 297192 w 5178638"/>
              <a:gd name="connsiteY371" fmla="*/ 4444070 h 4469549"/>
              <a:gd name="connsiteX372" fmla="*/ 281246 w 5178638"/>
              <a:gd name="connsiteY372" fmla="*/ 4469299 h 4469549"/>
              <a:gd name="connsiteX373" fmla="*/ 224182 w 5178638"/>
              <a:gd name="connsiteY373" fmla="*/ 4469299 h 4469549"/>
              <a:gd name="connsiteX374" fmla="*/ 247987 w 5178638"/>
              <a:gd name="connsiteY374" fmla="*/ 4428439 h 4469549"/>
              <a:gd name="connsiteX375" fmla="*/ 282009 w 5178638"/>
              <a:gd name="connsiteY375" fmla="*/ 4370042 h 4469549"/>
              <a:gd name="connsiteX376" fmla="*/ 4380658 w 5178638"/>
              <a:gd name="connsiteY376" fmla="*/ 4349862 h 4469549"/>
              <a:gd name="connsiteX377" fmla="*/ 4376903 w 5178638"/>
              <a:gd name="connsiteY377" fmla="*/ 4350978 h 4469549"/>
              <a:gd name="connsiteX378" fmla="*/ 4391922 w 5178638"/>
              <a:gd name="connsiteY378" fmla="*/ 4352094 h 4469549"/>
              <a:gd name="connsiteX379" fmla="*/ 4395677 w 5178638"/>
              <a:gd name="connsiteY379" fmla="*/ 4353211 h 4469549"/>
              <a:gd name="connsiteX380" fmla="*/ 4391922 w 5178638"/>
              <a:gd name="connsiteY380" fmla="*/ 4355443 h 4469549"/>
              <a:gd name="connsiteX381" fmla="*/ 4380658 w 5178638"/>
              <a:gd name="connsiteY381" fmla="*/ 4357676 h 4469549"/>
              <a:gd name="connsiteX382" fmla="*/ 4316827 w 5178638"/>
              <a:gd name="connsiteY382" fmla="*/ 4359908 h 4469549"/>
              <a:gd name="connsiteX383" fmla="*/ 4110318 w 5178638"/>
              <a:gd name="connsiteY383" fmla="*/ 4359908 h 4469549"/>
              <a:gd name="connsiteX384" fmla="*/ 4057752 w 5178638"/>
              <a:gd name="connsiteY384" fmla="*/ 4366606 h 4469549"/>
              <a:gd name="connsiteX385" fmla="*/ 4072771 w 5178638"/>
              <a:gd name="connsiteY385" fmla="*/ 4369955 h 4469549"/>
              <a:gd name="connsiteX386" fmla="*/ 4110318 w 5178638"/>
              <a:gd name="connsiteY386" fmla="*/ 4365490 h 4469549"/>
              <a:gd name="connsiteX387" fmla="*/ 4121582 w 5178638"/>
              <a:gd name="connsiteY387" fmla="*/ 4364374 h 4469549"/>
              <a:gd name="connsiteX388" fmla="*/ 4159129 w 5178638"/>
              <a:gd name="connsiteY388" fmla="*/ 4365490 h 4469549"/>
              <a:gd name="connsiteX389" fmla="*/ 4222960 w 5178638"/>
              <a:gd name="connsiteY389" fmla="*/ 4368839 h 4469549"/>
              <a:gd name="connsiteX390" fmla="*/ 4249242 w 5178638"/>
              <a:gd name="connsiteY390" fmla="*/ 4369955 h 4469549"/>
              <a:gd name="connsiteX391" fmla="*/ 4294299 w 5178638"/>
              <a:gd name="connsiteY391" fmla="*/ 4366606 h 4469549"/>
              <a:gd name="connsiteX392" fmla="*/ 4316827 w 5178638"/>
              <a:gd name="connsiteY392" fmla="*/ 4366606 h 4469549"/>
              <a:gd name="connsiteX393" fmla="*/ 4358130 w 5178638"/>
              <a:gd name="connsiteY393" fmla="*/ 4366606 h 4469549"/>
              <a:gd name="connsiteX394" fmla="*/ 4388168 w 5178638"/>
              <a:gd name="connsiteY394" fmla="*/ 4367722 h 4469549"/>
              <a:gd name="connsiteX395" fmla="*/ 4459507 w 5178638"/>
              <a:gd name="connsiteY395" fmla="*/ 4373304 h 4469549"/>
              <a:gd name="connsiteX396" fmla="*/ 4478281 w 5178638"/>
              <a:gd name="connsiteY396" fmla="*/ 4371071 h 4469549"/>
              <a:gd name="connsiteX397" fmla="*/ 4500922 w 5178638"/>
              <a:gd name="connsiteY397" fmla="*/ 4368827 h 4469549"/>
              <a:gd name="connsiteX398" fmla="*/ 4500922 w 5178638"/>
              <a:gd name="connsiteY398" fmla="*/ 4361392 h 4469549"/>
              <a:gd name="connsiteX399" fmla="*/ 4482110 w 5178638"/>
              <a:gd name="connsiteY399" fmla="*/ 4360375 h 4469549"/>
              <a:gd name="connsiteX400" fmla="*/ 4467091 w 5178638"/>
              <a:gd name="connsiteY400" fmla="*/ 4359259 h 4469549"/>
              <a:gd name="connsiteX401" fmla="*/ 4447128 w 5178638"/>
              <a:gd name="connsiteY401" fmla="*/ 4350087 h 4469549"/>
              <a:gd name="connsiteX402" fmla="*/ 1665658 w 5178638"/>
              <a:gd name="connsiteY402" fmla="*/ 4344743 h 4469549"/>
              <a:gd name="connsiteX403" fmla="*/ 1736997 w 5178638"/>
              <a:gd name="connsiteY403" fmla="*/ 4350325 h 4469549"/>
              <a:gd name="connsiteX404" fmla="*/ 1767035 w 5178638"/>
              <a:gd name="connsiteY404" fmla="*/ 4351441 h 4469549"/>
              <a:gd name="connsiteX405" fmla="*/ 1808338 w 5178638"/>
              <a:gd name="connsiteY405" fmla="*/ 4351441 h 4469549"/>
              <a:gd name="connsiteX406" fmla="*/ 1819792 w 5178638"/>
              <a:gd name="connsiteY406" fmla="*/ 4351441 h 4469549"/>
              <a:gd name="connsiteX407" fmla="*/ 1819509 w 5178638"/>
              <a:gd name="connsiteY407" fmla="*/ 4353294 h 4469549"/>
              <a:gd name="connsiteX408" fmla="*/ 1808245 w 5178638"/>
              <a:gd name="connsiteY408" fmla="*/ 4357759 h 4469549"/>
              <a:gd name="connsiteX409" fmla="*/ 1823263 w 5178638"/>
              <a:gd name="connsiteY409" fmla="*/ 4357759 h 4469549"/>
              <a:gd name="connsiteX410" fmla="*/ 1849547 w 5178638"/>
              <a:gd name="connsiteY410" fmla="*/ 4356643 h 4469549"/>
              <a:gd name="connsiteX411" fmla="*/ 1879585 w 5178638"/>
              <a:gd name="connsiteY411" fmla="*/ 4357759 h 4469549"/>
              <a:gd name="connsiteX412" fmla="*/ 1882605 w 5178638"/>
              <a:gd name="connsiteY412" fmla="*/ 4358139 h 4469549"/>
              <a:gd name="connsiteX413" fmla="*/ 1808338 w 5178638"/>
              <a:gd name="connsiteY413" fmla="*/ 4358139 h 4469549"/>
              <a:gd name="connsiteX414" fmla="*/ 1744507 w 5178638"/>
              <a:gd name="connsiteY414" fmla="*/ 4360371 h 4469549"/>
              <a:gd name="connsiteX415" fmla="*/ 1733243 w 5178638"/>
              <a:gd name="connsiteY415" fmla="*/ 4362604 h 4469549"/>
              <a:gd name="connsiteX416" fmla="*/ 1729488 w 5178638"/>
              <a:gd name="connsiteY416" fmla="*/ 4364836 h 4469549"/>
              <a:gd name="connsiteX417" fmla="*/ 1733243 w 5178638"/>
              <a:gd name="connsiteY417" fmla="*/ 4365953 h 4469549"/>
              <a:gd name="connsiteX418" fmla="*/ 1748262 w 5178638"/>
              <a:gd name="connsiteY418" fmla="*/ 4367069 h 4469549"/>
              <a:gd name="connsiteX419" fmla="*/ 1744507 w 5178638"/>
              <a:gd name="connsiteY419" fmla="*/ 4368185 h 4469549"/>
              <a:gd name="connsiteX420" fmla="*/ 1605253 w 5178638"/>
              <a:gd name="connsiteY420" fmla="*/ 4366304 h 4469549"/>
              <a:gd name="connsiteX421" fmla="*/ 1602673 w 5178638"/>
              <a:gd name="connsiteY421" fmla="*/ 4362085 h 4469549"/>
              <a:gd name="connsiteX422" fmla="*/ 1616754 w 5178638"/>
              <a:gd name="connsiteY422" fmla="*/ 4359992 h 4469549"/>
              <a:gd name="connsiteX423" fmla="*/ 1646792 w 5178638"/>
              <a:gd name="connsiteY423" fmla="*/ 4359992 h 4469549"/>
              <a:gd name="connsiteX424" fmla="*/ 1658056 w 5178638"/>
              <a:gd name="connsiteY424" fmla="*/ 4357759 h 4469549"/>
              <a:gd name="connsiteX425" fmla="*/ 1646792 w 5178638"/>
              <a:gd name="connsiteY425" fmla="*/ 4356643 h 4469549"/>
              <a:gd name="connsiteX426" fmla="*/ 1631773 w 5178638"/>
              <a:gd name="connsiteY426" fmla="*/ 4357759 h 4469549"/>
              <a:gd name="connsiteX427" fmla="*/ 1612999 w 5178638"/>
              <a:gd name="connsiteY427" fmla="*/ 4357759 h 4469549"/>
              <a:gd name="connsiteX428" fmla="*/ 1582961 w 5178638"/>
              <a:gd name="connsiteY428" fmla="*/ 4356643 h 4469549"/>
              <a:gd name="connsiteX429" fmla="*/ 1564188 w 5178638"/>
              <a:gd name="connsiteY429" fmla="*/ 4354411 h 4469549"/>
              <a:gd name="connsiteX430" fmla="*/ 1557218 w 5178638"/>
              <a:gd name="connsiteY430" fmla="*/ 4352557 h 4469549"/>
              <a:gd name="connsiteX431" fmla="*/ 1590563 w 5178638"/>
              <a:gd name="connsiteY431" fmla="*/ 4352557 h 4469549"/>
              <a:gd name="connsiteX432" fmla="*/ 1646884 w 5178638"/>
              <a:gd name="connsiteY432" fmla="*/ 4346976 h 4469549"/>
              <a:gd name="connsiteX433" fmla="*/ 1665658 w 5178638"/>
              <a:gd name="connsiteY433" fmla="*/ 4344743 h 4469549"/>
              <a:gd name="connsiteX434" fmla="*/ 1003125 w 5178638"/>
              <a:gd name="connsiteY434" fmla="*/ 4336296 h 4469549"/>
              <a:gd name="connsiteX435" fmla="*/ 948505 w 5178638"/>
              <a:gd name="connsiteY435" fmla="*/ 4339162 h 4469549"/>
              <a:gd name="connsiteX436" fmla="*/ 910619 w 5178638"/>
              <a:gd name="connsiteY436" fmla="*/ 4339162 h 4469549"/>
              <a:gd name="connsiteX437" fmla="*/ 940493 w 5178638"/>
              <a:gd name="connsiteY437" fmla="*/ 4336550 h 4469549"/>
              <a:gd name="connsiteX438" fmla="*/ 981795 w 5178638"/>
              <a:gd name="connsiteY438" fmla="*/ 4336550 h 4469549"/>
              <a:gd name="connsiteX439" fmla="*/ 1088805 w 5178638"/>
              <a:gd name="connsiteY439" fmla="*/ 4333619 h 4469549"/>
              <a:gd name="connsiteX440" fmla="*/ 1101947 w 5178638"/>
              <a:gd name="connsiteY440" fmla="*/ 4334317 h 4469549"/>
              <a:gd name="connsiteX441" fmla="*/ 1131984 w 5178638"/>
              <a:gd name="connsiteY441" fmla="*/ 4335433 h 4469549"/>
              <a:gd name="connsiteX442" fmla="*/ 1165777 w 5178638"/>
              <a:gd name="connsiteY442" fmla="*/ 4335433 h 4469549"/>
              <a:gd name="connsiteX443" fmla="*/ 1169532 w 5178638"/>
              <a:gd name="connsiteY443" fmla="*/ 4342131 h 4469549"/>
              <a:gd name="connsiteX444" fmla="*/ 1172083 w 5178638"/>
              <a:gd name="connsiteY444" fmla="*/ 4342321 h 4469549"/>
              <a:gd name="connsiteX445" fmla="*/ 1162525 w 5178638"/>
              <a:gd name="connsiteY445" fmla="*/ 4342510 h 4469549"/>
              <a:gd name="connsiteX446" fmla="*/ 1109958 w 5178638"/>
              <a:gd name="connsiteY446" fmla="*/ 4340278 h 4469549"/>
              <a:gd name="connsiteX447" fmla="*/ 1076166 w 5178638"/>
              <a:gd name="connsiteY447" fmla="*/ 4338045 h 4469549"/>
              <a:gd name="connsiteX448" fmla="*/ 1050269 w 5178638"/>
              <a:gd name="connsiteY448" fmla="*/ 4335735 h 4469549"/>
              <a:gd name="connsiteX449" fmla="*/ 1075664 w 5178638"/>
              <a:gd name="connsiteY449" fmla="*/ 4335433 h 4469549"/>
              <a:gd name="connsiteX450" fmla="*/ 1088805 w 5178638"/>
              <a:gd name="connsiteY450" fmla="*/ 4333619 h 4469549"/>
              <a:gd name="connsiteX451" fmla="*/ 489927 w 5178638"/>
              <a:gd name="connsiteY451" fmla="*/ 4329852 h 4469549"/>
              <a:gd name="connsiteX452" fmla="*/ 501191 w 5178638"/>
              <a:gd name="connsiteY452" fmla="*/ 4332084 h 4469549"/>
              <a:gd name="connsiteX453" fmla="*/ 516210 w 5178638"/>
              <a:gd name="connsiteY453" fmla="*/ 4339898 h 4469549"/>
              <a:gd name="connsiteX454" fmla="*/ 527474 w 5178638"/>
              <a:gd name="connsiteY454" fmla="*/ 4341015 h 4469549"/>
              <a:gd name="connsiteX455" fmla="*/ 568776 w 5178638"/>
              <a:gd name="connsiteY455" fmla="*/ 4337666 h 4469549"/>
              <a:gd name="connsiteX456" fmla="*/ 595059 w 5178638"/>
              <a:gd name="connsiteY456" fmla="*/ 4336550 h 4469549"/>
              <a:gd name="connsiteX457" fmla="*/ 610078 w 5178638"/>
              <a:gd name="connsiteY457" fmla="*/ 4342131 h 4469549"/>
              <a:gd name="connsiteX458" fmla="*/ 640115 w 5178638"/>
              <a:gd name="connsiteY458" fmla="*/ 4342131 h 4469549"/>
              <a:gd name="connsiteX459" fmla="*/ 647625 w 5178638"/>
              <a:gd name="connsiteY459" fmla="*/ 4336550 h 4469549"/>
              <a:gd name="connsiteX460" fmla="*/ 666399 w 5178638"/>
              <a:gd name="connsiteY460" fmla="*/ 4333201 h 4469549"/>
              <a:gd name="connsiteX461" fmla="*/ 688927 w 5178638"/>
              <a:gd name="connsiteY461" fmla="*/ 4330968 h 4469549"/>
              <a:gd name="connsiteX462" fmla="*/ 718965 w 5178638"/>
              <a:gd name="connsiteY462" fmla="*/ 4335433 h 4469549"/>
              <a:gd name="connsiteX463" fmla="*/ 771531 w 5178638"/>
              <a:gd name="connsiteY463" fmla="*/ 4344364 h 4469549"/>
              <a:gd name="connsiteX464" fmla="*/ 797814 w 5178638"/>
              <a:gd name="connsiteY464" fmla="*/ 4342131 h 4469549"/>
              <a:gd name="connsiteX465" fmla="*/ 814541 w 5178638"/>
              <a:gd name="connsiteY465" fmla="*/ 4339645 h 4469549"/>
              <a:gd name="connsiteX466" fmla="*/ 825598 w 5178638"/>
              <a:gd name="connsiteY466" fmla="*/ 4339301 h 4469549"/>
              <a:gd name="connsiteX467" fmla="*/ 854227 w 5178638"/>
              <a:gd name="connsiteY467" fmla="*/ 4339162 h 4469549"/>
              <a:gd name="connsiteX468" fmla="*/ 843373 w 5178638"/>
              <a:gd name="connsiteY468" fmla="*/ 4339162 h 4469549"/>
              <a:gd name="connsiteX469" fmla="*/ 828032 w 5178638"/>
              <a:gd name="connsiteY469" fmla="*/ 4337642 h 4469549"/>
              <a:gd name="connsiteX470" fmla="*/ 851319 w 5178638"/>
              <a:gd name="connsiteY470" fmla="*/ 4334457 h 4469549"/>
              <a:gd name="connsiteX471" fmla="*/ 869154 w 5178638"/>
              <a:gd name="connsiteY471" fmla="*/ 4338782 h 4469549"/>
              <a:gd name="connsiteX472" fmla="*/ 870006 w 5178638"/>
              <a:gd name="connsiteY472" fmla="*/ 4339162 h 4469549"/>
              <a:gd name="connsiteX473" fmla="*/ 869246 w 5178638"/>
              <a:gd name="connsiteY473" fmla="*/ 4339162 h 4469549"/>
              <a:gd name="connsiteX474" fmla="*/ 870223 w 5178638"/>
              <a:gd name="connsiteY474" fmla="*/ 4339259 h 4469549"/>
              <a:gd name="connsiteX475" fmla="*/ 876509 w 5178638"/>
              <a:gd name="connsiteY475" fmla="*/ 4342063 h 4469549"/>
              <a:gd name="connsiteX476" fmla="*/ 873001 w 5178638"/>
              <a:gd name="connsiteY476" fmla="*/ 4343627 h 4469549"/>
              <a:gd name="connsiteX477" fmla="*/ 835454 w 5178638"/>
              <a:gd name="connsiteY477" fmla="*/ 4348092 h 4469549"/>
              <a:gd name="connsiteX478" fmla="*/ 820435 w 5178638"/>
              <a:gd name="connsiteY478" fmla="*/ 4351441 h 4469549"/>
              <a:gd name="connsiteX479" fmla="*/ 876756 w 5178638"/>
              <a:gd name="connsiteY479" fmla="*/ 4355906 h 4469549"/>
              <a:gd name="connsiteX480" fmla="*/ 918058 w 5178638"/>
              <a:gd name="connsiteY480" fmla="*/ 4360371 h 4469549"/>
              <a:gd name="connsiteX481" fmla="*/ 925567 w 5178638"/>
              <a:gd name="connsiteY481" fmla="*/ 4364836 h 4469549"/>
              <a:gd name="connsiteX482" fmla="*/ 910548 w 5178638"/>
              <a:gd name="connsiteY482" fmla="*/ 4365953 h 4469549"/>
              <a:gd name="connsiteX483" fmla="*/ 835454 w 5178638"/>
              <a:gd name="connsiteY483" fmla="*/ 4365953 h 4469549"/>
              <a:gd name="connsiteX484" fmla="*/ 758042 w 5178638"/>
              <a:gd name="connsiteY484" fmla="*/ 4371871 h 4469549"/>
              <a:gd name="connsiteX485" fmla="*/ 696436 w 5178638"/>
              <a:gd name="connsiteY485" fmla="*/ 4370039 h 4469549"/>
              <a:gd name="connsiteX486" fmla="*/ 681417 w 5178638"/>
              <a:gd name="connsiteY486" fmla="*/ 4366690 h 4469549"/>
              <a:gd name="connsiteX487" fmla="*/ 745248 w 5178638"/>
              <a:gd name="connsiteY487" fmla="*/ 4365574 h 4469549"/>
              <a:gd name="connsiteX488" fmla="*/ 745248 w 5178638"/>
              <a:gd name="connsiteY488" fmla="*/ 4364457 h 4469549"/>
              <a:gd name="connsiteX489" fmla="*/ 681417 w 5178638"/>
              <a:gd name="connsiteY489" fmla="*/ 4364457 h 4469549"/>
              <a:gd name="connsiteX490" fmla="*/ 621342 w 5178638"/>
              <a:gd name="connsiteY490" fmla="*/ 4364457 h 4469549"/>
              <a:gd name="connsiteX491" fmla="*/ 606323 w 5178638"/>
              <a:gd name="connsiteY491" fmla="*/ 4363341 h 4469549"/>
              <a:gd name="connsiteX492" fmla="*/ 599752 w 5178638"/>
              <a:gd name="connsiteY492" fmla="*/ 4359294 h 4469549"/>
              <a:gd name="connsiteX493" fmla="*/ 590570 w 5178638"/>
              <a:gd name="connsiteY493" fmla="*/ 4358139 h 4469549"/>
              <a:gd name="connsiteX494" fmla="*/ 722812 w 5178638"/>
              <a:gd name="connsiteY494" fmla="*/ 4358139 h 4469549"/>
              <a:gd name="connsiteX495" fmla="*/ 775378 w 5178638"/>
              <a:gd name="connsiteY495" fmla="*/ 4351441 h 4469549"/>
              <a:gd name="connsiteX496" fmla="*/ 760359 w 5178638"/>
              <a:gd name="connsiteY496" fmla="*/ 4348092 h 4469549"/>
              <a:gd name="connsiteX497" fmla="*/ 722812 w 5178638"/>
              <a:gd name="connsiteY497" fmla="*/ 4352557 h 4469549"/>
              <a:gd name="connsiteX498" fmla="*/ 711548 w 5178638"/>
              <a:gd name="connsiteY498" fmla="*/ 4353673 h 4469549"/>
              <a:gd name="connsiteX499" fmla="*/ 674001 w 5178638"/>
              <a:gd name="connsiteY499" fmla="*/ 4352557 h 4469549"/>
              <a:gd name="connsiteX500" fmla="*/ 610170 w 5178638"/>
              <a:gd name="connsiteY500" fmla="*/ 4349208 h 4469549"/>
              <a:gd name="connsiteX501" fmla="*/ 583888 w 5178638"/>
              <a:gd name="connsiteY501" fmla="*/ 4348092 h 4469549"/>
              <a:gd name="connsiteX502" fmla="*/ 538831 w 5178638"/>
              <a:gd name="connsiteY502" fmla="*/ 4351441 h 4469549"/>
              <a:gd name="connsiteX503" fmla="*/ 527757 w 5178638"/>
              <a:gd name="connsiteY503" fmla="*/ 4351441 h 4469549"/>
              <a:gd name="connsiteX504" fmla="*/ 527943 w 5178638"/>
              <a:gd name="connsiteY504" fmla="*/ 4350225 h 4469549"/>
              <a:gd name="connsiteX505" fmla="*/ 519965 w 5178638"/>
              <a:gd name="connsiteY505" fmla="*/ 4348829 h 4469549"/>
              <a:gd name="connsiteX506" fmla="*/ 501191 w 5178638"/>
              <a:gd name="connsiteY506" fmla="*/ 4345480 h 4469549"/>
              <a:gd name="connsiteX507" fmla="*/ 489927 w 5178638"/>
              <a:gd name="connsiteY507" fmla="*/ 4344364 h 4469549"/>
              <a:gd name="connsiteX508" fmla="*/ 437360 w 5178638"/>
              <a:gd name="connsiteY508" fmla="*/ 4343247 h 4469549"/>
              <a:gd name="connsiteX509" fmla="*/ 429851 w 5178638"/>
              <a:gd name="connsiteY509" fmla="*/ 4341015 h 4469549"/>
              <a:gd name="connsiteX510" fmla="*/ 437360 w 5178638"/>
              <a:gd name="connsiteY510" fmla="*/ 4338782 h 4469549"/>
              <a:gd name="connsiteX511" fmla="*/ 448267 w 5178638"/>
              <a:gd name="connsiteY511" fmla="*/ 4336929 h 4469549"/>
              <a:gd name="connsiteX512" fmla="*/ 486265 w 5178638"/>
              <a:gd name="connsiteY512" fmla="*/ 4336929 h 4469549"/>
              <a:gd name="connsiteX513" fmla="*/ 486673 w 5178638"/>
              <a:gd name="connsiteY513" fmla="*/ 4336929 h 4469549"/>
              <a:gd name="connsiteX514" fmla="*/ 482920 w 5178638"/>
              <a:gd name="connsiteY514" fmla="*/ 4335813 h 4469549"/>
              <a:gd name="connsiteX515" fmla="*/ 469593 w 5178638"/>
              <a:gd name="connsiteY515" fmla="*/ 4333306 h 4469549"/>
              <a:gd name="connsiteX516" fmla="*/ 413732 w 5178638"/>
              <a:gd name="connsiteY516" fmla="*/ 4328776 h 4469549"/>
              <a:gd name="connsiteX517" fmla="*/ 414757 w 5178638"/>
              <a:gd name="connsiteY517" fmla="*/ 4329385 h 4469549"/>
              <a:gd name="connsiteX518" fmla="*/ 414757 w 5178638"/>
              <a:gd name="connsiteY518" fmla="*/ 4331618 h 4469549"/>
              <a:gd name="connsiteX519" fmla="*/ 411703 w 5178638"/>
              <a:gd name="connsiteY519" fmla="*/ 4332494 h 4469549"/>
              <a:gd name="connsiteX520" fmla="*/ 390189 w 5178638"/>
              <a:gd name="connsiteY520" fmla="*/ 4315511 h 4469549"/>
              <a:gd name="connsiteX521" fmla="*/ 392698 w 5178638"/>
              <a:gd name="connsiteY521" fmla="*/ 4315850 h 4469549"/>
              <a:gd name="connsiteX522" fmla="*/ 399738 w 5178638"/>
              <a:gd name="connsiteY522" fmla="*/ 4320455 h 4469549"/>
              <a:gd name="connsiteX523" fmla="*/ 409305 w 5178638"/>
              <a:gd name="connsiteY523" fmla="*/ 4326143 h 4469549"/>
              <a:gd name="connsiteX524" fmla="*/ 408933 w 5178638"/>
              <a:gd name="connsiteY524" fmla="*/ 4326660 h 4469549"/>
              <a:gd name="connsiteX525" fmla="*/ 404296 w 5178638"/>
              <a:gd name="connsiteY525" fmla="*/ 4334619 h 4469549"/>
              <a:gd name="connsiteX526" fmla="*/ 388005 w 5178638"/>
              <a:gd name="connsiteY526" fmla="*/ 4339293 h 4469549"/>
              <a:gd name="connsiteX527" fmla="*/ 371652 w 5178638"/>
              <a:gd name="connsiteY527" fmla="*/ 4341222 h 4469549"/>
              <a:gd name="connsiteX528" fmla="*/ 374019 w 5178638"/>
              <a:gd name="connsiteY528" fmla="*/ 4336738 h 4469549"/>
              <a:gd name="connsiteX529" fmla="*/ 377799 w 5178638"/>
              <a:gd name="connsiteY529" fmla="*/ 4330249 h 4469549"/>
              <a:gd name="connsiteX530" fmla="*/ 1214998 w 5178638"/>
              <a:gd name="connsiteY530" fmla="*/ 4293014 h 4469549"/>
              <a:gd name="connsiteX531" fmla="*/ 1234557 w 5178638"/>
              <a:gd name="connsiteY531" fmla="*/ 4294177 h 4469549"/>
              <a:gd name="connsiteX532" fmla="*/ 1233478 w 5178638"/>
              <a:gd name="connsiteY532" fmla="*/ 4294391 h 4469549"/>
              <a:gd name="connsiteX533" fmla="*/ 1210480 w 5178638"/>
              <a:gd name="connsiteY533" fmla="*/ 4295647 h 4469549"/>
              <a:gd name="connsiteX534" fmla="*/ 1190618 w 5178638"/>
              <a:gd name="connsiteY534" fmla="*/ 4294680 h 4469549"/>
              <a:gd name="connsiteX535" fmla="*/ 1192470 w 5178638"/>
              <a:gd name="connsiteY535" fmla="*/ 4294130 h 4469549"/>
              <a:gd name="connsiteX536" fmla="*/ 1214998 w 5178638"/>
              <a:gd name="connsiteY536" fmla="*/ 4293014 h 4469549"/>
              <a:gd name="connsiteX537" fmla="*/ 356089 w 5178638"/>
              <a:gd name="connsiteY537" fmla="*/ 4290671 h 4469549"/>
              <a:gd name="connsiteX538" fmla="*/ 365599 w 5178638"/>
              <a:gd name="connsiteY538" fmla="*/ 4290703 h 4469549"/>
              <a:gd name="connsiteX539" fmla="*/ 360064 w 5178638"/>
              <a:gd name="connsiteY539" fmla="*/ 4298867 h 4469549"/>
              <a:gd name="connsiteX540" fmla="*/ 349793 w 5178638"/>
              <a:gd name="connsiteY540" fmla="*/ 4298453 h 4469549"/>
              <a:gd name="connsiteX541" fmla="*/ 331931 w 5178638"/>
              <a:gd name="connsiteY541" fmla="*/ 4290589 h 4469549"/>
              <a:gd name="connsiteX542" fmla="*/ 347451 w 5178638"/>
              <a:gd name="connsiteY542" fmla="*/ 4290642 h 4469549"/>
              <a:gd name="connsiteX543" fmla="*/ 343277 w 5178638"/>
              <a:gd name="connsiteY543" fmla="*/ 4298191 h 4469549"/>
              <a:gd name="connsiteX544" fmla="*/ 338256 w 5178638"/>
              <a:gd name="connsiteY544" fmla="*/ 4297989 h 4469549"/>
              <a:gd name="connsiteX545" fmla="*/ 342349 w 5178638"/>
              <a:gd name="connsiteY545" fmla="*/ 4299870 h 4469549"/>
              <a:gd name="connsiteX546" fmla="*/ 332830 w 5178638"/>
              <a:gd name="connsiteY546" fmla="*/ 4317086 h 4469549"/>
              <a:gd name="connsiteX547" fmla="*/ 345623 w 5178638"/>
              <a:gd name="connsiteY547" fmla="*/ 4303115 h 4469549"/>
              <a:gd name="connsiteX548" fmla="*/ 350457 w 5178638"/>
              <a:gd name="connsiteY548" fmla="*/ 4309152 h 4469549"/>
              <a:gd name="connsiteX549" fmla="*/ 353522 w 5178638"/>
              <a:gd name="connsiteY549" fmla="*/ 4310235 h 4469549"/>
              <a:gd name="connsiteX550" fmla="*/ 346382 w 5178638"/>
              <a:gd name="connsiteY550" fmla="*/ 4324981 h 4469549"/>
              <a:gd name="connsiteX551" fmla="*/ 343421 w 5178638"/>
              <a:gd name="connsiteY551" fmla="*/ 4336293 h 4469549"/>
              <a:gd name="connsiteX552" fmla="*/ 356118 w 5178638"/>
              <a:gd name="connsiteY552" fmla="*/ 4317617 h 4469549"/>
              <a:gd name="connsiteX553" fmla="*/ 362072 w 5178638"/>
              <a:gd name="connsiteY553" fmla="*/ 4316741 h 4469549"/>
              <a:gd name="connsiteX554" fmla="*/ 358577 w 5178638"/>
              <a:gd name="connsiteY554" fmla="*/ 4332087 h 4469549"/>
              <a:gd name="connsiteX555" fmla="*/ 352628 w 5178638"/>
              <a:gd name="connsiteY555" fmla="*/ 4342781 h 4469549"/>
              <a:gd name="connsiteX556" fmla="*/ 299044 w 5178638"/>
              <a:gd name="connsiteY556" fmla="*/ 4342781 h 4469549"/>
              <a:gd name="connsiteX557" fmla="*/ 316853 w 5178638"/>
              <a:gd name="connsiteY557" fmla="*/ 4316468 h 4469549"/>
              <a:gd name="connsiteX558" fmla="*/ 2152203 w 5178638"/>
              <a:gd name="connsiteY558" fmla="*/ 4287542 h 4469549"/>
              <a:gd name="connsiteX559" fmla="*/ 2168060 w 5178638"/>
              <a:gd name="connsiteY559" fmla="*/ 4288328 h 4469549"/>
              <a:gd name="connsiteX560" fmla="*/ 2156796 w 5178638"/>
              <a:gd name="connsiteY560" fmla="*/ 4290560 h 4469549"/>
              <a:gd name="connsiteX561" fmla="*/ 2107985 w 5178638"/>
              <a:gd name="connsiteY561" fmla="*/ 4290560 h 4469549"/>
              <a:gd name="connsiteX562" fmla="*/ 2104230 w 5178638"/>
              <a:gd name="connsiteY562" fmla="*/ 4290560 h 4469549"/>
              <a:gd name="connsiteX563" fmla="*/ 2056009 w 5178638"/>
              <a:gd name="connsiteY563" fmla="*/ 4289126 h 4469549"/>
              <a:gd name="connsiteX564" fmla="*/ 2063566 w 5178638"/>
              <a:gd name="connsiteY564" fmla="*/ 4288549 h 4469549"/>
              <a:gd name="connsiteX565" fmla="*/ 2138660 w 5178638"/>
              <a:gd name="connsiteY565" fmla="*/ 4288549 h 4469549"/>
              <a:gd name="connsiteX566" fmla="*/ 452380 w 5178638"/>
              <a:gd name="connsiteY566" fmla="*/ 4280735 h 4469549"/>
              <a:gd name="connsiteX567" fmla="*/ 478521 w 5178638"/>
              <a:gd name="connsiteY567" fmla="*/ 4280735 h 4469549"/>
              <a:gd name="connsiteX568" fmla="*/ 478521 w 5178638"/>
              <a:gd name="connsiteY568" fmla="*/ 4285574 h 4469549"/>
              <a:gd name="connsiteX569" fmla="*/ 487411 w 5178638"/>
              <a:gd name="connsiteY569" fmla="*/ 4284064 h 4469549"/>
              <a:gd name="connsiteX570" fmla="*/ 498675 w 5178638"/>
              <a:gd name="connsiteY570" fmla="*/ 4286296 h 4469549"/>
              <a:gd name="connsiteX571" fmla="*/ 513694 w 5178638"/>
              <a:gd name="connsiteY571" fmla="*/ 4294110 h 4469549"/>
              <a:gd name="connsiteX572" fmla="*/ 524958 w 5178638"/>
              <a:gd name="connsiteY572" fmla="*/ 4295227 h 4469549"/>
              <a:gd name="connsiteX573" fmla="*/ 566260 w 5178638"/>
              <a:gd name="connsiteY573" fmla="*/ 4291878 h 4469549"/>
              <a:gd name="connsiteX574" fmla="*/ 592543 w 5178638"/>
              <a:gd name="connsiteY574" fmla="*/ 4290762 h 4469549"/>
              <a:gd name="connsiteX575" fmla="*/ 607527 w 5178638"/>
              <a:gd name="connsiteY575" fmla="*/ 4296330 h 4469549"/>
              <a:gd name="connsiteX576" fmla="*/ 637616 w 5178638"/>
              <a:gd name="connsiteY576" fmla="*/ 4296330 h 4469549"/>
              <a:gd name="connsiteX577" fmla="*/ 645109 w 5178638"/>
              <a:gd name="connsiteY577" fmla="*/ 4290762 h 4469549"/>
              <a:gd name="connsiteX578" fmla="*/ 663883 w 5178638"/>
              <a:gd name="connsiteY578" fmla="*/ 4287413 h 4469549"/>
              <a:gd name="connsiteX579" fmla="*/ 686411 w 5178638"/>
              <a:gd name="connsiteY579" fmla="*/ 4285180 h 4469549"/>
              <a:gd name="connsiteX580" fmla="*/ 716449 w 5178638"/>
              <a:gd name="connsiteY580" fmla="*/ 4289645 h 4469549"/>
              <a:gd name="connsiteX581" fmla="*/ 725662 w 5178638"/>
              <a:gd name="connsiteY581" fmla="*/ 4292055 h 4469549"/>
              <a:gd name="connsiteX582" fmla="*/ 640115 w 5178638"/>
              <a:gd name="connsiteY582" fmla="*/ 4298595 h 4469549"/>
              <a:gd name="connsiteX583" fmla="*/ 591304 w 5178638"/>
              <a:gd name="connsiteY583" fmla="*/ 4301944 h 4469549"/>
              <a:gd name="connsiteX584" fmla="*/ 538738 w 5178638"/>
              <a:gd name="connsiteY584" fmla="*/ 4300828 h 4469549"/>
              <a:gd name="connsiteX585" fmla="*/ 482417 w 5178638"/>
              <a:gd name="connsiteY585" fmla="*/ 4297479 h 4469549"/>
              <a:gd name="connsiteX586" fmla="*/ 399364 w 5178638"/>
              <a:gd name="connsiteY586" fmla="*/ 4299537 h 4469549"/>
              <a:gd name="connsiteX587" fmla="*/ 401302 w 5178638"/>
              <a:gd name="connsiteY587" fmla="*/ 4296141 h 4469549"/>
              <a:gd name="connsiteX588" fmla="*/ 409402 w 5178638"/>
              <a:gd name="connsiteY588" fmla="*/ 4282238 h 4469549"/>
              <a:gd name="connsiteX589" fmla="*/ 426079 w 5178638"/>
              <a:gd name="connsiteY589" fmla="*/ 4281654 h 4469549"/>
              <a:gd name="connsiteX590" fmla="*/ 421059 w 5178638"/>
              <a:gd name="connsiteY590" fmla="*/ 4290270 h 4469549"/>
              <a:gd name="connsiteX591" fmla="*/ 425124 w 5178638"/>
              <a:gd name="connsiteY591" fmla="*/ 4292638 h 4469549"/>
              <a:gd name="connsiteX592" fmla="*/ 431636 w 5178638"/>
              <a:gd name="connsiteY592" fmla="*/ 4281460 h 4469549"/>
              <a:gd name="connsiteX593" fmla="*/ 1937335 w 5178638"/>
              <a:gd name="connsiteY593" fmla="*/ 4276200 h 4469549"/>
              <a:gd name="connsiteX594" fmla="*/ 1938405 w 5178638"/>
              <a:gd name="connsiteY594" fmla="*/ 4276231 h 4469549"/>
              <a:gd name="connsiteX595" fmla="*/ 1938083 w 5178638"/>
              <a:gd name="connsiteY595" fmla="*/ 4276327 h 4469549"/>
              <a:gd name="connsiteX596" fmla="*/ 1939022 w 5178638"/>
              <a:gd name="connsiteY596" fmla="*/ 4279397 h 4469549"/>
              <a:gd name="connsiteX597" fmla="*/ 1946532 w 5178638"/>
              <a:gd name="connsiteY597" fmla="*/ 4280514 h 4469549"/>
              <a:gd name="connsiteX598" fmla="*/ 1956290 w 5178638"/>
              <a:gd name="connsiteY598" fmla="*/ 4280514 h 4469549"/>
              <a:gd name="connsiteX599" fmla="*/ 1950924 w 5178638"/>
              <a:gd name="connsiteY599" fmla="*/ 4280735 h 4469549"/>
              <a:gd name="connsiteX600" fmla="*/ 1937335 w 5178638"/>
              <a:gd name="connsiteY600" fmla="*/ 4280735 h 4469549"/>
              <a:gd name="connsiteX601" fmla="*/ 1298017 w 5178638"/>
              <a:gd name="connsiteY601" fmla="*/ 4273182 h 4469549"/>
              <a:gd name="connsiteX602" fmla="*/ 1298522 w 5178638"/>
              <a:gd name="connsiteY602" fmla="*/ 4273182 h 4469549"/>
              <a:gd name="connsiteX603" fmla="*/ 1298071 w 5178638"/>
              <a:gd name="connsiteY603" fmla="*/ 4273200 h 4469549"/>
              <a:gd name="connsiteX604" fmla="*/ 1964065 w 5178638"/>
              <a:gd name="connsiteY604" fmla="*/ 4269571 h 4469549"/>
              <a:gd name="connsiteX605" fmla="*/ 1988471 w 5178638"/>
              <a:gd name="connsiteY605" fmla="*/ 4270688 h 4469549"/>
              <a:gd name="connsiteX606" fmla="*/ 2003490 w 5178638"/>
              <a:gd name="connsiteY606" fmla="*/ 4274037 h 4469549"/>
              <a:gd name="connsiteX607" fmla="*/ 1996794 w 5178638"/>
              <a:gd name="connsiteY607" fmla="*/ 4275688 h 4469549"/>
              <a:gd name="connsiteX608" fmla="*/ 1965305 w 5178638"/>
              <a:gd name="connsiteY608" fmla="*/ 4273816 h 4469549"/>
              <a:gd name="connsiteX609" fmla="*/ 1952588 w 5178638"/>
              <a:gd name="connsiteY609" fmla="*/ 4274446 h 4469549"/>
              <a:gd name="connsiteX610" fmla="*/ 1601735 w 5178638"/>
              <a:gd name="connsiteY610" fmla="*/ 4267339 h 4469549"/>
              <a:gd name="connsiteX611" fmla="*/ 1673074 w 5178638"/>
              <a:gd name="connsiteY611" fmla="*/ 4272921 h 4469549"/>
              <a:gd name="connsiteX612" fmla="*/ 1703112 w 5178638"/>
              <a:gd name="connsiteY612" fmla="*/ 4274037 h 4469549"/>
              <a:gd name="connsiteX613" fmla="*/ 1744415 w 5178638"/>
              <a:gd name="connsiteY613" fmla="*/ 4274037 h 4469549"/>
              <a:gd name="connsiteX614" fmla="*/ 1766943 w 5178638"/>
              <a:gd name="connsiteY614" fmla="*/ 4274037 h 4469549"/>
              <a:gd name="connsiteX615" fmla="*/ 1812000 w 5178638"/>
              <a:gd name="connsiteY615" fmla="*/ 4270688 h 4469549"/>
              <a:gd name="connsiteX616" fmla="*/ 1838282 w 5178638"/>
              <a:gd name="connsiteY616" fmla="*/ 4271804 h 4469549"/>
              <a:gd name="connsiteX617" fmla="*/ 1879969 w 5178638"/>
              <a:gd name="connsiteY617" fmla="*/ 4273991 h 4469549"/>
              <a:gd name="connsiteX618" fmla="*/ 1791751 w 5178638"/>
              <a:gd name="connsiteY618" fmla="*/ 4280735 h 4469549"/>
              <a:gd name="connsiteX619" fmla="*/ 1744415 w 5178638"/>
              <a:gd name="connsiteY619" fmla="*/ 4280735 h 4469549"/>
              <a:gd name="connsiteX620" fmla="*/ 1680584 w 5178638"/>
              <a:gd name="connsiteY620" fmla="*/ 4282967 h 4469549"/>
              <a:gd name="connsiteX621" fmla="*/ 1669320 w 5178638"/>
              <a:gd name="connsiteY621" fmla="*/ 4285200 h 4469549"/>
              <a:gd name="connsiteX622" fmla="*/ 1668497 w 5178638"/>
              <a:gd name="connsiteY622" fmla="*/ 4285689 h 4469549"/>
              <a:gd name="connsiteX623" fmla="*/ 1657762 w 5178638"/>
              <a:gd name="connsiteY623" fmla="*/ 4285461 h 4469549"/>
              <a:gd name="connsiteX624" fmla="*/ 1601441 w 5178638"/>
              <a:gd name="connsiteY624" fmla="*/ 4282112 h 4469549"/>
              <a:gd name="connsiteX625" fmla="*/ 1511327 w 5178638"/>
              <a:gd name="connsiteY625" fmla="*/ 4284345 h 4469549"/>
              <a:gd name="connsiteX626" fmla="*/ 1500063 w 5178638"/>
              <a:gd name="connsiteY626" fmla="*/ 4284345 h 4469549"/>
              <a:gd name="connsiteX627" fmla="*/ 1409950 w 5178638"/>
              <a:gd name="connsiteY627" fmla="*/ 4283228 h 4469549"/>
              <a:gd name="connsiteX628" fmla="*/ 1312327 w 5178638"/>
              <a:gd name="connsiteY628" fmla="*/ 4283228 h 4469549"/>
              <a:gd name="connsiteX629" fmla="*/ 1257806 w 5178638"/>
              <a:gd name="connsiteY629" fmla="*/ 4284000 h 4469549"/>
              <a:gd name="connsiteX630" fmla="*/ 1230017 w 5178638"/>
              <a:gd name="connsiteY630" fmla="*/ 4282967 h 4469549"/>
              <a:gd name="connsiteX631" fmla="*/ 1199979 w 5178638"/>
              <a:gd name="connsiteY631" fmla="*/ 4282967 h 4469549"/>
              <a:gd name="connsiteX632" fmla="*/ 1181205 w 5178638"/>
              <a:gd name="connsiteY632" fmla="*/ 4279618 h 4469549"/>
              <a:gd name="connsiteX633" fmla="*/ 1184960 w 5178638"/>
              <a:gd name="connsiteY633" fmla="*/ 4277386 h 4469549"/>
              <a:gd name="connsiteX634" fmla="*/ 1260055 w 5178638"/>
              <a:gd name="connsiteY634" fmla="*/ 4282967 h 4469549"/>
              <a:gd name="connsiteX635" fmla="*/ 1312621 w 5178638"/>
              <a:gd name="connsiteY635" fmla="*/ 4280735 h 4469549"/>
              <a:gd name="connsiteX636" fmla="*/ 1323885 w 5178638"/>
              <a:gd name="connsiteY636" fmla="*/ 4276269 h 4469549"/>
              <a:gd name="connsiteX637" fmla="*/ 1338904 w 5178638"/>
              <a:gd name="connsiteY637" fmla="*/ 4276269 h 4469549"/>
              <a:gd name="connsiteX638" fmla="*/ 1338904 w 5178638"/>
              <a:gd name="connsiteY638" fmla="*/ 4273182 h 4469549"/>
              <a:gd name="connsiteX639" fmla="*/ 1342365 w 5178638"/>
              <a:gd name="connsiteY639" fmla="*/ 4273182 h 4469549"/>
              <a:gd name="connsiteX640" fmla="*/ 1460595 w 5178638"/>
              <a:gd name="connsiteY640" fmla="*/ 4274779 h 4469549"/>
              <a:gd name="connsiteX641" fmla="*/ 1466565 w 5178638"/>
              <a:gd name="connsiteY641" fmla="*/ 4275153 h 4469549"/>
              <a:gd name="connsiteX642" fmla="*/ 1488252 w 5178638"/>
              <a:gd name="connsiteY642" fmla="*/ 4275153 h 4469549"/>
              <a:gd name="connsiteX643" fmla="*/ 1507573 w 5178638"/>
              <a:gd name="connsiteY643" fmla="*/ 4275414 h 4469549"/>
              <a:gd name="connsiteX644" fmla="*/ 1508451 w 5178638"/>
              <a:gd name="connsiteY644" fmla="*/ 4275153 h 4469549"/>
              <a:gd name="connsiteX645" fmla="*/ 1526640 w 5178638"/>
              <a:gd name="connsiteY645" fmla="*/ 4275153 h 4469549"/>
              <a:gd name="connsiteX646" fmla="*/ 1582961 w 5178638"/>
              <a:gd name="connsiteY646" fmla="*/ 4269572 h 4469549"/>
              <a:gd name="connsiteX647" fmla="*/ 1601735 w 5178638"/>
              <a:gd name="connsiteY647" fmla="*/ 4267339 h 4469549"/>
              <a:gd name="connsiteX648" fmla="*/ 2093587 w 5178638"/>
              <a:gd name="connsiteY648" fmla="*/ 4267118 h 4469549"/>
              <a:gd name="connsiteX649" fmla="*/ 2104230 w 5178638"/>
              <a:gd name="connsiteY649" fmla="*/ 4267118 h 4469549"/>
              <a:gd name="connsiteX650" fmla="*/ 2145532 w 5178638"/>
              <a:gd name="connsiteY650" fmla="*/ 4269351 h 4469549"/>
              <a:gd name="connsiteX651" fmla="*/ 2153041 w 5178638"/>
              <a:gd name="connsiteY651" fmla="*/ 4269351 h 4469549"/>
              <a:gd name="connsiteX652" fmla="*/ 2209362 w 5178638"/>
              <a:gd name="connsiteY652" fmla="*/ 4269351 h 4469549"/>
              <a:gd name="connsiteX653" fmla="*/ 2265683 w 5178638"/>
              <a:gd name="connsiteY653" fmla="*/ 4269351 h 4469549"/>
              <a:gd name="connsiteX654" fmla="*/ 2392886 w 5178638"/>
              <a:gd name="connsiteY654" fmla="*/ 4271069 h 4469549"/>
              <a:gd name="connsiteX655" fmla="*/ 2402917 w 5178638"/>
              <a:gd name="connsiteY655" fmla="*/ 4272837 h 4469549"/>
              <a:gd name="connsiteX656" fmla="*/ 2412773 w 5178638"/>
              <a:gd name="connsiteY656" fmla="*/ 4275069 h 4469549"/>
              <a:gd name="connsiteX657" fmla="*/ 2416527 w 5178638"/>
              <a:gd name="connsiteY657" fmla="*/ 4280651 h 4469549"/>
              <a:gd name="connsiteX658" fmla="*/ 2409018 w 5178638"/>
              <a:gd name="connsiteY658" fmla="*/ 4284000 h 4469549"/>
              <a:gd name="connsiteX659" fmla="*/ 2390244 w 5178638"/>
              <a:gd name="connsiteY659" fmla="*/ 4284000 h 4469549"/>
              <a:gd name="connsiteX660" fmla="*/ 2345188 w 5178638"/>
              <a:gd name="connsiteY660" fmla="*/ 4279535 h 4469549"/>
              <a:gd name="connsiteX661" fmla="*/ 2334392 w 5178638"/>
              <a:gd name="connsiteY661" fmla="*/ 4278558 h 4469549"/>
              <a:gd name="connsiteX662" fmla="*/ 2330218 w 5178638"/>
              <a:gd name="connsiteY662" fmla="*/ 4280237 h 4469549"/>
              <a:gd name="connsiteX663" fmla="*/ 2318917 w 5178638"/>
              <a:gd name="connsiteY663" fmla="*/ 4279397 h 4469549"/>
              <a:gd name="connsiteX664" fmla="*/ 2235645 w 5178638"/>
              <a:gd name="connsiteY664" fmla="*/ 4279397 h 4469549"/>
              <a:gd name="connsiteX665" fmla="*/ 2156796 w 5178638"/>
              <a:gd name="connsiteY665" fmla="*/ 4280514 h 4469549"/>
              <a:gd name="connsiteX666" fmla="*/ 2145918 w 5178638"/>
              <a:gd name="connsiteY666" fmla="*/ 4282939 h 4469549"/>
              <a:gd name="connsiteX667" fmla="*/ 2104868 w 5178638"/>
              <a:gd name="connsiteY667" fmla="*/ 4278502 h 4469549"/>
              <a:gd name="connsiteX668" fmla="*/ 2048547 w 5178638"/>
              <a:gd name="connsiteY668" fmla="*/ 4274037 h 4469549"/>
              <a:gd name="connsiteX669" fmla="*/ 2063566 w 5178638"/>
              <a:gd name="connsiteY669" fmla="*/ 4270688 h 4469549"/>
              <a:gd name="connsiteX670" fmla="*/ 2434998 w 5178638"/>
              <a:gd name="connsiteY670" fmla="*/ 4263625 h 4469549"/>
              <a:gd name="connsiteX671" fmla="*/ 2432954 w 5178638"/>
              <a:gd name="connsiteY671" fmla="*/ 4264046 h 4469549"/>
              <a:gd name="connsiteX672" fmla="*/ 2435301 w 5178638"/>
              <a:gd name="connsiteY672" fmla="*/ 4266139 h 4469549"/>
              <a:gd name="connsiteX673" fmla="*/ 2435301 w 5178638"/>
              <a:gd name="connsiteY673" fmla="*/ 4268372 h 4469549"/>
              <a:gd name="connsiteX674" fmla="*/ 2431546 w 5178638"/>
              <a:gd name="connsiteY674" fmla="*/ 4268372 h 4469549"/>
              <a:gd name="connsiteX675" fmla="*/ 2416398 w 5178638"/>
              <a:gd name="connsiteY675" fmla="*/ 4267921 h 4469549"/>
              <a:gd name="connsiteX676" fmla="*/ 2419627 w 5178638"/>
              <a:gd name="connsiteY676" fmla="*/ 4266002 h 4469549"/>
              <a:gd name="connsiteX677" fmla="*/ 2430891 w 5178638"/>
              <a:gd name="connsiteY677" fmla="*/ 4263769 h 4469549"/>
              <a:gd name="connsiteX678" fmla="*/ 2463656 w 5178638"/>
              <a:gd name="connsiteY678" fmla="*/ 4262623 h 4469549"/>
              <a:gd name="connsiteX679" fmla="*/ 2465339 w 5178638"/>
              <a:gd name="connsiteY679" fmla="*/ 4262790 h 4469549"/>
              <a:gd name="connsiteX680" fmla="*/ 2458888 w 5178638"/>
              <a:gd name="connsiteY680" fmla="*/ 4262790 h 4469549"/>
              <a:gd name="connsiteX681" fmla="*/ 375112 w 5178638"/>
              <a:gd name="connsiteY681" fmla="*/ 4259231 h 4469549"/>
              <a:gd name="connsiteX682" fmla="*/ 381039 w 5178638"/>
              <a:gd name="connsiteY682" fmla="*/ 4259525 h 4469549"/>
              <a:gd name="connsiteX683" fmla="*/ 385666 w 5178638"/>
              <a:gd name="connsiteY683" fmla="*/ 4259525 h 4469549"/>
              <a:gd name="connsiteX684" fmla="*/ 377463 w 5178638"/>
              <a:gd name="connsiteY684" fmla="*/ 4272344 h 4469549"/>
              <a:gd name="connsiteX685" fmla="*/ 368788 w 5178638"/>
              <a:gd name="connsiteY685" fmla="*/ 4270943 h 4469549"/>
              <a:gd name="connsiteX686" fmla="*/ 374337 w 5178638"/>
              <a:gd name="connsiteY686" fmla="*/ 4261420 h 4469549"/>
              <a:gd name="connsiteX687" fmla="*/ 1102063 w 5178638"/>
              <a:gd name="connsiteY687" fmla="*/ 4245274 h 4469549"/>
              <a:gd name="connsiteX688" fmla="*/ 1132100 w 5178638"/>
              <a:gd name="connsiteY688" fmla="*/ 4249739 h 4469549"/>
              <a:gd name="connsiteX689" fmla="*/ 1132100 w 5178638"/>
              <a:gd name="connsiteY689" fmla="*/ 4253088 h 4469549"/>
              <a:gd name="connsiteX690" fmla="*/ 1120836 w 5178638"/>
              <a:gd name="connsiteY690" fmla="*/ 4256437 h 4469549"/>
              <a:gd name="connsiteX691" fmla="*/ 1132100 w 5178638"/>
              <a:gd name="connsiteY691" fmla="*/ 4257554 h 4469549"/>
              <a:gd name="connsiteX692" fmla="*/ 1147119 w 5178638"/>
              <a:gd name="connsiteY692" fmla="*/ 4257554 h 4469549"/>
              <a:gd name="connsiteX693" fmla="*/ 1165893 w 5178638"/>
              <a:gd name="connsiteY693" fmla="*/ 4257554 h 4469549"/>
              <a:gd name="connsiteX694" fmla="*/ 1165893 w 5178638"/>
              <a:gd name="connsiteY694" fmla="*/ 4260902 h 4469549"/>
              <a:gd name="connsiteX695" fmla="*/ 1150874 w 5178638"/>
              <a:gd name="connsiteY695" fmla="*/ 4260902 h 4469549"/>
              <a:gd name="connsiteX696" fmla="*/ 1139610 w 5178638"/>
              <a:gd name="connsiteY696" fmla="*/ 4261879 h 4469549"/>
              <a:gd name="connsiteX697" fmla="*/ 1139610 w 5178638"/>
              <a:gd name="connsiteY697" fmla="*/ 4264293 h 4469549"/>
              <a:gd name="connsiteX698" fmla="*/ 1098602 w 5178638"/>
              <a:gd name="connsiteY698" fmla="*/ 4265106 h 4469549"/>
              <a:gd name="connsiteX699" fmla="*/ 1075105 w 5178638"/>
              <a:gd name="connsiteY699" fmla="*/ 4265633 h 4469549"/>
              <a:gd name="connsiteX700" fmla="*/ 1052312 w 5178638"/>
              <a:gd name="connsiteY700" fmla="*/ 4261879 h 4469549"/>
              <a:gd name="connsiteX701" fmla="*/ 1019741 w 5178638"/>
              <a:gd name="connsiteY701" fmla="*/ 4261992 h 4469549"/>
              <a:gd name="connsiteX702" fmla="*/ 1014017 w 5178638"/>
              <a:gd name="connsiteY702" fmla="*/ 4260960 h 4469549"/>
              <a:gd name="connsiteX703" fmla="*/ 1014017 w 5178638"/>
              <a:gd name="connsiteY703" fmla="*/ 4247828 h 4469549"/>
              <a:gd name="connsiteX704" fmla="*/ 1026968 w 5178638"/>
              <a:gd name="connsiteY704" fmla="*/ 4247507 h 4469549"/>
              <a:gd name="connsiteX705" fmla="*/ 1102063 w 5178638"/>
              <a:gd name="connsiteY705" fmla="*/ 4245274 h 4469549"/>
              <a:gd name="connsiteX706" fmla="*/ 1394931 w 5178638"/>
              <a:gd name="connsiteY706" fmla="*/ 4241925 h 4469549"/>
              <a:gd name="connsiteX707" fmla="*/ 1455007 w 5178638"/>
              <a:gd name="connsiteY707" fmla="*/ 4241925 h 4469549"/>
              <a:gd name="connsiteX708" fmla="*/ 1500063 w 5178638"/>
              <a:gd name="connsiteY708" fmla="*/ 4244158 h 4469549"/>
              <a:gd name="connsiteX709" fmla="*/ 1541365 w 5178638"/>
              <a:gd name="connsiteY709" fmla="*/ 4244158 h 4469549"/>
              <a:gd name="connsiteX710" fmla="*/ 1548875 w 5178638"/>
              <a:gd name="connsiteY710" fmla="*/ 4244158 h 4469549"/>
              <a:gd name="connsiteX711" fmla="*/ 1601441 w 5178638"/>
              <a:gd name="connsiteY711" fmla="*/ 4246391 h 4469549"/>
              <a:gd name="connsiteX712" fmla="*/ 1646498 w 5178638"/>
              <a:gd name="connsiteY712" fmla="*/ 4241925 h 4469549"/>
              <a:gd name="connsiteX713" fmla="*/ 1654007 w 5178638"/>
              <a:gd name="connsiteY713" fmla="*/ 4243042 h 4469549"/>
              <a:gd name="connsiteX714" fmla="*/ 1665271 w 5178638"/>
              <a:gd name="connsiteY714" fmla="*/ 4244158 h 4469549"/>
              <a:gd name="connsiteX715" fmla="*/ 1777913 w 5178638"/>
              <a:gd name="connsiteY715" fmla="*/ 4245274 h 4469549"/>
              <a:gd name="connsiteX716" fmla="*/ 1811705 w 5178638"/>
              <a:gd name="connsiteY716" fmla="*/ 4247507 h 4469549"/>
              <a:gd name="connsiteX717" fmla="*/ 1849253 w 5178638"/>
              <a:gd name="connsiteY717" fmla="*/ 4247507 h 4469549"/>
              <a:gd name="connsiteX718" fmla="*/ 1909328 w 5178638"/>
              <a:gd name="connsiteY718" fmla="*/ 4246391 h 4469549"/>
              <a:gd name="connsiteX719" fmla="*/ 1924347 w 5178638"/>
              <a:gd name="connsiteY719" fmla="*/ 4246391 h 4469549"/>
              <a:gd name="connsiteX720" fmla="*/ 1935611 w 5178638"/>
              <a:gd name="connsiteY720" fmla="*/ 4247507 h 4469549"/>
              <a:gd name="connsiteX721" fmla="*/ 1928102 w 5178638"/>
              <a:gd name="connsiteY721" fmla="*/ 4250856 h 4469549"/>
              <a:gd name="connsiteX722" fmla="*/ 1890555 w 5178638"/>
              <a:gd name="connsiteY722" fmla="*/ 4255321 h 4469549"/>
              <a:gd name="connsiteX723" fmla="*/ 1875536 w 5178638"/>
              <a:gd name="connsiteY723" fmla="*/ 4258670 h 4469549"/>
              <a:gd name="connsiteX724" fmla="*/ 1898774 w 5178638"/>
              <a:gd name="connsiteY724" fmla="*/ 4260512 h 4469549"/>
              <a:gd name="connsiteX725" fmla="*/ 1894603 w 5178638"/>
              <a:gd name="connsiteY725" fmla="*/ 4260502 h 4469549"/>
              <a:gd name="connsiteX726" fmla="*/ 1838282 w 5178638"/>
              <a:gd name="connsiteY726" fmla="*/ 4259525 h 4469549"/>
              <a:gd name="connsiteX727" fmla="*/ 1830242 w 5178638"/>
              <a:gd name="connsiteY727" fmla="*/ 4258728 h 4469549"/>
              <a:gd name="connsiteX728" fmla="*/ 1830479 w 5178638"/>
              <a:gd name="connsiteY728" fmla="*/ 4258670 h 4469549"/>
              <a:gd name="connsiteX729" fmla="*/ 1815460 w 5178638"/>
              <a:gd name="connsiteY729" fmla="*/ 4255321 h 4469549"/>
              <a:gd name="connsiteX730" fmla="*/ 1777913 w 5178638"/>
              <a:gd name="connsiteY730" fmla="*/ 4259786 h 4469549"/>
              <a:gd name="connsiteX731" fmla="*/ 1766649 w 5178638"/>
              <a:gd name="connsiteY731" fmla="*/ 4260902 h 4469549"/>
              <a:gd name="connsiteX732" fmla="*/ 1729101 w 5178638"/>
              <a:gd name="connsiteY732" fmla="*/ 4259786 h 4469549"/>
              <a:gd name="connsiteX733" fmla="*/ 1665271 w 5178638"/>
              <a:gd name="connsiteY733" fmla="*/ 4256437 h 4469549"/>
              <a:gd name="connsiteX734" fmla="*/ 1638988 w 5178638"/>
              <a:gd name="connsiteY734" fmla="*/ 4255321 h 4469549"/>
              <a:gd name="connsiteX735" fmla="*/ 1616447 w 5178638"/>
              <a:gd name="connsiteY735" fmla="*/ 4257292 h 4469549"/>
              <a:gd name="connsiteX736" fmla="*/ 1567942 w 5178638"/>
              <a:gd name="connsiteY736" fmla="*/ 4257292 h 4469549"/>
              <a:gd name="connsiteX737" fmla="*/ 1544768 w 5178638"/>
              <a:gd name="connsiteY737" fmla="*/ 4258670 h 4469549"/>
              <a:gd name="connsiteX738" fmla="*/ 1530101 w 5178638"/>
              <a:gd name="connsiteY738" fmla="*/ 4258670 h 4469549"/>
              <a:gd name="connsiteX739" fmla="*/ 1500063 w 5178638"/>
              <a:gd name="connsiteY739" fmla="*/ 4257554 h 4469549"/>
              <a:gd name="connsiteX740" fmla="*/ 1428724 w 5178638"/>
              <a:gd name="connsiteY740" fmla="*/ 4251972 h 4469549"/>
              <a:gd name="connsiteX741" fmla="*/ 1409950 w 5178638"/>
              <a:gd name="connsiteY741" fmla="*/ 4254205 h 4469549"/>
              <a:gd name="connsiteX742" fmla="*/ 1353629 w 5178638"/>
              <a:gd name="connsiteY742" fmla="*/ 4259786 h 4469549"/>
              <a:gd name="connsiteX743" fmla="*/ 1293554 w 5178638"/>
              <a:gd name="connsiteY743" fmla="*/ 4259786 h 4469549"/>
              <a:gd name="connsiteX744" fmla="*/ 1222214 w 5178638"/>
              <a:gd name="connsiteY744" fmla="*/ 4255321 h 4469549"/>
              <a:gd name="connsiteX745" fmla="*/ 1203440 w 5178638"/>
              <a:gd name="connsiteY745" fmla="*/ 4255321 h 4469549"/>
              <a:gd name="connsiteX746" fmla="*/ 1184667 w 5178638"/>
              <a:gd name="connsiteY746" fmla="*/ 4251972 h 4469549"/>
              <a:gd name="connsiteX747" fmla="*/ 1252252 w 5178638"/>
              <a:gd name="connsiteY747" fmla="*/ 4249739 h 4469549"/>
              <a:gd name="connsiteX748" fmla="*/ 1338610 w 5178638"/>
              <a:gd name="connsiteY748" fmla="*/ 4245274 h 4469549"/>
              <a:gd name="connsiteX749" fmla="*/ 1394931 w 5178638"/>
              <a:gd name="connsiteY749" fmla="*/ 4241925 h 4469549"/>
              <a:gd name="connsiteX750" fmla="*/ 2025381 w 5178638"/>
              <a:gd name="connsiteY750" fmla="*/ 4241443 h 4469549"/>
              <a:gd name="connsiteX751" fmla="*/ 2055418 w 5178638"/>
              <a:gd name="connsiteY751" fmla="*/ 4245908 h 4469549"/>
              <a:gd name="connsiteX752" fmla="*/ 2055418 w 5178638"/>
              <a:gd name="connsiteY752" fmla="*/ 4249257 h 4469549"/>
              <a:gd name="connsiteX753" fmla="*/ 2044154 w 5178638"/>
              <a:gd name="connsiteY753" fmla="*/ 4252606 h 4469549"/>
              <a:gd name="connsiteX754" fmla="*/ 2055418 w 5178638"/>
              <a:gd name="connsiteY754" fmla="*/ 4253723 h 4469549"/>
              <a:gd name="connsiteX755" fmla="*/ 2070437 w 5178638"/>
              <a:gd name="connsiteY755" fmla="*/ 4253723 h 4469549"/>
              <a:gd name="connsiteX756" fmla="*/ 2089211 w 5178638"/>
              <a:gd name="connsiteY756" fmla="*/ 4253723 h 4469549"/>
              <a:gd name="connsiteX757" fmla="*/ 2089211 w 5178638"/>
              <a:gd name="connsiteY757" fmla="*/ 4257071 h 4469549"/>
              <a:gd name="connsiteX758" fmla="*/ 2074192 w 5178638"/>
              <a:gd name="connsiteY758" fmla="*/ 4257071 h 4469549"/>
              <a:gd name="connsiteX759" fmla="*/ 2062928 w 5178638"/>
              <a:gd name="connsiteY759" fmla="*/ 4261537 h 4469549"/>
              <a:gd name="connsiteX760" fmla="*/ 2054543 w 5178638"/>
              <a:gd name="connsiteY760" fmla="*/ 4261893 h 4469549"/>
              <a:gd name="connsiteX761" fmla="*/ 2053709 w 5178638"/>
              <a:gd name="connsiteY761" fmla="*/ 4261897 h 4469549"/>
              <a:gd name="connsiteX762" fmla="*/ 2022264 w 5178638"/>
              <a:gd name="connsiteY762" fmla="*/ 4262874 h 4469549"/>
              <a:gd name="connsiteX763" fmla="*/ 2004928 w 5178638"/>
              <a:gd name="connsiteY763" fmla="*/ 4262874 h 4469549"/>
              <a:gd name="connsiteX764" fmla="*/ 1975630 w 5178638"/>
              <a:gd name="connsiteY764" fmla="*/ 4258048 h 4469549"/>
              <a:gd name="connsiteX765" fmla="*/ 1937335 w 5178638"/>
              <a:gd name="connsiteY765" fmla="*/ 4258181 h 4469549"/>
              <a:gd name="connsiteX766" fmla="*/ 1937335 w 5178638"/>
              <a:gd name="connsiteY766" fmla="*/ 4243997 h 4469549"/>
              <a:gd name="connsiteX767" fmla="*/ 1950286 w 5178638"/>
              <a:gd name="connsiteY767" fmla="*/ 4243676 h 4469549"/>
              <a:gd name="connsiteX768" fmla="*/ 2025381 w 5178638"/>
              <a:gd name="connsiteY768" fmla="*/ 4241443 h 4469549"/>
              <a:gd name="connsiteX769" fmla="*/ 2318249 w 5178638"/>
              <a:gd name="connsiteY769" fmla="*/ 4238094 h 4469549"/>
              <a:gd name="connsiteX770" fmla="*/ 2378325 w 5178638"/>
              <a:gd name="connsiteY770" fmla="*/ 4238094 h 4469549"/>
              <a:gd name="connsiteX771" fmla="*/ 2423381 w 5178638"/>
              <a:gd name="connsiteY771" fmla="*/ 4240327 h 4469549"/>
              <a:gd name="connsiteX772" fmla="*/ 2464683 w 5178638"/>
              <a:gd name="connsiteY772" fmla="*/ 4240327 h 4469549"/>
              <a:gd name="connsiteX773" fmla="*/ 2472193 w 5178638"/>
              <a:gd name="connsiteY773" fmla="*/ 4240327 h 4469549"/>
              <a:gd name="connsiteX774" fmla="*/ 2476849 w 5178638"/>
              <a:gd name="connsiteY774" fmla="*/ 4241084 h 4469549"/>
              <a:gd name="connsiteX775" fmla="*/ 2472848 w 5178638"/>
              <a:gd name="connsiteY775" fmla="*/ 4241580 h 4469549"/>
              <a:gd name="connsiteX776" fmla="*/ 2401508 w 5178638"/>
              <a:gd name="connsiteY776" fmla="*/ 4246046 h 4469549"/>
              <a:gd name="connsiteX777" fmla="*/ 2401508 w 5178638"/>
              <a:gd name="connsiteY777" fmla="*/ 4247162 h 4469549"/>
              <a:gd name="connsiteX778" fmla="*/ 2401508 w 5178638"/>
              <a:gd name="connsiteY778" fmla="*/ 4249395 h 4469549"/>
              <a:gd name="connsiteX779" fmla="*/ 2416527 w 5178638"/>
              <a:gd name="connsiteY779" fmla="*/ 4249395 h 4469549"/>
              <a:gd name="connsiteX780" fmla="*/ 2429199 w 5178638"/>
              <a:gd name="connsiteY780" fmla="*/ 4251487 h 4469549"/>
              <a:gd name="connsiteX781" fmla="*/ 2428458 w 5178638"/>
              <a:gd name="connsiteY781" fmla="*/ 4253911 h 4469549"/>
              <a:gd name="connsiteX782" fmla="*/ 2423381 w 5178638"/>
              <a:gd name="connsiteY782" fmla="*/ 4253723 h 4469549"/>
              <a:gd name="connsiteX783" fmla="*/ 2352042 w 5178638"/>
              <a:gd name="connsiteY783" fmla="*/ 4248141 h 4469549"/>
              <a:gd name="connsiteX784" fmla="*/ 2333268 w 5178638"/>
              <a:gd name="connsiteY784" fmla="*/ 4250374 h 4469549"/>
              <a:gd name="connsiteX785" fmla="*/ 2276947 w 5178638"/>
              <a:gd name="connsiteY785" fmla="*/ 4255955 h 4469549"/>
              <a:gd name="connsiteX786" fmla="*/ 2216872 w 5178638"/>
              <a:gd name="connsiteY786" fmla="*/ 4255955 h 4469549"/>
              <a:gd name="connsiteX787" fmla="*/ 2145532 w 5178638"/>
              <a:gd name="connsiteY787" fmla="*/ 4251490 h 4469549"/>
              <a:gd name="connsiteX788" fmla="*/ 2126758 w 5178638"/>
              <a:gd name="connsiteY788" fmla="*/ 4251490 h 4469549"/>
              <a:gd name="connsiteX789" fmla="*/ 2107985 w 5178638"/>
              <a:gd name="connsiteY789" fmla="*/ 4248141 h 4469549"/>
              <a:gd name="connsiteX790" fmla="*/ 2175570 w 5178638"/>
              <a:gd name="connsiteY790" fmla="*/ 4245908 h 4469549"/>
              <a:gd name="connsiteX791" fmla="*/ 2261928 w 5178638"/>
              <a:gd name="connsiteY791" fmla="*/ 4241443 h 4469549"/>
              <a:gd name="connsiteX792" fmla="*/ 2318249 w 5178638"/>
              <a:gd name="connsiteY792" fmla="*/ 4238094 h 4469549"/>
              <a:gd name="connsiteX793" fmla="*/ 3696532 w 5178638"/>
              <a:gd name="connsiteY793" fmla="*/ 4218992 h 4469549"/>
              <a:gd name="connsiteX794" fmla="*/ 3692778 w 5178638"/>
              <a:gd name="connsiteY794" fmla="*/ 4220108 h 4469549"/>
              <a:gd name="connsiteX795" fmla="*/ 3707796 w 5178638"/>
              <a:gd name="connsiteY795" fmla="*/ 4221224 h 4469549"/>
              <a:gd name="connsiteX796" fmla="*/ 3711551 w 5178638"/>
              <a:gd name="connsiteY796" fmla="*/ 4222341 h 4469549"/>
              <a:gd name="connsiteX797" fmla="*/ 3707796 w 5178638"/>
              <a:gd name="connsiteY797" fmla="*/ 4224573 h 4469549"/>
              <a:gd name="connsiteX798" fmla="*/ 3696532 w 5178638"/>
              <a:gd name="connsiteY798" fmla="*/ 4226806 h 4469549"/>
              <a:gd name="connsiteX799" fmla="*/ 3632702 w 5178638"/>
              <a:gd name="connsiteY799" fmla="*/ 4229038 h 4469549"/>
              <a:gd name="connsiteX800" fmla="*/ 3426192 w 5178638"/>
              <a:gd name="connsiteY800" fmla="*/ 4229038 h 4469549"/>
              <a:gd name="connsiteX801" fmla="*/ 3373626 w 5178638"/>
              <a:gd name="connsiteY801" fmla="*/ 4235736 h 4469549"/>
              <a:gd name="connsiteX802" fmla="*/ 3388645 w 5178638"/>
              <a:gd name="connsiteY802" fmla="*/ 4239085 h 4469549"/>
              <a:gd name="connsiteX803" fmla="*/ 3426192 w 5178638"/>
              <a:gd name="connsiteY803" fmla="*/ 4234620 h 4469549"/>
              <a:gd name="connsiteX804" fmla="*/ 3437456 w 5178638"/>
              <a:gd name="connsiteY804" fmla="*/ 4233504 h 4469549"/>
              <a:gd name="connsiteX805" fmla="*/ 3475004 w 5178638"/>
              <a:gd name="connsiteY805" fmla="*/ 4234620 h 4469549"/>
              <a:gd name="connsiteX806" fmla="*/ 3538834 w 5178638"/>
              <a:gd name="connsiteY806" fmla="*/ 4237969 h 4469549"/>
              <a:gd name="connsiteX807" fmla="*/ 3565117 w 5178638"/>
              <a:gd name="connsiteY807" fmla="*/ 4239085 h 4469549"/>
              <a:gd name="connsiteX808" fmla="*/ 3610174 w 5178638"/>
              <a:gd name="connsiteY808" fmla="*/ 4235736 h 4469549"/>
              <a:gd name="connsiteX809" fmla="*/ 3632702 w 5178638"/>
              <a:gd name="connsiteY809" fmla="*/ 4235736 h 4469549"/>
              <a:gd name="connsiteX810" fmla="*/ 3674004 w 5178638"/>
              <a:gd name="connsiteY810" fmla="*/ 4235736 h 4469549"/>
              <a:gd name="connsiteX811" fmla="*/ 3704042 w 5178638"/>
              <a:gd name="connsiteY811" fmla="*/ 4236852 h 4469549"/>
              <a:gd name="connsiteX812" fmla="*/ 3764670 w 5178638"/>
              <a:gd name="connsiteY812" fmla="*/ 4241596 h 4469549"/>
              <a:gd name="connsiteX813" fmla="*/ 3764883 w 5178638"/>
              <a:gd name="connsiteY813" fmla="*/ 4241580 h 4469549"/>
              <a:gd name="connsiteX814" fmla="*/ 3809940 w 5178638"/>
              <a:gd name="connsiteY814" fmla="*/ 4235999 h 4469549"/>
              <a:gd name="connsiteX815" fmla="*/ 3817449 w 5178638"/>
              <a:gd name="connsiteY815" fmla="*/ 4233766 h 4469549"/>
              <a:gd name="connsiteX816" fmla="*/ 3806185 w 5178638"/>
              <a:gd name="connsiteY816" fmla="*/ 4231534 h 4469549"/>
              <a:gd name="connsiteX817" fmla="*/ 3772393 w 5178638"/>
              <a:gd name="connsiteY817" fmla="*/ 4231534 h 4469549"/>
              <a:gd name="connsiteX818" fmla="*/ 3764883 w 5178638"/>
              <a:gd name="connsiteY818" fmla="*/ 4230417 h 4469549"/>
              <a:gd name="connsiteX819" fmla="*/ 3768638 w 5178638"/>
              <a:gd name="connsiteY819" fmla="*/ 4228185 h 4469549"/>
              <a:gd name="connsiteX820" fmla="*/ 3791166 w 5178638"/>
              <a:gd name="connsiteY820" fmla="*/ 4225952 h 4469549"/>
              <a:gd name="connsiteX821" fmla="*/ 3824959 w 5178638"/>
              <a:gd name="connsiteY821" fmla="*/ 4225952 h 4469549"/>
              <a:gd name="connsiteX822" fmla="*/ 3828714 w 5178638"/>
              <a:gd name="connsiteY822" fmla="*/ 4221487 h 4469549"/>
              <a:gd name="connsiteX823" fmla="*/ 3828714 w 5178638"/>
              <a:gd name="connsiteY823" fmla="*/ 4220443 h 4469549"/>
              <a:gd name="connsiteX824" fmla="*/ 3779136 w 5178638"/>
              <a:gd name="connsiteY824" fmla="*/ 4219271 h 4469549"/>
              <a:gd name="connsiteX825" fmla="*/ 3696532 w 5178638"/>
              <a:gd name="connsiteY825" fmla="*/ 4218992 h 4469549"/>
              <a:gd name="connsiteX826" fmla="*/ 2480358 w 5178638"/>
              <a:gd name="connsiteY826" fmla="*/ 4212557 h 4469549"/>
              <a:gd name="connsiteX827" fmla="*/ 2536679 w 5178638"/>
              <a:gd name="connsiteY827" fmla="*/ 4219255 h 4469549"/>
              <a:gd name="connsiteX828" fmla="*/ 2536679 w 5178638"/>
              <a:gd name="connsiteY828" fmla="*/ 4221487 h 4469549"/>
              <a:gd name="connsiteX829" fmla="*/ 2532924 w 5178638"/>
              <a:gd name="connsiteY829" fmla="*/ 4225952 h 4469549"/>
              <a:gd name="connsiteX830" fmla="*/ 2499131 w 5178638"/>
              <a:gd name="connsiteY830" fmla="*/ 4225952 h 4469549"/>
              <a:gd name="connsiteX831" fmla="*/ 2476603 w 5178638"/>
              <a:gd name="connsiteY831" fmla="*/ 4228185 h 4469549"/>
              <a:gd name="connsiteX832" fmla="*/ 2472848 w 5178638"/>
              <a:gd name="connsiteY832" fmla="*/ 4230417 h 4469549"/>
              <a:gd name="connsiteX833" fmla="*/ 2480358 w 5178638"/>
              <a:gd name="connsiteY833" fmla="*/ 4231534 h 4469549"/>
              <a:gd name="connsiteX834" fmla="*/ 2514150 w 5178638"/>
              <a:gd name="connsiteY834" fmla="*/ 4231534 h 4469549"/>
              <a:gd name="connsiteX835" fmla="*/ 2525414 w 5178638"/>
              <a:gd name="connsiteY835" fmla="*/ 4233766 h 4469549"/>
              <a:gd name="connsiteX836" fmla="*/ 2517905 w 5178638"/>
              <a:gd name="connsiteY836" fmla="*/ 4235999 h 4469549"/>
              <a:gd name="connsiteX837" fmla="*/ 2479451 w 5178638"/>
              <a:gd name="connsiteY837" fmla="*/ 4240762 h 4469549"/>
              <a:gd name="connsiteX838" fmla="*/ 2476087 w 5178638"/>
              <a:gd name="connsiteY838" fmla="*/ 4240183 h 4469549"/>
              <a:gd name="connsiteX839" fmla="*/ 2469048 w 5178638"/>
              <a:gd name="connsiteY839" fmla="*/ 4231392 h 4469549"/>
              <a:gd name="connsiteX840" fmla="*/ 2454029 w 5178638"/>
              <a:gd name="connsiteY840" fmla="*/ 4221066 h 4469549"/>
              <a:gd name="connsiteX841" fmla="*/ 2430738 w 5178638"/>
              <a:gd name="connsiteY841" fmla="*/ 4213400 h 4469549"/>
              <a:gd name="connsiteX842" fmla="*/ 524958 w 5178638"/>
              <a:gd name="connsiteY842" fmla="*/ 4211504 h 4469549"/>
              <a:gd name="connsiteX843" fmla="*/ 532467 w 5178638"/>
              <a:gd name="connsiteY843" fmla="*/ 4212621 h 4469549"/>
              <a:gd name="connsiteX844" fmla="*/ 543731 w 5178638"/>
              <a:gd name="connsiteY844" fmla="*/ 4213737 h 4469549"/>
              <a:gd name="connsiteX845" fmla="*/ 656373 w 5178638"/>
              <a:gd name="connsiteY845" fmla="*/ 4214853 h 4469549"/>
              <a:gd name="connsiteX846" fmla="*/ 690166 w 5178638"/>
              <a:gd name="connsiteY846" fmla="*/ 4217086 h 4469549"/>
              <a:gd name="connsiteX847" fmla="*/ 727713 w 5178638"/>
              <a:gd name="connsiteY847" fmla="*/ 4217086 h 4469549"/>
              <a:gd name="connsiteX848" fmla="*/ 787788 w 5178638"/>
              <a:gd name="connsiteY848" fmla="*/ 4215970 h 4469549"/>
              <a:gd name="connsiteX849" fmla="*/ 802807 w 5178638"/>
              <a:gd name="connsiteY849" fmla="*/ 4215970 h 4469549"/>
              <a:gd name="connsiteX850" fmla="*/ 814071 w 5178638"/>
              <a:gd name="connsiteY850" fmla="*/ 4217086 h 4469549"/>
              <a:gd name="connsiteX851" fmla="*/ 806562 w 5178638"/>
              <a:gd name="connsiteY851" fmla="*/ 4220435 h 4469549"/>
              <a:gd name="connsiteX852" fmla="*/ 769015 w 5178638"/>
              <a:gd name="connsiteY852" fmla="*/ 4224900 h 4469549"/>
              <a:gd name="connsiteX853" fmla="*/ 753996 w 5178638"/>
              <a:gd name="connsiteY853" fmla="*/ 4228249 h 4469549"/>
              <a:gd name="connsiteX854" fmla="*/ 810317 w 5178638"/>
              <a:gd name="connsiteY854" fmla="*/ 4232714 h 4469549"/>
              <a:gd name="connsiteX855" fmla="*/ 851619 w 5178638"/>
              <a:gd name="connsiteY855" fmla="*/ 4237179 h 4469549"/>
              <a:gd name="connsiteX856" fmla="*/ 859128 w 5178638"/>
              <a:gd name="connsiteY856" fmla="*/ 4241644 h 4469549"/>
              <a:gd name="connsiteX857" fmla="*/ 844109 w 5178638"/>
              <a:gd name="connsiteY857" fmla="*/ 4242761 h 4469549"/>
              <a:gd name="connsiteX858" fmla="*/ 769015 w 5178638"/>
              <a:gd name="connsiteY858" fmla="*/ 4242761 h 4469549"/>
              <a:gd name="connsiteX859" fmla="*/ 637599 w 5178638"/>
              <a:gd name="connsiteY859" fmla="*/ 4252807 h 4469549"/>
              <a:gd name="connsiteX860" fmla="*/ 588788 w 5178638"/>
              <a:gd name="connsiteY860" fmla="*/ 4256156 h 4469549"/>
              <a:gd name="connsiteX861" fmla="*/ 536222 w 5178638"/>
              <a:gd name="connsiteY861" fmla="*/ 4255040 h 4469549"/>
              <a:gd name="connsiteX862" fmla="*/ 479901 w 5178638"/>
              <a:gd name="connsiteY862" fmla="*/ 4251691 h 4469549"/>
              <a:gd name="connsiteX863" fmla="*/ 478521 w 5178638"/>
              <a:gd name="connsiteY863" fmla="*/ 4251699 h 4469549"/>
              <a:gd name="connsiteX864" fmla="*/ 478521 w 5178638"/>
              <a:gd name="connsiteY864" fmla="*/ 4273822 h 4469549"/>
              <a:gd name="connsiteX865" fmla="*/ 474908 w 5178638"/>
              <a:gd name="connsiteY865" fmla="*/ 4274037 h 4469549"/>
              <a:gd name="connsiteX866" fmla="*/ 452380 w 5178638"/>
              <a:gd name="connsiteY866" fmla="*/ 4274037 h 4469549"/>
              <a:gd name="connsiteX867" fmla="*/ 435961 w 5178638"/>
              <a:gd name="connsiteY867" fmla="*/ 4274037 h 4469549"/>
              <a:gd name="connsiteX868" fmla="*/ 442135 w 5178638"/>
              <a:gd name="connsiteY868" fmla="*/ 4263439 h 4469549"/>
              <a:gd name="connsiteX869" fmla="*/ 449162 w 5178638"/>
              <a:gd name="connsiteY869" fmla="*/ 4254497 h 4469549"/>
              <a:gd name="connsiteX870" fmla="*/ 447557 w 5178638"/>
              <a:gd name="connsiteY870" fmla="*/ 4266598 h 4469549"/>
              <a:gd name="connsiteX871" fmla="*/ 451622 w 5178638"/>
              <a:gd name="connsiteY871" fmla="*/ 4268967 h 4469549"/>
              <a:gd name="connsiteX872" fmla="*/ 472164 w 5178638"/>
              <a:gd name="connsiteY872" fmla="*/ 4246171 h 4469549"/>
              <a:gd name="connsiteX873" fmla="*/ 478521 w 5178638"/>
              <a:gd name="connsiteY873" fmla="*/ 4233726 h 4469549"/>
              <a:gd name="connsiteX874" fmla="*/ 478521 w 5178638"/>
              <a:gd name="connsiteY874" fmla="*/ 4234947 h 4469549"/>
              <a:gd name="connsiteX875" fmla="*/ 656373 w 5178638"/>
              <a:gd name="connsiteY875" fmla="*/ 4234947 h 4469549"/>
              <a:gd name="connsiteX876" fmla="*/ 708939 w 5178638"/>
              <a:gd name="connsiteY876" fmla="*/ 4228249 h 4469549"/>
              <a:gd name="connsiteX877" fmla="*/ 693920 w 5178638"/>
              <a:gd name="connsiteY877" fmla="*/ 4224900 h 4469549"/>
              <a:gd name="connsiteX878" fmla="*/ 669515 w 5178638"/>
              <a:gd name="connsiteY878" fmla="*/ 4223783 h 4469549"/>
              <a:gd name="connsiteX879" fmla="*/ 656373 w 5178638"/>
              <a:gd name="connsiteY879" fmla="*/ 4229365 h 4469549"/>
              <a:gd name="connsiteX880" fmla="*/ 645109 w 5178638"/>
              <a:gd name="connsiteY880" fmla="*/ 4230481 h 4469549"/>
              <a:gd name="connsiteX881" fmla="*/ 607562 w 5178638"/>
              <a:gd name="connsiteY881" fmla="*/ 4229365 h 4469549"/>
              <a:gd name="connsiteX882" fmla="*/ 543731 w 5178638"/>
              <a:gd name="connsiteY882" fmla="*/ 4226016 h 4469549"/>
              <a:gd name="connsiteX883" fmla="*/ 517449 w 5178638"/>
              <a:gd name="connsiteY883" fmla="*/ 4224900 h 4469549"/>
              <a:gd name="connsiteX884" fmla="*/ 493512 w 5178638"/>
              <a:gd name="connsiteY884" fmla="*/ 4226993 h 4469549"/>
              <a:gd name="connsiteX885" fmla="*/ 481598 w 5178638"/>
              <a:gd name="connsiteY885" fmla="*/ 4227701 h 4469549"/>
              <a:gd name="connsiteX886" fmla="*/ 488000 w 5178638"/>
              <a:gd name="connsiteY886" fmla="*/ 4215167 h 4469549"/>
              <a:gd name="connsiteX887" fmla="*/ 3515209 w 5178638"/>
              <a:gd name="connsiteY887" fmla="*/ 4208284 h 4469549"/>
              <a:gd name="connsiteX888" fmla="*/ 3546343 w 5178638"/>
              <a:gd name="connsiteY888" fmla="*/ 4208945 h 4469549"/>
              <a:gd name="connsiteX889" fmla="*/ 3602664 w 5178638"/>
              <a:gd name="connsiteY889" fmla="*/ 4212294 h 4469549"/>
              <a:gd name="connsiteX890" fmla="*/ 3622923 w 5178638"/>
              <a:gd name="connsiteY890" fmla="*/ 4212168 h 4469549"/>
              <a:gd name="connsiteX891" fmla="*/ 3627367 w 5178638"/>
              <a:gd name="connsiteY891" fmla="*/ 4209766 h 4469549"/>
              <a:gd name="connsiteX892" fmla="*/ 3640977 w 5178638"/>
              <a:gd name="connsiteY892" fmla="*/ 4210324 h 4469549"/>
              <a:gd name="connsiteX893" fmla="*/ 3682158 w 5178638"/>
              <a:gd name="connsiteY893" fmla="*/ 4208284 h 4469549"/>
              <a:gd name="connsiteX894" fmla="*/ 1207902 w 5178638"/>
              <a:gd name="connsiteY894" fmla="*/ 4205842 h 4469549"/>
              <a:gd name="connsiteX895" fmla="*/ 1264945 w 5178638"/>
              <a:gd name="connsiteY895" fmla="*/ 4205842 h 4469549"/>
              <a:gd name="connsiteX896" fmla="*/ 1328776 w 5178638"/>
              <a:gd name="connsiteY896" fmla="*/ 4205842 h 4469549"/>
              <a:gd name="connsiteX897" fmla="*/ 1328776 w 5178638"/>
              <a:gd name="connsiteY897" fmla="*/ 4206958 h 4469549"/>
              <a:gd name="connsiteX898" fmla="*/ 1296661 w 5178638"/>
              <a:gd name="connsiteY898" fmla="*/ 4207520 h 4469549"/>
              <a:gd name="connsiteX899" fmla="*/ 1241253 w 5178638"/>
              <a:gd name="connsiteY899" fmla="*/ 4206834 h 4469549"/>
              <a:gd name="connsiteX900" fmla="*/ 478521 w 5178638"/>
              <a:gd name="connsiteY900" fmla="*/ 4172949 h 4469549"/>
              <a:gd name="connsiteX901" fmla="*/ 478521 w 5178638"/>
              <a:gd name="connsiteY901" fmla="*/ 4188888 h 4469549"/>
              <a:gd name="connsiteX902" fmla="*/ 477051 w 5178638"/>
              <a:gd name="connsiteY902" fmla="*/ 4191440 h 4469549"/>
              <a:gd name="connsiteX903" fmla="*/ 452621 w 5178638"/>
              <a:gd name="connsiteY903" fmla="*/ 4217404 h 4469549"/>
              <a:gd name="connsiteX904" fmla="*/ 428869 w 5178638"/>
              <a:gd name="connsiteY904" fmla="*/ 4264402 h 4469549"/>
              <a:gd name="connsiteX905" fmla="*/ 433104 w 5178638"/>
              <a:gd name="connsiteY905" fmla="*/ 4266869 h 4469549"/>
              <a:gd name="connsiteX906" fmla="*/ 430021 w 5178638"/>
              <a:gd name="connsiteY906" fmla="*/ 4274037 h 4469549"/>
              <a:gd name="connsiteX907" fmla="*/ 414180 w 5178638"/>
              <a:gd name="connsiteY907" fmla="*/ 4274037 h 4469549"/>
              <a:gd name="connsiteX908" fmla="*/ 422635 w 5178638"/>
              <a:gd name="connsiteY908" fmla="*/ 4259525 h 4469549"/>
              <a:gd name="connsiteX909" fmla="*/ 422750 w 5178638"/>
              <a:gd name="connsiteY909" fmla="*/ 4259525 h 4469549"/>
              <a:gd name="connsiteX910" fmla="*/ 422652 w 5178638"/>
              <a:gd name="connsiteY910" fmla="*/ 4259496 h 4469549"/>
              <a:gd name="connsiteX911" fmla="*/ 437215 w 5178638"/>
              <a:gd name="connsiteY911" fmla="*/ 4234500 h 4469549"/>
              <a:gd name="connsiteX912" fmla="*/ 451265 w 5178638"/>
              <a:gd name="connsiteY912" fmla="*/ 4216613 h 4469549"/>
              <a:gd name="connsiteX913" fmla="*/ 467742 w 5178638"/>
              <a:gd name="connsiteY913" fmla="*/ 4191449 h 4469549"/>
              <a:gd name="connsiteX914" fmla="*/ 491344 w 5178638"/>
              <a:gd name="connsiteY914" fmla="*/ 4166629 h 4469549"/>
              <a:gd name="connsiteX915" fmla="*/ 489777 w 5178638"/>
              <a:gd name="connsiteY915" fmla="*/ 4169349 h 4469549"/>
              <a:gd name="connsiteX916" fmla="*/ 480925 w 5178638"/>
              <a:gd name="connsiteY916" fmla="*/ 4168823 h 4469549"/>
              <a:gd name="connsiteX917" fmla="*/ 482186 w 5178638"/>
              <a:gd name="connsiteY917" fmla="*/ 4166658 h 4469549"/>
              <a:gd name="connsiteX918" fmla="*/ 491756 w 5178638"/>
              <a:gd name="connsiteY918" fmla="*/ 4156381 h 4469549"/>
              <a:gd name="connsiteX919" fmla="*/ 495867 w 5178638"/>
              <a:gd name="connsiteY919" fmla="*/ 4158777 h 4469549"/>
              <a:gd name="connsiteX920" fmla="*/ 494477 w 5178638"/>
              <a:gd name="connsiteY920" fmla="*/ 4161190 h 4469549"/>
              <a:gd name="connsiteX921" fmla="*/ 487064 w 5178638"/>
              <a:gd name="connsiteY921" fmla="*/ 4161190 h 4469549"/>
              <a:gd name="connsiteX922" fmla="*/ 1403722 w 5178638"/>
              <a:gd name="connsiteY922" fmla="*/ 4149331 h 4469549"/>
              <a:gd name="connsiteX923" fmla="*/ 1383463 w 5178638"/>
              <a:gd name="connsiteY923" fmla="*/ 4149457 h 4469549"/>
              <a:gd name="connsiteX924" fmla="*/ 1379019 w 5178638"/>
              <a:gd name="connsiteY924" fmla="*/ 4151859 h 4469549"/>
              <a:gd name="connsiteX925" fmla="*/ 1365409 w 5178638"/>
              <a:gd name="connsiteY925" fmla="*/ 4151301 h 4469549"/>
              <a:gd name="connsiteX926" fmla="*/ 1324228 w 5178638"/>
              <a:gd name="connsiteY926" fmla="*/ 4153341 h 4469549"/>
              <a:gd name="connsiteX927" fmla="*/ 1491177 w 5178638"/>
              <a:gd name="connsiteY927" fmla="*/ 4153341 h 4469549"/>
              <a:gd name="connsiteX928" fmla="*/ 1460043 w 5178638"/>
              <a:gd name="connsiteY928" fmla="*/ 4152680 h 4469549"/>
              <a:gd name="connsiteX929" fmla="*/ 1403722 w 5178638"/>
              <a:gd name="connsiteY929" fmla="*/ 4149331 h 4469549"/>
              <a:gd name="connsiteX930" fmla="*/ 1016219 w 5178638"/>
              <a:gd name="connsiteY930" fmla="*/ 4101067 h 4469549"/>
              <a:gd name="connsiteX931" fmla="*/ 1034993 w 5178638"/>
              <a:gd name="connsiteY931" fmla="*/ 4101067 h 4469549"/>
              <a:gd name="connsiteX932" fmla="*/ 1080050 w 5178638"/>
              <a:gd name="connsiteY932" fmla="*/ 4101067 h 4469549"/>
              <a:gd name="connsiteX933" fmla="*/ 1085311 w 5178638"/>
              <a:gd name="connsiteY933" fmla="*/ 4101223 h 4469549"/>
              <a:gd name="connsiteX934" fmla="*/ 1065945 w 5178638"/>
              <a:gd name="connsiteY934" fmla="*/ 4103143 h 4469549"/>
              <a:gd name="connsiteX935" fmla="*/ 1038254 w 5178638"/>
              <a:gd name="connsiteY935" fmla="*/ 4104956 h 4469549"/>
              <a:gd name="connsiteX936" fmla="*/ 1014732 w 5178638"/>
              <a:gd name="connsiteY936" fmla="*/ 4101130 h 4469549"/>
              <a:gd name="connsiteX937" fmla="*/ 924290 w 5178638"/>
              <a:gd name="connsiteY937" fmla="*/ 4098835 h 4469549"/>
              <a:gd name="connsiteX938" fmla="*/ 941125 w 5178638"/>
              <a:gd name="connsiteY938" fmla="*/ 4098835 h 4469549"/>
              <a:gd name="connsiteX939" fmla="*/ 941816 w 5178638"/>
              <a:gd name="connsiteY939" fmla="*/ 4099451 h 4469549"/>
              <a:gd name="connsiteX940" fmla="*/ 940631 w 5178638"/>
              <a:gd name="connsiteY940" fmla="*/ 4099375 h 4469549"/>
              <a:gd name="connsiteX941" fmla="*/ 888559 w 5178638"/>
              <a:gd name="connsiteY941" fmla="*/ 4096602 h 4469549"/>
              <a:gd name="connsiteX942" fmla="*/ 911087 w 5178638"/>
              <a:gd name="connsiteY942" fmla="*/ 4096602 h 4469549"/>
              <a:gd name="connsiteX943" fmla="*/ 910214 w 5178638"/>
              <a:gd name="connsiteY943" fmla="*/ 4098677 h 4469549"/>
              <a:gd name="connsiteX944" fmla="*/ 884768 w 5178638"/>
              <a:gd name="connsiteY944" fmla="*/ 4098677 h 4469549"/>
              <a:gd name="connsiteX945" fmla="*/ 887620 w 5178638"/>
              <a:gd name="connsiteY945" fmla="*/ 4098556 h 4469549"/>
              <a:gd name="connsiteX946" fmla="*/ 888559 w 5178638"/>
              <a:gd name="connsiteY946" fmla="*/ 4096602 h 4469549"/>
              <a:gd name="connsiteX947" fmla="*/ 558226 w 5178638"/>
              <a:gd name="connsiteY947" fmla="*/ 4093173 h 4469549"/>
              <a:gd name="connsiteX948" fmla="*/ 564244 w 5178638"/>
              <a:gd name="connsiteY948" fmla="*/ 4095765 h 4469549"/>
              <a:gd name="connsiteX949" fmla="*/ 591936 w 5178638"/>
              <a:gd name="connsiteY949" fmla="*/ 4096602 h 4469549"/>
              <a:gd name="connsiteX950" fmla="*/ 595690 w 5178638"/>
              <a:gd name="connsiteY950" fmla="*/ 4096602 h 4469549"/>
              <a:gd name="connsiteX951" fmla="*/ 629483 w 5178638"/>
              <a:gd name="connsiteY951" fmla="*/ 4096602 h 4469549"/>
              <a:gd name="connsiteX952" fmla="*/ 648256 w 5178638"/>
              <a:gd name="connsiteY952" fmla="*/ 4096602 h 4469549"/>
              <a:gd name="connsiteX953" fmla="*/ 663275 w 5178638"/>
              <a:gd name="connsiteY953" fmla="*/ 4094370 h 4469549"/>
              <a:gd name="connsiteX954" fmla="*/ 689559 w 5178638"/>
              <a:gd name="connsiteY954" fmla="*/ 4094370 h 4469549"/>
              <a:gd name="connsiteX955" fmla="*/ 723351 w 5178638"/>
              <a:gd name="connsiteY955" fmla="*/ 4096602 h 4469549"/>
              <a:gd name="connsiteX956" fmla="*/ 757144 w 5178638"/>
              <a:gd name="connsiteY956" fmla="*/ 4096602 h 4469549"/>
              <a:gd name="connsiteX957" fmla="*/ 790936 w 5178638"/>
              <a:gd name="connsiteY957" fmla="*/ 4094370 h 4469549"/>
              <a:gd name="connsiteX958" fmla="*/ 805955 w 5178638"/>
              <a:gd name="connsiteY958" fmla="*/ 4093253 h 4469549"/>
              <a:gd name="connsiteX959" fmla="*/ 817219 w 5178638"/>
              <a:gd name="connsiteY959" fmla="*/ 4093253 h 4469549"/>
              <a:gd name="connsiteX960" fmla="*/ 877294 w 5178638"/>
              <a:gd name="connsiteY960" fmla="*/ 4094370 h 4469549"/>
              <a:gd name="connsiteX961" fmla="*/ 876355 w 5178638"/>
              <a:gd name="connsiteY961" fmla="*/ 4097021 h 4469549"/>
              <a:gd name="connsiteX962" fmla="*/ 880640 w 5178638"/>
              <a:gd name="connsiteY962" fmla="*/ 4098677 h 4469549"/>
              <a:gd name="connsiteX963" fmla="*/ 859435 w 5178638"/>
              <a:gd name="connsiteY963" fmla="*/ 4098677 h 4469549"/>
              <a:gd name="connsiteX964" fmla="*/ 803114 w 5178638"/>
              <a:gd name="connsiteY964" fmla="*/ 4102026 h 4469549"/>
              <a:gd name="connsiteX965" fmla="*/ 716756 w 5178638"/>
              <a:gd name="connsiteY965" fmla="*/ 4106491 h 4469549"/>
              <a:gd name="connsiteX966" fmla="*/ 649171 w 5178638"/>
              <a:gd name="connsiteY966" fmla="*/ 4108724 h 4469549"/>
              <a:gd name="connsiteX967" fmla="*/ 667944 w 5178638"/>
              <a:gd name="connsiteY967" fmla="*/ 4112073 h 4469549"/>
              <a:gd name="connsiteX968" fmla="*/ 686718 w 5178638"/>
              <a:gd name="connsiteY968" fmla="*/ 4112073 h 4469549"/>
              <a:gd name="connsiteX969" fmla="*/ 758058 w 5178638"/>
              <a:gd name="connsiteY969" fmla="*/ 4116538 h 4469549"/>
              <a:gd name="connsiteX970" fmla="*/ 818133 w 5178638"/>
              <a:gd name="connsiteY970" fmla="*/ 4116538 h 4469549"/>
              <a:gd name="connsiteX971" fmla="*/ 874454 w 5178638"/>
              <a:gd name="connsiteY971" fmla="*/ 4110957 h 4469549"/>
              <a:gd name="connsiteX972" fmla="*/ 893228 w 5178638"/>
              <a:gd name="connsiteY972" fmla="*/ 4108724 h 4469549"/>
              <a:gd name="connsiteX973" fmla="*/ 964567 w 5178638"/>
              <a:gd name="connsiteY973" fmla="*/ 4114306 h 4469549"/>
              <a:gd name="connsiteX974" fmla="*/ 994605 w 5178638"/>
              <a:gd name="connsiteY974" fmla="*/ 4115422 h 4469549"/>
              <a:gd name="connsiteX975" fmla="*/ 1035907 w 5178638"/>
              <a:gd name="connsiteY975" fmla="*/ 4115422 h 4469549"/>
              <a:gd name="connsiteX976" fmla="*/ 1058435 w 5178638"/>
              <a:gd name="connsiteY976" fmla="*/ 4115422 h 4469549"/>
              <a:gd name="connsiteX977" fmla="*/ 1103492 w 5178638"/>
              <a:gd name="connsiteY977" fmla="*/ 4112073 h 4469549"/>
              <a:gd name="connsiteX978" fmla="*/ 1129775 w 5178638"/>
              <a:gd name="connsiteY978" fmla="*/ 4113189 h 4469549"/>
              <a:gd name="connsiteX979" fmla="*/ 1193605 w 5178638"/>
              <a:gd name="connsiteY979" fmla="*/ 4116538 h 4469549"/>
              <a:gd name="connsiteX980" fmla="*/ 1231153 w 5178638"/>
              <a:gd name="connsiteY980" fmla="*/ 4117654 h 4469549"/>
              <a:gd name="connsiteX981" fmla="*/ 1242417 w 5178638"/>
              <a:gd name="connsiteY981" fmla="*/ 4116538 h 4469549"/>
              <a:gd name="connsiteX982" fmla="*/ 1279964 w 5178638"/>
              <a:gd name="connsiteY982" fmla="*/ 4112073 h 4469549"/>
              <a:gd name="connsiteX983" fmla="*/ 1294983 w 5178638"/>
              <a:gd name="connsiteY983" fmla="*/ 4115422 h 4469549"/>
              <a:gd name="connsiteX984" fmla="*/ 1272924 w 5178638"/>
              <a:gd name="connsiteY984" fmla="*/ 4120864 h 4469549"/>
              <a:gd name="connsiteX985" fmla="*/ 1259466 w 5178638"/>
              <a:gd name="connsiteY985" fmla="*/ 4121418 h 4469549"/>
              <a:gd name="connsiteX986" fmla="*/ 1241716 w 5178638"/>
              <a:gd name="connsiteY986" fmla="*/ 4120029 h 4469549"/>
              <a:gd name="connsiteX987" fmla="*/ 1241503 w 5178638"/>
              <a:gd name="connsiteY987" fmla="*/ 4120045 h 4469549"/>
              <a:gd name="connsiteX988" fmla="*/ 1224751 w 5178638"/>
              <a:gd name="connsiteY988" fmla="*/ 4122120 h 4469549"/>
              <a:gd name="connsiteX989" fmla="*/ 1035907 w 5178638"/>
              <a:gd name="connsiteY989" fmla="*/ 4122120 h 4469549"/>
              <a:gd name="connsiteX990" fmla="*/ 972077 w 5178638"/>
              <a:gd name="connsiteY990" fmla="*/ 4124352 h 4469549"/>
              <a:gd name="connsiteX991" fmla="*/ 960813 w 5178638"/>
              <a:gd name="connsiteY991" fmla="*/ 4126585 h 4469549"/>
              <a:gd name="connsiteX992" fmla="*/ 957058 w 5178638"/>
              <a:gd name="connsiteY992" fmla="*/ 4128817 h 4469549"/>
              <a:gd name="connsiteX993" fmla="*/ 960813 w 5178638"/>
              <a:gd name="connsiteY993" fmla="*/ 4129934 h 4469549"/>
              <a:gd name="connsiteX994" fmla="*/ 975831 w 5178638"/>
              <a:gd name="connsiteY994" fmla="*/ 4131050 h 4469549"/>
              <a:gd name="connsiteX995" fmla="*/ 972077 w 5178638"/>
              <a:gd name="connsiteY995" fmla="*/ 4132166 h 4469549"/>
              <a:gd name="connsiteX996" fmla="*/ 806869 w 5178638"/>
              <a:gd name="connsiteY996" fmla="*/ 4129934 h 4469549"/>
              <a:gd name="connsiteX997" fmla="*/ 750548 w 5178638"/>
              <a:gd name="connsiteY997" fmla="*/ 4129934 h 4469549"/>
              <a:gd name="connsiteX998" fmla="*/ 694227 w 5178638"/>
              <a:gd name="connsiteY998" fmla="*/ 4129934 h 4469549"/>
              <a:gd name="connsiteX999" fmla="*/ 686718 w 5178638"/>
              <a:gd name="connsiteY999" fmla="*/ 4129934 h 4469549"/>
              <a:gd name="connsiteX1000" fmla="*/ 645416 w 5178638"/>
              <a:gd name="connsiteY1000" fmla="*/ 4127701 h 4469549"/>
              <a:gd name="connsiteX1001" fmla="*/ 574076 w 5178638"/>
              <a:gd name="connsiteY1001" fmla="*/ 4127701 h 4469549"/>
              <a:gd name="connsiteX1002" fmla="*/ 551548 w 5178638"/>
              <a:gd name="connsiteY1002" fmla="*/ 4125469 h 4469549"/>
              <a:gd name="connsiteX1003" fmla="*/ 543926 w 5178638"/>
              <a:gd name="connsiteY1003" fmla="*/ 4125185 h 4469549"/>
              <a:gd name="connsiteX1004" fmla="*/ 544722 w 5178638"/>
              <a:gd name="connsiteY1004" fmla="*/ 4123227 h 4469549"/>
              <a:gd name="connsiteX1005" fmla="*/ 551548 w 5178638"/>
              <a:gd name="connsiteY1005" fmla="*/ 4124352 h 4469549"/>
              <a:gd name="connsiteX1006" fmla="*/ 604114 w 5178638"/>
              <a:gd name="connsiteY1006" fmla="*/ 4122120 h 4469549"/>
              <a:gd name="connsiteX1007" fmla="*/ 615378 w 5178638"/>
              <a:gd name="connsiteY1007" fmla="*/ 4117654 h 4469549"/>
              <a:gd name="connsiteX1008" fmla="*/ 630397 w 5178638"/>
              <a:gd name="connsiteY1008" fmla="*/ 4117654 h 4469549"/>
              <a:gd name="connsiteX1009" fmla="*/ 630397 w 5178638"/>
              <a:gd name="connsiteY1009" fmla="*/ 4114306 h 4469549"/>
              <a:gd name="connsiteX1010" fmla="*/ 611623 w 5178638"/>
              <a:gd name="connsiteY1010" fmla="*/ 4114306 h 4469549"/>
              <a:gd name="connsiteX1011" fmla="*/ 596604 w 5178638"/>
              <a:gd name="connsiteY1011" fmla="*/ 4114306 h 4469549"/>
              <a:gd name="connsiteX1012" fmla="*/ 585340 w 5178638"/>
              <a:gd name="connsiteY1012" fmla="*/ 4113189 h 4469549"/>
              <a:gd name="connsiteX1013" fmla="*/ 596604 w 5178638"/>
              <a:gd name="connsiteY1013" fmla="*/ 4109840 h 4469549"/>
              <a:gd name="connsiteX1014" fmla="*/ 596604 w 5178638"/>
              <a:gd name="connsiteY1014" fmla="*/ 4106491 h 4469549"/>
              <a:gd name="connsiteX1015" fmla="*/ 566567 w 5178638"/>
              <a:gd name="connsiteY1015" fmla="*/ 4102026 h 4469549"/>
              <a:gd name="connsiteX1016" fmla="*/ 553844 w 5178638"/>
              <a:gd name="connsiteY1016" fmla="*/ 4102404 h 4469549"/>
              <a:gd name="connsiteX1017" fmla="*/ 558073 w 5178638"/>
              <a:gd name="connsiteY1017" fmla="*/ 4093475 h 4469549"/>
              <a:gd name="connsiteX1018" fmla="*/ 562667 w 5178638"/>
              <a:gd name="connsiteY1018" fmla="*/ 4084385 h 4469549"/>
              <a:gd name="connsiteX1019" fmla="*/ 573087 w 5178638"/>
              <a:gd name="connsiteY1019" fmla="*/ 4084972 h 4469549"/>
              <a:gd name="connsiteX1020" fmla="*/ 648182 w 5178638"/>
              <a:gd name="connsiteY1020" fmla="*/ 4086089 h 4469549"/>
              <a:gd name="connsiteX1021" fmla="*/ 696993 w 5178638"/>
              <a:gd name="connsiteY1021" fmla="*/ 4086089 h 4469549"/>
              <a:gd name="connsiteX1022" fmla="*/ 700869 w 5178638"/>
              <a:gd name="connsiteY1022" fmla="*/ 4086281 h 4469549"/>
              <a:gd name="connsiteX1023" fmla="*/ 561709 w 5178638"/>
              <a:gd name="connsiteY1023" fmla="*/ 4086281 h 4469549"/>
              <a:gd name="connsiteX1024" fmla="*/ 591936 w 5178638"/>
              <a:gd name="connsiteY1024" fmla="*/ 4077625 h 4469549"/>
              <a:gd name="connsiteX1025" fmla="*/ 603200 w 5178638"/>
              <a:gd name="connsiteY1025" fmla="*/ 4078741 h 4469549"/>
              <a:gd name="connsiteX1026" fmla="*/ 591936 w 5178638"/>
              <a:gd name="connsiteY1026" fmla="*/ 4080974 h 4469549"/>
              <a:gd name="connsiteX1027" fmla="*/ 564391 w 5178638"/>
              <a:gd name="connsiteY1027" fmla="*/ 4080974 h 4469549"/>
              <a:gd name="connsiteX1028" fmla="*/ 565519 w 5178638"/>
              <a:gd name="connsiteY1028" fmla="*/ 4078741 h 4469549"/>
              <a:gd name="connsiteX1029" fmla="*/ 576917 w 5178638"/>
              <a:gd name="connsiteY1029" fmla="*/ 4078741 h 4469549"/>
              <a:gd name="connsiteX1030" fmla="*/ 591936 w 5178638"/>
              <a:gd name="connsiteY1030" fmla="*/ 4077625 h 4469549"/>
              <a:gd name="connsiteX1031" fmla="*/ 727106 w 5178638"/>
              <a:gd name="connsiteY1031" fmla="*/ 4050834 h 4469549"/>
              <a:gd name="connsiteX1032" fmla="*/ 738370 w 5178638"/>
              <a:gd name="connsiteY1032" fmla="*/ 4053066 h 4469549"/>
              <a:gd name="connsiteX1033" fmla="*/ 753389 w 5178638"/>
              <a:gd name="connsiteY1033" fmla="*/ 4060880 h 4469549"/>
              <a:gd name="connsiteX1034" fmla="*/ 764653 w 5178638"/>
              <a:gd name="connsiteY1034" fmla="*/ 4061997 h 4469549"/>
              <a:gd name="connsiteX1035" fmla="*/ 805955 w 5178638"/>
              <a:gd name="connsiteY1035" fmla="*/ 4058648 h 4469549"/>
              <a:gd name="connsiteX1036" fmla="*/ 832238 w 5178638"/>
              <a:gd name="connsiteY1036" fmla="*/ 4057532 h 4469549"/>
              <a:gd name="connsiteX1037" fmla="*/ 847257 w 5178638"/>
              <a:gd name="connsiteY1037" fmla="*/ 4063113 h 4469549"/>
              <a:gd name="connsiteX1038" fmla="*/ 877294 w 5178638"/>
              <a:gd name="connsiteY1038" fmla="*/ 4063113 h 4469549"/>
              <a:gd name="connsiteX1039" fmla="*/ 884804 w 5178638"/>
              <a:gd name="connsiteY1039" fmla="*/ 4057532 h 4469549"/>
              <a:gd name="connsiteX1040" fmla="*/ 903578 w 5178638"/>
              <a:gd name="connsiteY1040" fmla="*/ 4054183 h 4469549"/>
              <a:gd name="connsiteX1041" fmla="*/ 926106 w 5178638"/>
              <a:gd name="connsiteY1041" fmla="*/ 4051950 h 4469549"/>
              <a:gd name="connsiteX1042" fmla="*/ 956144 w 5178638"/>
              <a:gd name="connsiteY1042" fmla="*/ 4056415 h 4469549"/>
              <a:gd name="connsiteX1043" fmla="*/ 1008710 w 5178638"/>
              <a:gd name="connsiteY1043" fmla="*/ 4065346 h 4469549"/>
              <a:gd name="connsiteX1044" fmla="*/ 1034993 w 5178638"/>
              <a:gd name="connsiteY1044" fmla="*/ 4063113 h 4469549"/>
              <a:gd name="connsiteX1045" fmla="*/ 1065031 w 5178638"/>
              <a:gd name="connsiteY1045" fmla="*/ 4058648 h 4469549"/>
              <a:gd name="connsiteX1046" fmla="*/ 1106333 w 5178638"/>
              <a:gd name="connsiteY1046" fmla="*/ 4059764 h 4469549"/>
              <a:gd name="connsiteX1047" fmla="*/ 1113842 w 5178638"/>
              <a:gd name="connsiteY1047" fmla="*/ 4063113 h 4469549"/>
              <a:gd name="connsiteX1048" fmla="*/ 1177672 w 5178638"/>
              <a:gd name="connsiteY1048" fmla="*/ 4057532 h 4469549"/>
              <a:gd name="connsiteX1049" fmla="*/ 1218974 w 5178638"/>
              <a:gd name="connsiteY1049" fmla="*/ 4057532 h 4469549"/>
              <a:gd name="connsiteX1050" fmla="*/ 1312843 w 5178638"/>
              <a:gd name="connsiteY1050" fmla="*/ 4056415 h 4469549"/>
              <a:gd name="connsiteX1051" fmla="*/ 1339126 w 5178638"/>
              <a:gd name="connsiteY1051" fmla="*/ 4055299 h 4469549"/>
              <a:gd name="connsiteX1052" fmla="*/ 1369163 w 5178638"/>
              <a:gd name="connsiteY1052" fmla="*/ 4056415 h 4469549"/>
              <a:gd name="connsiteX1053" fmla="*/ 1402956 w 5178638"/>
              <a:gd name="connsiteY1053" fmla="*/ 4056415 h 4469549"/>
              <a:gd name="connsiteX1054" fmla="*/ 1406711 w 5178638"/>
              <a:gd name="connsiteY1054" fmla="*/ 4063113 h 4469549"/>
              <a:gd name="connsiteX1055" fmla="*/ 1451767 w 5178638"/>
              <a:gd name="connsiteY1055" fmla="*/ 4066462 h 4469549"/>
              <a:gd name="connsiteX1056" fmla="*/ 1463031 w 5178638"/>
              <a:gd name="connsiteY1056" fmla="*/ 4065346 h 4469549"/>
              <a:gd name="connsiteX1057" fmla="*/ 1470541 w 5178638"/>
              <a:gd name="connsiteY1057" fmla="*/ 4068695 h 4469549"/>
              <a:gd name="connsiteX1058" fmla="*/ 1463031 w 5178638"/>
              <a:gd name="connsiteY1058" fmla="*/ 4072044 h 4469549"/>
              <a:gd name="connsiteX1059" fmla="*/ 1432994 w 5178638"/>
              <a:gd name="connsiteY1059" fmla="*/ 4070927 h 4469549"/>
              <a:gd name="connsiteX1060" fmla="*/ 1399201 w 5178638"/>
              <a:gd name="connsiteY1060" fmla="*/ 4073160 h 4469549"/>
              <a:gd name="connsiteX1061" fmla="*/ 1387937 w 5178638"/>
              <a:gd name="connsiteY1061" fmla="*/ 4079858 h 4469549"/>
              <a:gd name="connsiteX1062" fmla="*/ 1369163 w 5178638"/>
              <a:gd name="connsiteY1062" fmla="*/ 4082090 h 4469549"/>
              <a:gd name="connsiteX1063" fmla="*/ 1324107 w 5178638"/>
              <a:gd name="connsiteY1063" fmla="*/ 4077625 h 4469549"/>
              <a:gd name="connsiteX1064" fmla="*/ 1305333 w 5178638"/>
              <a:gd name="connsiteY1064" fmla="*/ 4077625 h 4469549"/>
              <a:gd name="connsiteX1065" fmla="*/ 1297824 w 5178638"/>
              <a:gd name="connsiteY1065" fmla="*/ 4080974 h 4469549"/>
              <a:gd name="connsiteX1066" fmla="*/ 1301578 w 5178638"/>
              <a:gd name="connsiteY1066" fmla="*/ 4086556 h 4469549"/>
              <a:gd name="connsiteX1067" fmla="*/ 1324107 w 5178638"/>
              <a:gd name="connsiteY1067" fmla="*/ 4091021 h 4469549"/>
              <a:gd name="connsiteX1068" fmla="*/ 1327861 w 5178638"/>
              <a:gd name="connsiteY1068" fmla="*/ 4093253 h 4469549"/>
              <a:gd name="connsiteX1069" fmla="*/ 1320352 w 5178638"/>
              <a:gd name="connsiteY1069" fmla="*/ 4094370 h 4469549"/>
              <a:gd name="connsiteX1070" fmla="*/ 1282805 w 5178638"/>
              <a:gd name="connsiteY1070" fmla="*/ 4093253 h 4469549"/>
              <a:gd name="connsiteX1071" fmla="*/ 1279050 w 5178638"/>
              <a:gd name="connsiteY1071" fmla="*/ 4093253 h 4469549"/>
              <a:gd name="connsiteX1072" fmla="*/ 1279050 w 5178638"/>
              <a:gd name="connsiteY1072" fmla="*/ 4095486 h 4469549"/>
              <a:gd name="connsiteX1073" fmla="*/ 1275295 w 5178638"/>
              <a:gd name="connsiteY1073" fmla="*/ 4098835 h 4469549"/>
              <a:gd name="connsiteX1074" fmla="*/ 1249012 w 5178638"/>
              <a:gd name="connsiteY1074" fmla="*/ 4098835 h 4469549"/>
              <a:gd name="connsiteX1075" fmla="*/ 1282805 w 5178638"/>
              <a:gd name="connsiteY1075" fmla="*/ 4102184 h 4469549"/>
              <a:gd name="connsiteX1076" fmla="*/ 1288906 w 5178638"/>
              <a:gd name="connsiteY1076" fmla="*/ 4103858 h 4469549"/>
              <a:gd name="connsiteX1077" fmla="*/ 1288344 w 5178638"/>
              <a:gd name="connsiteY1077" fmla="*/ 4104259 h 4469549"/>
              <a:gd name="connsiteX1078" fmla="*/ 1276209 w 5178638"/>
              <a:gd name="connsiteY1078" fmla="*/ 4104259 h 4469549"/>
              <a:gd name="connsiteX1079" fmla="*/ 1242417 w 5178638"/>
              <a:gd name="connsiteY1079" fmla="*/ 4102026 h 4469549"/>
              <a:gd name="connsiteX1080" fmla="*/ 1186096 w 5178638"/>
              <a:gd name="connsiteY1080" fmla="*/ 4101887 h 4469549"/>
              <a:gd name="connsiteX1081" fmla="*/ 1154053 w 5178638"/>
              <a:gd name="connsiteY1081" fmla="*/ 4101331 h 4469549"/>
              <a:gd name="connsiteX1082" fmla="*/ 1151389 w 5178638"/>
              <a:gd name="connsiteY1082" fmla="*/ 4101067 h 4469549"/>
              <a:gd name="connsiteX1083" fmla="*/ 1138826 w 5178638"/>
              <a:gd name="connsiteY1083" fmla="*/ 4101067 h 4469549"/>
              <a:gd name="connsiteX1084" fmla="*/ 1129775 w 5178638"/>
              <a:gd name="connsiteY1084" fmla="*/ 4100910 h 4469549"/>
              <a:gd name="connsiteX1085" fmla="*/ 1118511 w 5178638"/>
              <a:gd name="connsiteY1085" fmla="*/ 4099794 h 4469549"/>
              <a:gd name="connsiteX1086" fmla="*/ 1111002 w 5178638"/>
              <a:gd name="connsiteY1086" fmla="*/ 4098677 h 4469549"/>
              <a:gd name="connsiteX1087" fmla="*/ 1108851 w 5178638"/>
              <a:gd name="connsiteY1087" fmla="*/ 4098890 h 4469549"/>
              <a:gd name="connsiteX1088" fmla="*/ 1097415 w 5178638"/>
              <a:gd name="connsiteY1088" fmla="*/ 4096044 h 4469549"/>
              <a:gd name="connsiteX1089" fmla="*/ 1068785 w 5178638"/>
              <a:gd name="connsiteY1089" fmla="*/ 4094370 h 4469549"/>
              <a:gd name="connsiteX1090" fmla="*/ 1046257 w 5178638"/>
              <a:gd name="connsiteY1090" fmla="*/ 4094370 h 4469549"/>
              <a:gd name="connsiteX1091" fmla="*/ 933615 w 5178638"/>
              <a:gd name="connsiteY1091" fmla="*/ 4091021 h 4469549"/>
              <a:gd name="connsiteX1092" fmla="*/ 918596 w 5178638"/>
              <a:gd name="connsiteY1092" fmla="*/ 4087672 h 4469549"/>
              <a:gd name="connsiteX1093" fmla="*/ 982427 w 5178638"/>
              <a:gd name="connsiteY1093" fmla="*/ 4086556 h 4469549"/>
              <a:gd name="connsiteX1094" fmla="*/ 982427 w 5178638"/>
              <a:gd name="connsiteY1094" fmla="*/ 4085439 h 4469549"/>
              <a:gd name="connsiteX1095" fmla="*/ 918596 w 5178638"/>
              <a:gd name="connsiteY1095" fmla="*/ 4085439 h 4469549"/>
              <a:gd name="connsiteX1096" fmla="*/ 858521 w 5178638"/>
              <a:gd name="connsiteY1096" fmla="*/ 4085439 h 4469549"/>
              <a:gd name="connsiteX1097" fmla="*/ 843502 w 5178638"/>
              <a:gd name="connsiteY1097" fmla="*/ 4084323 h 4469549"/>
              <a:gd name="connsiteX1098" fmla="*/ 824729 w 5178638"/>
              <a:gd name="connsiteY1098" fmla="*/ 4078741 h 4469549"/>
              <a:gd name="connsiteX1099" fmla="*/ 794691 w 5178638"/>
              <a:gd name="connsiteY1099" fmla="*/ 4077625 h 4469549"/>
              <a:gd name="connsiteX1100" fmla="*/ 768407 w 5178638"/>
              <a:gd name="connsiteY1100" fmla="*/ 4078741 h 4469549"/>
              <a:gd name="connsiteX1101" fmla="*/ 753389 w 5178638"/>
              <a:gd name="connsiteY1101" fmla="*/ 4078741 h 4469549"/>
              <a:gd name="connsiteX1102" fmla="*/ 764653 w 5178638"/>
              <a:gd name="connsiteY1102" fmla="*/ 4074276 h 4469549"/>
              <a:gd name="connsiteX1103" fmla="*/ 757144 w 5178638"/>
              <a:gd name="connsiteY1103" fmla="*/ 4069811 h 4469549"/>
              <a:gd name="connsiteX1104" fmla="*/ 738370 w 5178638"/>
              <a:gd name="connsiteY1104" fmla="*/ 4066462 h 4469549"/>
              <a:gd name="connsiteX1105" fmla="*/ 727106 w 5178638"/>
              <a:gd name="connsiteY1105" fmla="*/ 4065346 h 4469549"/>
              <a:gd name="connsiteX1106" fmla="*/ 674539 w 5178638"/>
              <a:gd name="connsiteY1106" fmla="*/ 4064229 h 4469549"/>
              <a:gd name="connsiteX1107" fmla="*/ 667030 w 5178638"/>
              <a:gd name="connsiteY1107" fmla="*/ 4061997 h 4469549"/>
              <a:gd name="connsiteX1108" fmla="*/ 674539 w 5178638"/>
              <a:gd name="connsiteY1108" fmla="*/ 4059764 h 4469549"/>
              <a:gd name="connsiteX1109" fmla="*/ 727106 w 5178638"/>
              <a:gd name="connsiteY1109" fmla="*/ 4050834 h 4469549"/>
              <a:gd name="connsiteX1110" fmla="*/ 599001 w 5178638"/>
              <a:gd name="connsiteY1110" fmla="*/ 4033583 h 4469549"/>
              <a:gd name="connsiteX1111" fmla="*/ 614389 w 5178638"/>
              <a:gd name="connsiteY1111" fmla="*/ 4034739 h 4469549"/>
              <a:gd name="connsiteX1112" fmla="*/ 636917 w 5178638"/>
              <a:gd name="connsiteY1112" fmla="*/ 4041437 h 4469549"/>
              <a:gd name="connsiteX1113" fmla="*/ 651936 w 5178638"/>
              <a:gd name="connsiteY1113" fmla="*/ 4050367 h 4469549"/>
              <a:gd name="connsiteX1114" fmla="*/ 651936 w 5178638"/>
              <a:gd name="connsiteY1114" fmla="*/ 4052600 h 4469549"/>
              <a:gd name="connsiteX1115" fmla="*/ 595615 w 5178638"/>
              <a:gd name="connsiteY1115" fmla="*/ 4063763 h 4469549"/>
              <a:gd name="connsiteX1116" fmla="*/ 579813 w 5178638"/>
              <a:gd name="connsiteY1116" fmla="*/ 4063763 h 4469549"/>
              <a:gd name="connsiteX1117" fmla="*/ 584252 w 5178638"/>
              <a:gd name="connsiteY1117" fmla="*/ 4060967 h 4469549"/>
              <a:gd name="connsiteX1118" fmla="*/ 599399 w 5178638"/>
              <a:gd name="connsiteY1118" fmla="*/ 4034968 h 4469549"/>
              <a:gd name="connsiteX1119" fmla="*/ 339045 w 5178638"/>
              <a:gd name="connsiteY1119" fmla="*/ 4030543 h 4469549"/>
              <a:gd name="connsiteX1120" fmla="*/ 335209 w 5178638"/>
              <a:gd name="connsiteY1120" fmla="*/ 4037180 h 4469549"/>
              <a:gd name="connsiteX1121" fmla="*/ 336809 w 5178638"/>
              <a:gd name="connsiteY1121" fmla="*/ 4033736 h 4469549"/>
              <a:gd name="connsiteX1122" fmla="*/ 290453 w 5178638"/>
              <a:gd name="connsiteY1122" fmla="*/ 4029505 h 4469549"/>
              <a:gd name="connsiteX1123" fmla="*/ 286529 w 5178638"/>
              <a:gd name="connsiteY1123" fmla="*/ 4036814 h 4469549"/>
              <a:gd name="connsiteX1124" fmla="*/ 293485 w 5178638"/>
              <a:gd name="connsiteY1124" fmla="*/ 4040866 h 4469549"/>
              <a:gd name="connsiteX1125" fmla="*/ 293201 w 5178638"/>
              <a:gd name="connsiteY1125" fmla="*/ 4041809 h 4469549"/>
              <a:gd name="connsiteX1126" fmla="*/ 292056 w 5178638"/>
              <a:gd name="connsiteY1126" fmla="*/ 4044494 h 4469549"/>
              <a:gd name="connsiteX1127" fmla="*/ 292429 w 5178638"/>
              <a:gd name="connsiteY1127" fmla="*/ 4044366 h 4469549"/>
              <a:gd name="connsiteX1128" fmla="*/ 291022 w 5178638"/>
              <a:gd name="connsiteY1128" fmla="*/ 4049025 h 4469549"/>
              <a:gd name="connsiteX1129" fmla="*/ 282642 w 5178638"/>
              <a:gd name="connsiteY1129" fmla="*/ 4057179 h 4469549"/>
              <a:gd name="connsiteX1130" fmla="*/ 275736 w 5178638"/>
              <a:gd name="connsiteY1130" fmla="*/ 4056958 h 4469549"/>
              <a:gd name="connsiteX1131" fmla="*/ 273452 w 5178638"/>
              <a:gd name="connsiteY1131" fmla="*/ 4058686 h 4469549"/>
              <a:gd name="connsiteX1132" fmla="*/ 689559 w 5178638"/>
              <a:gd name="connsiteY1132" fmla="*/ 4001717 h 4469549"/>
              <a:gd name="connsiteX1133" fmla="*/ 834547 w 5178638"/>
              <a:gd name="connsiteY1133" fmla="*/ 4001717 h 4469549"/>
              <a:gd name="connsiteX1134" fmla="*/ 822322 w 5178638"/>
              <a:gd name="connsiteY1134" fmla="*/ 4022795 h 4469549"/>
              <a:gd name="connsiteX1135" fmla="*/ 775917 w 5178638"/>
              <a:gd name="connsiteY1135" fmla="*/ 4021810 h 4469549"/>
              <a:gd name="connsiteX1136" fmla="*/ 719596 w 5178638"/>
              <a:gd name="connsiteY1136" fmla="*/ 4018461 h 4469549"/>
              <a:gd name="connsiteX1137" fmla="*/ 629483 w 5178638"/>
              <a:gd name="connsiteY1137" fmla="*/ 4020694 h 4469549"/>
              <a:gd name="connsiteX1138" fmla="*/ 618218 w 5178638"/>
              <a:gd name="connsiteY1138" fmla="*/ 4020694 h 4469549"/>
              <a:gd name="connsiteX1139" fmla="*/ 596068 w 5178638"/>
              <a:gd name="connsiteY1139" fmla="*/ 4019802 h 4469549"/>
              <a:gd name="connsiteX1140" fmla="*/ 595961 w 5178638"/>
              <a:gd name="connsiteY1140" fmla="*/ 4018318 h 4469549"/>
              <a:gd name="connsiteX1141" fmla="*/ 599101 w 5178638"/>
              <a:gd name="connsiteY1141" fmla="*/ 4011673 h 4469549"/>
              <a:gd name="connsiteX1142" fmla="*/ 625728 w 5178638"/>
              <a:gd name="connsiteY1142" fmla="*/ 4011763 h 4469549"/>
              <a:gd name="connsiteX1143" fmla="*/ 629483 w 5178638"/>
              <a:gd name="connsiteY1143" fmla="*/ 4010647 h 4469549"/>
              <a:gd name="connsiteX1144" fmla="*/ 614464 w 5178638"/>
              <a:gd name="connsiteY1144" fmla="*/ 4009531 h 4469549"/>
              <a:gd name="connsiteX1145" fmla="*/ 610709 w 5178638"/>
              <a:gd name="connsiteY1145" fmla="*/ 4008414 h 4469549"/>
              <a:gd name="connsiteX1146" fmla="*/ 614464 w 5178638"/>
              <a:gd name="connsiteY1146" fmla="*/ 4006182 h 4469549"/>
              <a:gd name="connsiteX1147" fmla="*/ 625728 w 5178638"/>
              <a:gd name="connsiteY1147" fmla="*/ 4003949 h 4469549"/>
              <a:gd name="connsiteX1148" fmla="*/ 689559 w 5178638"/>
              <a:gd name="connsiteY1148" fmla="*/ 4001717 h 4469549"/>
              <a:gd name="connsiteX1149" fmla="*/ 334385 w 5178638"/>
              <a:gd name="connsiteY1149" fmla="*/ 4001419 h 4469549"/>
              <a:gd name="connsiteX1150" fmla="*/ 334852 w 5178638"/>
              <a:gd name="connsiteY1150" fmla="*/ 4001529 h 4469549"/>
              <a:gd name="connsiteX1151" fmla="*/ 333695 w 5178638"/>
              <a:gd name="connsiteY1151" fmla="*/ 4006287 h 4469549"/>
              <a:gd name="connsiteX1152" fmla="*/ 323319 w 5178638"/>
              <a:gd name="connsiteY1152" fmla="*/ 4026314 h 4469549"/>
              <a:gd name="connsiteX1153" fmla="*/ 312903 w 5178638"/>
              <a:gd name="connsiteY1153" fmla="*/ 4041973 h 4469549"/>
              <a:gd name="connsiteX1154" fmla="*/ 308962 w 5178638"/>
              <a:gd name="connsiteY1154" fmla="*/ 4047899 h 4469549"/>
              <a:gd name="connsiteX1155" fmla="*/ 308160 w 5178638"/>
              <a:gd name="connsiteY1155" fmla="*/ 4048721 h 4469549"/>
              <a:gd name="connsiteX1156" fmla="*/ 304048 w 5178638"/>
              <a:gd name="connsiteY1156" fmla="*/ 4046326 h 4469549"/>
              <a:gd name="connsiteX1157" fmla="*/ 316415 w 5178638"/>
              <a:gd name="connsiteY1157" fmla="*/ 4024858 h 4469549"/>
              <a:gd name="connsiteX1158" fmla="*/ 323057 w 5178638"/>
              <a:gd name="connsiteY1158" fmla="*/ 4013459 h 4469549"/>
              <a:gd name="connsiteX1159" fmla="*/ 519386 w 5178638"/>
              <a:gd name="connsiteY1159" fmla="*/ 4000985 h 4469549"/>
              <a:gd name="connsiteX1160" fmla="*/ 524276 w 5178638"/>
              <a:gd name="connsiteY1160" fmla="*/ 4001250 h 4469549"/>
              <a:gd name="connsiteX1161" fmla="*/ 539295 w 5178638"/>
              <a:gd name="connsiteY1161" fmla="*/ 4002366 h 4469549"/>
              <a:gd name="connsiteX1162" fmla="*/ 545984 w 5178638"/>
              <a:gd name="connsiteY1162" fmla="*/ 4005439 h 4469549"/>
              <a:gd name="connsiteX1163" fmla="*/ 536302 w 5178638"/>
              <a:gd name="connsiteY1163" fmla="*/ 4026472 h 4469549"/>
              <a:gd name="connsiteX1164" fmla="*/ 526048 w 5178638"/>
              <a:gd name="connsiteY1164" fmla="*/ 4048744 h 4469549"/>
              <a:gd name="connsiteX1165" fmla="*/ 516687 w 5178638"/>
              <a:gd name="connsiteY1165" fmla="*/ 4063763 h 4469549"/>
              <a:gd name="connsiteX1166" fmla="*/ 505464 w 5178638"/>
              <a:gd name="connsiteY1166" fmla="*/ 4063763 h 4469549"/>
              <a:gd name="connsiteX1167" fmla="*/ 505464 w 5178638"/>
              <a:gd name="connsiteY1167" fmla="*/ 4073956 h 4469549"/>
              <a:gd name="connsiteX1168" fmla="*/ 509332 w 5178638"/>
              <a:gd name="connsiteY1168" fmla="*/ 4075393 h 4469549"/>
              <a:gd name="connsiteX1169" fmla="*/ 509431 w 5178638"/>
              <a:gd name="connsiteY1169" fmla="*/ 4075405 h 4469549"/>
              <a:gd name="connsiteX1170" fmla="*/ 498231 w 5178638"/>
              <a:gd name="connsiteY1170" fmla="*/ 4093374 h 4469549"/>
              <a:gd name="connsiteX1171" fmla="*/ 489774 w 5178638"/>
              <a:gd name="connsiteY1171" fmla="*/ 4104301 h 4469549"/>
              <a:gd name="connsiteX1172" fmla="*/ 478521 w 5178638"/>
              <a:gd name="connsiteY1172" fmla="*/ 4104580 h 4469549"/>
              <a:gd name="connsiteX1173" fmla="*/ 478521 w 5178638"/>
              <a:gd name="connsiteY1173" fmla="*/ 4118764 h 4469549"/>
              <a:gd name="connsiteX1174" fmla="*/ 479135 w 5178638"/>
              <a:gd name="connsiteY1174" fmla="*/ 4118762 h 4469549"/>
              <a:gd name="connsiteX1175" fmla="*/ 465813 w 5178638"/>
              <a:gd name="connsiteY1175" fmla="*/ 4139670 h 4469549"/>
              <a:gd name="connsiteX1176" fmla="*/ 465427 w 5178638"/>
              <a:gd name="connsiteY1176" fmla="*/ 4140347 h 4469549"/>
              <a:gd name="connsiteX1177" fmla="*/ 451973 w 5178638"/>
              <a:gd name="connsiteY1177" fmla="*/ 4132509 h 4469549"/>
              <a:gd name="connsiteX1178" fmla="*/ 442494 w 5178638"/>
              <a:gd name="connsiteY1178" fmla="*/ 4150667 h 4469549"/>
              <a:gd name="connsiteX1179" fmla="*/ 428728 w 5178638"/>
              <a:gd name="connsiteY1179" fmla="*/ 4177409 h 4469549"/>
              <a:gd name="connsiteX1180" fmla="*/ 433614 w 5178638"/>
              <a:gd name="connsiteY1180" fmla="*/ 4184602 h 4469549"/>
              <a:gd name="connsiteX1181" fmla="*/ 445239 w 5178638"/>
              <a:gd name="connsiteY1181" fmla="*/ 4173993 h 4469549"/>
              <a:gd name="connsiteX1182" fmla="*/ 439034 w 5178638"/>
              <a:gd name="connsiteY1182" fmla="*/ 4187760 h 4469549"/>
              <a:gd name="connsiteX1183" fmla="*/ 437144 w 5178638"/>
              <a:gd name="connsiteY1183" fmla="*/ 4191004 h 4469549"/>
              <a:gd name="connsiteX1184" fmla="*/ 443634 w 5178638"/>
              <a:gd name="connsiteY1184" fmla="*/ 4186094 h 4469549"/>
              <a:gd name="connsiteX1185" fmla="*/ 464426 w 5178638"/>
              <a:gd name="connsiteY1185" fmla="*/ 4150408 h 4469549"/>
              <a:gd name="connsiteX1186" fmla="*/ 469562 w 5178638"/>
              <a:gd name="connsiteY1186" fmla="*/ 4144709 h 4469549"/>
              <a:gd name="connsiteX1187" fmla="*/ 473092 w 5178638"/>
              <a:gd name="connsiteY1187" fmla="*/ 4151111 h 4469549"/>
              <a:gd name="connsiteX1188" fmla="*/ 463106 w 5178638"/>
              <a:gd name="connsiteY1188" fmla="*/ 4171366 h 4469549"/>
              <a:gd name="connsiteX1189" fmla="*/ 441494 w 5178638"/>
              <a:gd name="connsiteY1189" fmla="*/ 4202229 h 4469549"/>
              <a:gd name="connsiteX1190" fmla="*/ 433649 w 5178638"/>
              <a:gd name="connsiteY1190" fmla="*/ 4206350 h 4469549"/>
              <a:gd name="connsiteX1191" fmla="*/ 424199 w 5178638"/>
              <a:gd name="connsiteY1191" fmla="*/ 4222571 h 4469549"/>
              <a:gd name="connsiteX1192" fmla="*/ 413357 w 5178638"/>
              <a:gd name="connsiteY1192" fmla="*/ 4216254 h 4469549"/>
              <a:gd name="connsiteX1193" fmla="*/ 393100 w 5178638"/>
              <a:gd name="connsiteY1193" fmla="*/ 4247908 h 4469549"/>
              <a:gd name="connsiteX1194" fmla="*/ 388557 w 5178638"/>
              <a:gd name="connsiteY1194" fmla="*/ 4255008 h 4469549"/>
              <a:gd name="connsiteX1195" fmla="*/ 376059 w 5178638"/>
              <a:gd name="connsiteY1195" fmla="*/ 4256562 h 4469549"/>
              <a:gd name="connsiteX1196" fmla="*/ 382793 w 5178638"/>
              <a:gd name="connsiteY1196" fmla="*/ 4237558 h 4469549"/>
              <a:gd name="connsiteX1197" fmla="*/ 390890 w 5178638"/>
              <a:gd name="connsiteY1197" fmla="*/ 4220547 h 4469549"/>
              <a:gd name="connsiteX1198" fmla="*/ 444361 w 5178638"/>
              <a:gd name="connsiteY1198" fmla="*/ 4128768 h 4469549"/>
              <a:gd name="connsiteX1199" fmla="*/ 444792 w 5178638"/>
              <a:gd name="connsiteY1199" fmla="*/ 4129019 h 4469549"/>
              <a:gd name="connsiteX1200" fmla="*/ 467085 w 5178638"/>
              <a:gd name="connsiteY1200" fmla="*/ 3888017 h 4469549"/>
              <a:gd name="connsiteX1201" fmla="*/ 439519 w 5178638"/>
              <a:gd name="connsiteY1201" fmla="*/ 3919756 h 4469549"/>
              <a:gd name="connsiteX1202" fmla="*/ 425579 w 5178638"/>
              <a:gd name="connsiteY1202" fmla="*/ 3943683 h 4469549"/>
              <a:gd name="connsiteX1203" fmla="*/ 417122 w 5178638"/>
              <a:gd name="connsiteY1203" fmla="*/ 3967545 h 4469549"/>
              <a:gd name="connsiteX1204" fmla="*/ 409026 w 5178638"/>
              <a:gd name="connsiteY1204" fmla="*/ 3984556 h 4469549"/>
              <a:gd name="connsiteX1205" fmla="*/ 355555 w 5178638"/>
              <a:gd name="connsiteY1205" fmla="*/ 4076334 h 4469549"/>
              <a:gd name="connsiteX1206" fmla="*/ 355124 w 5178638"/>
              <a:gd name="connsiteY1206" fmla="*/ 4076083 h 4469549"/>
              <a:gd name="connsiteX1207" fmla="*/ 265592 w 5178638"/>
              <a:gd name="connsiteY1207" fmla="*/ 4229756 h 4469549"/>
              <a:gd name="connsiteX1208" fmla="*/ 247261 w 5178638"/>
              <a:gd name="connsiteY1208" fmla="*/ 4279913 h 4469549"/>
              <a:gd name="connsiteX1209" fmla="*/ 258887 w 5178638"/>
              <a:gd name="connsiteY1209" fmla="*/ 4269305 h 4469549"/>
              <a:gd name="connsiteX1210" fmla="*/ 272529 w 5178638"/>
              <a:gd name="connsiteY1210" fmla="*/ 4249007 h 4469549"/>
              <a:gd name="connsiteX1211" fmla="*/ 272368 w 5178638"/>
              <a:gd name="connsiteY1211" fmla="*/ 4233704 h 4469549"/>
              <a:gd name="connsiteX1212" fmla="*/ 276684 w 5178638"/>
              <a:gd name="connsiteY1212" fmla="*/ 4223182 h 4469549"/>
              <a:gd name="connsiteX1213" fmla="*/ 296940 w 5178638"/>
              <a:gd name="connsiteY1213" fmla="*/ 4191529 h 4469549"/>
              <a:gd name="connsiteX1214" fmla="*/ 333139 w 5178638"/>
              <a:gd name="connsiteY1214" fmla="*/ 4138745 h 4469549"/>
              <a:gd name="connsiteX1215" fmla="*/ 347724 w 5178638"/>
              <a:gd name="connsiteY1215" fmla="*/ 4116825 h 4469549"/>
              <a:gd name="connsiteX1216" fmla="*/ 357233 w 5178638"/>
              <a:gd name="connsiteY1216" fmla="*/ 4094662 h 4469549"/>
              <a:gd name="connsiteX1217" fmla="*/ 363698 w 5178638"/>
              <a:gd name="connsiteY1217" fmla="*/ 4081079 h 4469549"/>
              <a:gd name="connsiteX1218" fmla="*/ 362205 w 5178638"/>
              <a:gd name="connsiteY1218" fmla="*/ 4080209 h 4469549"/>
              <a:gd name="connsiteX1219" fmla="*/ 389709 w 5178638"/>
              <a:gd name="connsiteY1219" fmla="*/ 4032509 h 4469549"/>
              <a:gd name="connsiteX1220" fmla="*/ 430103 w 5178638"/>
              <a:gd name="connsiteY1220" fmla="*/ 3957726 h 4469549"/>
              <a:gd name="connsiteX1221" fmla="*/ 467085 w 5178638"/>
              <a:gd name="connsiteY1221" fmla="*/ 3888017 h 4469549"/>
              <a:gd name="connsiteX1222" fmla="*/ 640323 w 5178638"/>
              <a:gd name="connsiteY1222" fmla="*/ 3803532 h 4469549"/>
              <a:gd name="connsiteX1223" fmla="*/ 644522 w 5178638"/>
              <a:gd name="connsiteY1223" fmla="*/ 3804893 h 4469549"/>
              <a:gd name="connsiteX1224" fmla="*/ 638317 w 5178638"/>
              <a:gd name="connsiteY1224" fmla="*/ 3818660 h 4469549"/>
              <a:gd name="connsiteX1225" fmla="*/ 600514 w 5178638"/>
              <a:gd name="connsiteY1225" fmla="*/ 3883545 h 4469549"/>
              <a:gd name="connsiteX1226" fmla="*/ 569777 w 5178638"/>
              <a:gd name="connsiteY1226" fmla="*/ 3943313 h 4469549"/>
              <a:gd name="connsiteX1227" fmla="*/ 552595 w 5178638"/>
              <a:gd name="connsiteY1227" fmla="*/ 3988362 h 4469549"/>
              <a:gd name="connsiteX1228" fmla="*/ 546879 w 5178638"/>
              <a:gd name="connsiteY1228" fmla="*/ 3988321 h 4469549"/>
              <a:gd name="connsiteX1229" fmla="*/ 528105 w 5178638"/>
              <a:gd name="connsiteY1229" fmla="*/ 3990554 h 4469549"/>
              <a:gd name="connsiteX1230" fmla="*/ 525302 w 5178638"/>
              <a:gd name="connsiteY1230" fmla="*/ 3990832 h 4469549"/>
              <a:gd name="connsiteX1231" fmla="*/ 534324 w 5178638"/>
              <a:gd name="connsiteY1231" fmla="*/ 3975346 h 4469549"/>
              <a:gd name="connsiteX1232" fmla="*/ 552655 w 5178638"/>
              <a:gd name="connsiteY1232" fmla="*/ 3925189 h 4469549"/>
              <a:gd name="connsiteX1233" fmla="*/ 541028 w 5178638"/>
              <a:gd name="connsiteY1233" fmla="*/ 3935798 h 4469549"/>
              <a:gd name="connsiteX1234" fmla="*/ 527387 w 5178638"/>
              <a:gd name="connsiteY1234" fmla="*/ 3956095 h 4469549"/>
              <a:gd name="connsiteX1235" fmla="*/ 527547 w 5178638"/>
              <a:gd name="connsiteY1235" fmla="*/ 3971398 h 4469549"/>
              <a:gd name="connsiteX1236" fmla="*/ 523232 w 5178638"/>
              <a:gd name="connsiteY1236" fmla="*/ 3981920 h 4469549"/>
              <a:gd name="connsiteX1237" fmla="*/ 517003 w 5178638"/>
              <a:gd name="connsiteY1237" fmla="*/ 3991654 h 4469549"/>
              <a:gd name="connsiteX1238" fmla="*/ 505464 w 5178638"/>
              <a:gd name="connsiteY1238" fmla="*/ 3992798 h 4469549"/>
              <a:gd name="connsiteX1239" fmla="*/ 505464 w 5178638"/>
              <a:gd name="connsiteY1239" fmla="*/ 4000233 h 4469549"/>
              <a:gd name="connsiteX1240" fmla="*/ 511311 w 5178638"/>
              <a:gd name="connsiteY1240" fmla="*/ 4000549 h 4469549"/>
              <a:gd name="connsiteX1241" fmla="*/ 502975 w 5178638"/>
              <a:gd name="connsiteY1241" fmla="*/ 4013574 h 4469549"/>
              <a:gd name="connsiteX1242" fmla="*/ 466777 w 5178638"/>
              <a:gd name="connsiteY1242" fmla="*/ 4066358 h 4469549"/>
              <a:gd name="connsiteX1243" fmla="*/ 452192 w 5178638"/>
              <a:gd name="connsiteY1243" fmla="*/ 4088278 h 4469549"/>
              <a:gd name="connsiteX1244" fmla="*/ 442682 w 5178638"/>
              <a:gd name="connsiteY1244" fmla="*/ 4110441 h 4469549"/>
              <a:gd name="connsiteX1245" fmla="*/ 436218 w 5178638"/>
              <a:gd name="connsiteY1245" fmla="*/ 4124024 h 4469549"/>
              <a:gd name="connsiteX1246" fmla="*/ 437711 w 5178638"/>
              <a:gd name="connsiteY1246" fmla="*/ 4124894 h 4469549"/>
              <a:gd name="connsiteX1247" fmla="*/ 410206 w 5178638"/>
              <a:gd name="connsiteY1247" fmla="*/ 4172594 h 4469549"/>
              <a:gd name="connsiteX1248" fmla="*/ 369812 w 5178638"/>
              <a:gd name="connsiteY1248" fmla="*/ 4247377 h 4469549"/>
              <a:gd name="connsiteX1249" fmla="*/ 358764 w 5178638"/>
              <a:gd name="connsiteY1249" fmla="*/ 4269325 h 4469549"/>
              <a:gd name="connsiteX1250" fmla="*/ 348186 w 5178638"/>
              <a:gd name="connsiteY1250" fmla="*/ 4267618 h 4469549"/>
              <a:gd name="connsiteX1251" fmla="*/ 345326 w 5178638"/>
              <a:gd name="connsiteY1251" fmla="*/ 4267597 h 4469549"/>
              <a:gd name="connsiteX1252" fmla="*/ 362217 w 5178638"/>
              <a:gd name="connsiteY1252" fmla="*/ 4238606 h 4469549"/>
              <a:gd name="connsiteX1253" fmla="*/ 376802 w 5178638"/>
              <a:gd name="connsiteY1253" fmla="*/ 4216685 h 4469549"/>
              <a:gd name="connsiteX1254" fmla="*/ 406474 w 5178638"/>
              <a:gd name="connsiteY1254" fmla="*/ 4147063 h 4469549"/>
              <a:gd name="connsiteX1255" fmla="*/ 412965 w 5178638"/>
              <a:gd name="connsiteY1255" fmla="*/ 4142153 h 4469549"/>
              <a:gd name="connsiteX1256" fmla="*/ 421632 w 5178638"/>
              <a:gd name="connsiteY1256" fmla="*/ 4142857 h 4469549"/>
              <a:gd name="connsiteX1257" fmla="*/ 435570 w 5178638"/>
              <a:gd name="connsiteY1257" fmla="*/ 4122952 h 4469549"/>
              <a:gd name="connsiteX1258" fmla="*/ 422118 w 5178638"/>
              <a:gd name="connsiteY1258" fmla="*/ 4115115 h 4469549"/>
              <a:gd name="connsiteX1259" fmla="*/ 422449 w 5178638"/>
              <a:gd name="connsiteY1259" fmla="*/ 4114405 h 4469549"/>
              <a:gd name="connsiteX1260" fmla="*/ 439709 w 5178638"/>
              <a:gd name="connsiteY1260" fmla="*/ 4072315 h 4469549"/>
              <a:gd name="connsiteX1261" fmla="*/ 444845 w 5178638"/>
              <a:gd name="connsiteY1261" fmla="*/ 4066617 h 4469549"/>
              <a:gd name="connsiteX1262" fmla="*/ 451871 w 5178638"/>
              <a:gd name="connsiteY1262" fmla="*/ 4057673 h 4469549"/>
              <a:gd name="connsiteX1263" fmla="*/ 509930 w 5178638"/>
              <a:gd name="connsiteY1263" fmla="*/ 3961134 h 4469549"/>
              <a:gd name="connsiteX1264" fmla="*/ 529652 w 5178638"/>
              <a:gd name="connsiteY1264" fmla="*/ 3933515 h 4469549"/>
              <a:gd name="connsiteX1265" fmla="*/ 548554 w 5178638"/>
              <a:gd name="connsiteY1265" fmla="*/ 3901072 h 4469549"/>
              <a:gd name="connsiteX1266" fmla="*/ 577441 w 5178638"/>
              <a:gd name="connsiteY1266" fmla="*/ 3848375 h 4469549"/>
              <a:gd name="connsiteX1267" fmla="*/ 585002 w 5178638"/>
              <a:gd name="connsiteY1267" fmla="*/ 3835398 h 4469549"/>
              <a:gd name="connsiteX1268" fmla="*/ 592027 w 5178638"/>
              <a:gd name="connsiteY1268" fmla="*/ 3826455 h 4469549"/>
              <a:gd name="connsiteX1269" fmla="*/ 592313 w 5178638"/>
              <a:gd name="connsiteY1269" fmla="*/ 3835312 h 4469549"/>
              <a:gd name="connsiteX1270" fmla="*/ 578832 w 5178638"/>
              <a:gd name="connsiteY1270" fmla="*/ 3870912 h 4469549"/>
              <a:gd name="connsiteX1271" fmla="*/ 575337 w 5178638"/>
              <a:gd name="connsiteY1271" fmla="*/ 3886258 h 4469549"/>
              <a:gd name="connsiteX1272" fmla="*/ 609109 w 5178638"/>
              <a:gd name="connsiteY1272" fmla="*/ 3840752 h 4469549"/>
              <a:gd name="connsiteX1273" fmla="*/ 635321 w 5178638"/>
              <a:gd name="connsiteY1273" fmla="*/ 3808223 h 4469549"/>
              <a:gd name="connsiteX1274" fmla="*/ 640323 w 5178638"/>
              <a:gd name="connsiteY1274" fmla="*/ 3803532 h 4469549"/>
              <a:gd name="connsiteX1275" fmla="*/ 467740 w 5178638"/>
              <a:gd name="connsiteY1275" fmla="*/ 3690434 h 4469549"/>
              <a:gd name="connsiteX1276" fmla="*/ 466854 w 5178638"/>
              <a:gd name="connsiteY1276" fmla="*/ 3698608 h 4469549"/>
              <a:gd name="connsiteX1277" fmla="*/ 451810 w 5178638"/>
              <a:gd name="connsiteY1277" fmla="*/ 3733298 h 4469549"/>
              <a:gd name="connsiteX1278" fmla="*/ 447143 w 5178638"/>
              <a:gd name="connsiteY1278" fmla="*/ 3747961 h 4469549"/>
              <a:gd name="connsiteX1279" fmla="*/ 456119 w 5178638"/>
              <a:gd name="connsiteY1279" fmla="*/ 3735028 h 4469549"/>
              <a:gd name="connsiteX1280" fmla="*/ 446831 w 5178638"/>
              <a:gd name="connsiteY1280" fmla="*/ 3754543 h 4469549"/>
              <a:gd name="connsiteX1281" fmla="*/ 408778 w 5178638"/>
              <a:gd name="connsiteY1281" fmla="*/ 3832318 h 4469549"/>
              <a:gd name="connsiteX1282" fmla="*/ 377466 w 5178638"/>
              <a:gd name="connsiteY1282" fmla="*/ 3892295 h 4469549"/>
              <a:gd name="connsiteX1283" fmla="*/ 390983 w 5178638"/>
              <a:gd name="connsiteY1283" fmla="*/ 3878442 h 4469549"/>
              <a:gd name="connsiteX1284" fmla="*/ 400433 w 5178638"/>
              <a:gd name="connsiteY1284" fmla="*/ 3862221 h 4469549"/>
              <a:gd name="connsiteX1285" fmla="*/ 428087 w 5178638"/>
              <a:gd name="connsiteY1285" fmla="*/ 3823093 h 4469549"/>
              <a:gd name="connsiteX1286" fmla="*/ 409768 w 5178638"/>
              <a:gd name="connsiteY1286" fmla="*/ 3860897 h 4469549"/>
              <a:gd name="connsiteX1287" fmla="*/ 388090 w 5178638"/>
              <a:gd name="connsiteY1287" fmla="*/ 3904758 h 4469549"/>
              <a:gd name="connsiteX1288" fmla="*/ 367410 w 5178638"/>
              <a:gd name="connsiteY1288" fmla="*/ 3938582 h 4469549"/>
              <a:gd name="connsiteX1289" fmla="*/ 366811 w 5178638"/>
              <a:gd name="connsiteY1289" fmla="*/ 3938233 h 4469549"/>
              <a:gd name="connsiteX1290" fmla="*/ 371296 w 5178638"/>
              <a:gd name="connsiteY1290" fmla="*/ 3927809 h 4469549"/>
              <a:gd name="connsiteX1291" fmla="*/ 378856 w 5178638"/>
              <a:gd name="connsiteY1291" fmla="*/ 3914832 h 4469549"/>
              <a:gd name="connsiteX1292" fmla="*/ 374792 w 5178638"/>
              <a:gd name="connsiteY1292" fmla="*/ 3912464 h 4469549"/>
              <a:gd name="connsiteX1293" fmla="*/ 365341 w 5178638"/>
              <a:gd name="connsiteY1293" fmla="*/ 3928686 h 4469549"/>
              <a:gd name="connsiteX1294" fmla="*/ 357780 w 5178638"/>
              <a:gd name="connsiteY1294" fmla="*/ 3941663 h 4469549"/>
              <a:gd name="connsiteX1295" fmla="*/ 350754 w 5178638"/>
              <a:gd name="connsiteY1295" fmla="*/ 3950606 h 4469549"/>
              <a:gd name="connsiteX1296" fmla="*/ 352359 w 5178638"/>
              <a:gd name="connsiteY1296" fmla="*/ 3938504 h 4469549"/>
              <a:gd name="connsiteX1297" fmla="*/ 348293 w 5178638"/>
              <a:gd name="connsiteY1297" fmla="*/ 3936136 h 4469549"/>
              <a:gd name="connsiteX1298" fmla="*/ 341870 w 5178638"/>
              <a:gd name="connsiteY1298" fmla="*/ 3941959 h 4469549"/>
              <a:gd name="connsiteX1299" fmla="*/ 403787 w 5178638"/>
              <a:gd name="connsiteY1299" fmla="*/ 3835684 h 4469549"/>
              <a:gd name="connsiteX1300" fmla="*/ 424461 w 5178638"/>
              <a:gd name="connsiteY1300" fmla="*/ 3786893 h 4469549"/>
              <a:gd name="connsiteX1301" fmla="*/ 414007 w 5178638"/>
              <a:gd name="connsiteY1301" fmla="*/ 3798184 h 4469549"/>
              <a:gd name="connsiteX1302" fmla="*/ 400756 w 5178638"/>
              <a:gd name="connsiteY1302" fmla="*/ 3818709 h 4469549"/>
              <a:gd name="connsiteX1303" fmla="*/ 398964 w 5178638"/>
              <a:gd name="connsiteY1303" fmla="*/ 3832874 h 4469549"/>
              <a:gd name="connsiteX1304" fmla="*/ 394258 w 5178638"/>
              <a:gd name="connsiteY1304" fmla="*/ 3843169 h 4469549"/>
              <a:gd name="connsiteX1305" fmla="*/ 374392 w 5178638"/>
              <a:gd name="connsiteY1305" fmla="*/ 3875049 h 4469549"/>
              <a:gd name="connsiteX1306" fmla="*/ 339365 w 5178638"/>
              <a:gd name="connsiteY1306" fmla="*/ 3928517 h 4469549"/>
              <a:gd name="connsiteX1307" fmla="*/ 325170 w 5178638"/>
              <a:gd name="connsiteY1307" fmla="*/ 3950664 h 4469549"/>
              <a:gd name="connsiteX1308" fmla="*/ 314929 w 5178638"/>
              <a:gd name="connsiteY1308" fmla="*/ 3972400 h 4469549"/>
              <a:gd name="connsiteX1309" fmla="*/ 308152 w 5178638"/>
              <a:gd name="connsiteY1309" fmla="*/ 3985802 h 4469549"/>
              <a:gd name="connsiteX1310" fmla="*/ 309215 w 5178638"/>
              <a:gd name="connsiteY1310" fmla="*/ 3986421 h 4469549"/>
              <a:gd name="connsiteX1311" fmla="*/ 281649 w 5178638"/>
              <a:gd name="connsiteY1311" fmla="*/ 4034085 h 4469549"/>
              <a:gd name="connsiteX1312" fmla="*/ 262857 w 5178638"/>
              <a:gd name="connsiteY1312" fmla="*/ 4068114 h 4469549"/>
              <a:gd name="connsiteX1313" fmla="*/ 258569 w 5178638"/>
              <a:gd name="connsiteY1313" fmla="*/ 4073572 h 4469549"/>
              <a:gd name="connsiteX1314" fmla="*/ 255015 w 5178638"/>
              <a:gd name="connsiteY1314" fmla="*/ 4082315 h 4469549"/>
              <a:gd name="connsiteX1315" fmla="*/ 240572 w 5178638"/>
              <a:gd name="connsiteY1315" fmla="*/ 4108470 h 4469549"/>
              <a:gd name="connsiteX1316" fmla="*/ 224873 w 5178638"/>
              <a:gd name="connsiteY1316" fmla="*/ 4138335 h 4469549"/>
              <a:gd name="connsiteX1317" fmla="*/ 215664 w 5178638"/>
              <a:gd name="connsiteY1317" fmla="*/ 4144136 h 4469549"/>
              <a:gd name="connsiteX1318" fmla="*/ 200517 w 5178638"/>
              <a:gd name="connsiteY1318" fmla="*/ 4170134 h 4469549"/>
              <a:gd name="connsiteX1319" fmla="*/ 203504 w 5178638"/>
              <a:gd name="connsiteY1319" fmla="*/ 4180547 h 4469549"/>
              <a:gd name="connsiteX1320" fmla="*/ 198119 w 5178638"/>
              <a:gd name="connsiteY1320" fmla="*/ 4199137 h 4469549"/>
              <a:gd name="connsiteX1321" fmla="*/ 189489 w 5178638"/>
              <a:gd name="connsiteY1321" fmla="*/ 4220182 h 4469549"/>
              <a:gd name="connsiteX1322" fmla="*/ 168947 w 5178638"/>
              <a:gd name="connsiteY1322" fmla="*/ 4242978 h 4469549"/>
              <a:gd name="connsiteX1323" fmla="*/ 149680 w 5178638"/>
              <a:gd name="connsiteY1323" fmla="*/ 4258912 h 4469549"/>
              <a:gd name="connsiteX1324" fmla="*/ 146157 w 5178638"/>
              <a:gd name="connsiteY1324" fmla="*/ 4263437 h 4469549"/>
              <a:gd name="connsiteX1325" fmla="*/ 121095 w 5178638"/>
              <a:gd name="connsiteY1325" fmla="*/ 4306455 h 4469549"/>
              <a:gd name="connsiteX1326" fmla="*/ 111422 w 5178638"/>
              <a:gd name="connsiteY1326" fmla="*/ 4335483 h 4469549"/>
              <a:gd name="connsiteX1327" fmla="*/ 89275 w 5178638"/>
              <a:gd name="connsiteY1327" fmla="*/ 4370381 h 4469549"/>
              <a:gd name="connsiteX1328" fmla="*/ 81460 w 5178638"/>
              <a:gd name="connsiteY1328" fmla="*/ 4374484 h 4469549"/>
              <a:gd name="connsiteX1329" fmla="*/ 81403 w 5178638"/>
              <a:gd name="connsiteY1329" fmla="*/ 4374583 h 4469549"/>
              <a:gd name="connsiteX1330" fmla="*/ 71293 w 5178638"/>
              <a:gd name="connsiteY1330" fmla="*/ 4405531 h 4469549"/>
              <a:gd name="connsiteX1331" fmla="*/ 56072 w 5178638"/>
              <a:gd name="connsiteY1331" fmla="*/ 4433600 h 4469549"/>
              <a:gd name="connsiteX1332" fmla="*/ 35281 w 5178638"/>
              <a:gd name="connsiteY1332" fmla="*/ 4469287 h 4469549"/>
              <a:gd name="connsiteX1333" fmla="*/ 35275 w 5178638"/>
              <a:gd name="connsiteY1333" fmla="*/ 4469299 h 4469549"/>
              <a:gd name="connsiteX1334" fmla="*/ 16725 w 5178638"/>
              <a:gd name="connsiteY1334" fmla="*/ 4469299 h 4469549"/>
              <a:gd name="connsiteX1335" fmla="*/ 24822 w 5178638"/>
              <a:gd name="connsiteY1335" fmla="*/ 4447739 h 4469549"/>
              <a:gd name="connsiteX1336" fmla="*/ 26673 w 5178638"/>
              <a:gd name="connsiteY1336" fmla="*/ 4440127 h 4469549"/>
              <a:gd name="connsiteX1337" fmla="*/ 20964 w 5178638"/>
              <a:gd name="connsiteY1337" fmla="*/ 4445492 h 4469549"/>
              <a:gd name="connsiteX1338" fmla="*/ 6874 w 5178638"/>
              <a:gd name="connsiteY1338" fmla="*/ 4466072 h 4469549"/>
              <a:gd name="connsiteX1339" fmla="*/ 5101 w 5178638"/>
              <a:gd name="connsiteY1339" fmla="*/ 4469299 h 4469549"/>
              <a:gd name="connsiteX1340" fmla="*/ 0 w 5178638"/>
              <a:gd name="connsiteY1340" fmla="*/ 4469299 h 4469549"/>
              <a:gd name="connsiteX1341" fmla="*/ 106930 w 5178638"/>
              <a:gd name="connsiteY1341" fmla="*/ 4284733 h 4469549"/>
              <a:gd name="connsiteX1342" fmla="*/ 114102 w 5178638"/>
              <a:gd name="connsiteY1342" fmla="*/ 4277591 h 4469549"/>
              <a:gd name="connsiteX1343" fmla="*/ 131635 w 5178638"/>
              <a:gd name="connsiteY1343" fmla="*/ 4266622 h 4469549"/>
              <a:gd name="connsiteX1344" fmla="*/ 125038 w 5178638"/>
              <a:gd name="connsiteY1344" fmla="*/ 4280161 h 4469549"/>
              <a:gd name="connsiteX1345" fmla="*/ 94796 w 5178638"/>
              <a:gd name="connsiteY1345" fmla="*/ 4332069 h 4469549"/>
              <a:gd name="connsiteX1346" fmla="*/ 88239 w 5178638"/>
              <a:gd name="connsiteY1346" fmla="*/ 4349977 h 4469549"/>
              <a:gd name="connsiteX1347" fmla="*/ 122262 w 5178638"/>
              <a:gd name="connsiteY1347" fmla="*/ 4291580 h 4469549"/>
              <a:gd name="connsiteX1348" fmla="*/ 156284 w 5178638"/>
              <a:gd name="connsiteY1348" fmla="*/ 4233183 h 4469549"/>
              <a:gd name="connsiteX1349" fmla="*/ 190347 w 5178638"/>
              <a:gd name="connsiteY1349" fmla="*/ 4179154 h 4469549"/>
              <a:gd name="connsiteX1350" fmla="*/ 235710 w 5178638"/>
              <a:gd name="connsiteY1350" fmla="*/ 4101292 h 4469549"/>
              <a:gd name="connsiteX1351" fmla="*/ 249905 w 5178638"/>
              <a:gd name="connsiteY1351" fmla="*/ 4079144 h 4469549"/>
              <a:gd name="connsiteX1352" fmla="*/ 281921 w 5178638"/>
              <a:gd name="connsiteY1352" fmla="*/ 4010887 h 4469549"/>
              <a:gd name="connsiteX1353" fmla="*/ 287631 w 5178638"/>
              <a:gd name="connsiteY1353" fmla="*/ 4005522 h 4469549"/>
              <a:gd name="connsiteX1354" fmla="*/ 294344 w 5178638"/>
              <a:gd name="connsiteY1354" fmla="*/ 4005088 h 4469549"/>
              <a:gd name="connsiteX1355" fmla="*/ 307779 w 5178638"/>
              <a:gd name="connsiteY1355" fmla="*/ 3984890 h 4469549"/>
              <a:gd name="connsiteX1356" fmla="*/ 298204 w 5178638"/>
              <a:gd name="connsiteY1356" fmla="*/ 3979311 h 4469549"/>
              <a:gd name="connsiteX1357" fmla="*/ 298553 w 5178638"/>
              <a:gd name="connsiteY1357" fmla="*/ 3978612 h 4469549"/>
              <a:gd name="connsiteX1358" fmla="*/ 317376 w 5178638"/>
              <a:gd name="connsiteY1358" fmla="*/ 3937432 h 4469549"/>
              <a:gd name="connsiteX1359" fmla="*/ 322121 w 5178638"/>
              <a:gd name="connsiteY1359" fmla="*/ 3931506 h 4469549"/>
              <a:gd name="connsiteX1360" fmla="*/ 328756 w 5178638"/>
              <a:gd name="connsiteY1360" fmla="*/ 3922335 h 4469549"/>
              <a:gd name="connsiteX1361" fmla="*/ 386425 w 5178638"/>
              <a:gd name="connsiteY1361" fmla="*/ 3825569 h 4469549"/>
              <a:gd name="connsiteX1362" fmla="*/ 405366 w 5178638"/>
              <a:gd name="connsiteY1362" fmla="*/ 3797494 h 4469549"/>
              <a:gd name="connsiteX1363" fmla="*/ 424267 w 5178638"/>
              <a:gd name="connsiteY1363" fmla="*/ 3765052 h 4469549"/>
              <a:gd name="connsiteX1364" fmla="*/ 453545 w 5178638"/>
              <a:gd name="connsiteY1364" fmla="*/ 3712582 h 4469549"/>
              <a:gd name="connsiteX1365" fmla="*/ 461106 w 5178638"/>
              <a:gd name="connsiteY1365" fmla="*/ 3699605 h 4469549"/>
              <a:gd name="connsiteX1366" fmla="*/ 467740 w 5178638"/>
              <a:gd name="connsiteY1366" fmla="*/ 3690434 h 4469549"/>
              <a:gd name="connsiteX1367" fmla="*/ 510898 w 5178638"/>
              <a:gd name="connsiteY1367" fmla="*/ 3663690 h 4469549"/>
              <a:gd name="connsiteX1368" fmla="*/ 511642 w 5178638"/>
              <a:gd name="connsiteY1368" fmla="*/ 3663865 h 4469549"/>
              <a:gd name="connsiteX1369" fmla="*/ 505046 w 5178638"/>
              <a:gd name="connsiteY1369" fmla="*/ 3677405 h 4469549"/>
              <a:gd name="connsiteX1370" fmla="*/ 495905 w 5178638"/>
              <a:gd name="connsiteY1370" fmla="*/ 3693096 h 4469549"/>
              <a:gd name="connsiteX1371" fmla="*/ 500326 w 5178638"/>
              <a:gd name="connsiteY1371" fmla="*/ 3681417 h 4469549"/>
              <a:gd name="connsiteX1372" fmla="*/ 819189 w 5178638"/>
              <a:gd name="connsiteY1372" fmla="*/ 3621153 h 4469549"/>
              <a:gd name="connsiteX1373" fmla="*/ 809738 w 5178638"/>
              <a:gd name="connsiteY1373" fmla="*/ 3637373 h 4469549"/>
              <a:gd name="connsiteX1374" fmla="*/ 801893 w 5178638"/>
              <a:gd name="connsiteY1374" fmla="*/ 3641494 h 4469549"/>
              <a:gd name="connsiteX1375" fmla="*/ 780281 w 5178638"/>
              <a:gd name="connsiteY1375" fmla="*/ 3672358 h 4469549"/>
              <a:gd name="connsiteX1376" fmla="*/ 770295 w 5178638"/>
              <a:gd name="connsiteY1376" fmla="*/ 3692612 h 4469549"/>
              <a:gd name="connsiteX1377" fmla="*/ 773825 w 5178638"/>
              <a:gd name="connsiteY1377" fmla="*/ 3699015 h 4469549"/>
              <a:gd name="connsiteX1378" fmla="*/ 778962 w 5178638"/>
              <a:gd name="connsiteY1378" fmla="*/ 3693316 h 4469549"/>
              <a:gd name="connsiteX1379" fmla="*/ 799753 w 5178638"/>
              <a:gd name="connsiteY1379" fmla="*/ 3657630 h 4469549"/>
              <a:gd name="connsiteX1380" fmla="*/ 806243 w 5178638"/>
              <a:gd name="connsiteY1380" fmla="*/ 3652719 h 4469549"/>
              <a:gd name="connsiteX1381" fmla="*/ 804353 w 5178638"/>
              <a:gd name="connsiteY1381" fmla="*/ 3655964 h 4469549"/>
              <a:gd name="connsiteX1382" fmla="*/ 798148 w 5178638"/>
              <a:gd name="connsiteY1382" fmla="*/ 3669731 h 4469549"/>
              <a:gd name="connsiteX1383" fmla="*/ 805360 w 5178638"/>
              <a:gd name="connsiteY1383" fmla="*/ 3663150 h 4469549"/>
              <a:gd name="connsiteX1384" fmla="*/ 810533 w 5178638"/>
              <a:gd name="connsiteY1384" fmla="*/ 3653919 h 4469549"/>
              <a:gd name="connsiteX1385" fmla="*/ 822409 w 5178638"/>
              <a:gd name="connsiteY1385" fmla="*/ 3630420 h 4469549"/>
              <a:gd name="connsiteX1386" fmla="*/ 825912 w 5178638"/>
              <a:gd name="connsiteY1386" fmla="*/ 3625069 h 4469549"/>
              <a:gd name="connsiteX1387" fmla="*/ 818264 w 5178638"/>
              <a:gd name="connsiteY1387" fmla="*/ 3551085 h 4469549"/>
              <a:gd name="connsiteX1388" fmla="*/ 822328 w 5178638"/>
              <a:gd name="connsiteY1388" fmla="*/ 3553453 h 4469549"/>
              <a:gd name="connsiteX1389" fmla="*/ 814767 w 5178638"/>
              <a:gd name="connsiteY1389" fmla="*/ 3566430 h 4469549"/>
              <a:gd name="connsiteX1390" fmla="*/ 814519 w 5178638"/>
              <a:gd name="connsiteY1390" fmla="*/ 3579322 h 4469549"/>
              <a:gd name="connsiteX1391" fmla="*/ 790766 w 5178638"/>
              <a:gd name="connsiteY1391" fmla="*/ 3626320 h 4469549"/>
              <a:gd name="connsiteX1392" fmla="*/ 766337 w 5178638"/>
              <a:gd name="connsiteY1392" fmla="*/ 3652284 h 4469549"/>
              <a:gd name="connsiteX1393" fmla="*/ 747220 w 5178638"/>
              <a:gd name="connsiteY1393" fmla="*/ 3685467 h 4469549"/>
              <a:gd name="connsiteX1394" fmla="*/ 730001 w 5178638"/>
              <a:gd name="connsiteY1394" fmla="*/ 3675435 h 4469549"/>
              <a:gd name="connsiteX1395" fmla="*/ 736131 w 5178638"/>
              <a:gd name="connsiteY1395" fmla="*/ 3664017 h 4469549"/>
              <a:gd name="connsiteX1396" fmla="*/ 771224 w 5178638"/>
              <a:gd name="connsiteY1396" fmla="*/ 3597552 h 4469549"/>
              <a:gd name="connsiteX1397" fmla="*/ 791765 w 5178638"/>
              <a:gd name="connsiteY1397" fmla="*/ 3574757 h 4469549"/>
              <a:gd name="connsiteX1398" fmla="*/ 795831 w 5178638"/>
              <a:gd name="connsiteY1398" fmla="*/ 3577125 h 4469549"/>
              <a:gd name="connsiteX1399" fmla="*/ 794226 w 5178638"/>
              <a:gd name="connsiteY1399" fmla="*/ 3589227 h 4469549"/>
              <a:gd name="connsiteX1400" fmla="*/ 801252 w 5178638"/>
              <a:gd name="connsiteY1400" fmla="*/ 3580284 h 4469549"/>
              <a:gd name="connsiteX1401" fmla="*/ 808813 w 5178638"/>
              <a:gd name="connsiteY1401" fmla="*/ 3567307 h 4469549"/>
              <a:gd name="connsiteX1402" fmla="*/ 818264 w 5178638"/>
              <a:gd name="connsiteY1402" fmla="*/ 3551085 h 4469549"/>
              <a:gd name="connsiteX1403" fmla="*/ 679816 w 5178638"/>
              <a:gd name="connsiteY1403" fmla="*/ 3406814 h 4469549"/>
              <a:gd name="connsiteX1404" fmla="*/ 681518 w 5178638"/>
              <a:gd name="connsiteY1404" fmla="*/ 3407806 h 4469549"/>
              <a:gd name="connsiteX1405" fmla="*/ 605063 w 5178638"/>
              <a:gd name="connsiteY1405" fmla="*/ 3539034 h 4469549"/>
              <a:gd name="connsiteX1406" fmla="*/ 596171 w 5178638"/>
              <a:gd name="connsiteY1406" fmla="*/ 3533853 h 4469549"/>
              <a:gd name="connsiteX1407" fmla="*/ 600731 w 5178638"/>
              <a:gd name="connsiteY1407" fmla="*/ 3524270 h 4469549"/>
              <a:gd name="connsiteX1408" fmla="*/ 603785 w 5178638"/>
              <a:gd name="connsiteY1408" fmla="*/ 3517153 h 4469549"/>
              <a:gd name="connsiteX1409" fmla="*/ 618789 w 5178638"/>
              <a:gd name="connsiteY1409" fmla="*/ 3490217 h 4469549"/>
              <a:gd name="connsiteX1410" fmla="*/ 622589 w 5178638"/>
              <a:gd name="connsiteY1410" fmla="*/ 3483060 h 4469549"/>
              <a:gd name="connsiteX1411" fmla="*/ 624826 w 5178638"/>
              <a:gd name="connsiteY1411" fmla="*/ 3480187 h 4469549"/>
              <a:gd name="connsiteX1412" fmla="*/ 658056 w 5178638"/>
              <a:gd name="connsiteY1412" fmla="*/ 3431732 h 4469549"/>
              <a:gd name="connsiteX1413" fmla="*/ 658208 w 5178638"/>
              <a:gd name="connsiteY1413" fmla="*/ 3431705 h 4469549"/>
              <a:gd name="connsiteX1414" fmla="*/ 658946 w 5178638"/>
              <a:gd name="connsiteY1414" fmla="*/ 3433765 h 4469549"/>
              <a:gd name="connsiteX1415" fmla="*/ 656169 w 5178638"/>
              <a:gd name="connsiteY1415" fmla="*/ 3445183 h 4469549"/>
              <a:gd name="connsiteX1416" fmla="*/ 662804 w 5178638"/>
              <a:gd name="connsiteY1416" fmla="*/ 3436013 h 4469549"/>
              <a:gd name="connsiteX1417" fmla="*/ 670365 w 5178638"/>
              <a:gd name="connsiteY1417" fmla="*/ 3423036 h 4469549"/>
              <a:gd name="connsiteX1418" fmla="*/ 679816 w 5178638"/>
              <a:gd name="connsiteY1418" fmla="*/ 3406814 h 4469549"/>
              <a:gd name="connsiteX1419" fmla="*/ 837483 w 5178638"/>
              <a:gd name="connsiteY1419" fmla="*/ 3373771 h 4469549"/>
              <a:gd name="connsiteX1420" fmla="*/ 838838 w 5178638"/>
              <a:gd name="connsiteY1420" fmla="*/ 3374561 h 4469549"/>
              <a:gd name="connsiteX1421" fmla="*/ 823353 w 5178638"/>
              <a:gd name="connsiteY1421" fmla="*/ 3402707 h 4469549"/>
              <a:gd name="connsiteX1422" fmla="*/ 794628 w 5178638"/>
              <a:gd name="connsiteY1422" fmla="*/ 3450097 h 4469549"/>
              <a:gd name="connsiteX1423" fmla="*/ 776634 w 5178638"/>
              <a:gd name="connsiteY1423" fmla="*/ 3478213 h 4469549"/>
              <a:gd name="connsiteX1424" fmla="*/ 805350 w 5178638"/>
              <a:gd name="connsiteY1424" fmla="*/ 3428925 h 4469549"/>
              <a:gd name="connsiteX1425" fmla="*/ 837483 w 5178638"/>
              <a:gd name="connsiteY1425" fmla="*/ 3373771 h 4469549"/>
              <a:gd name="connsiteX1426" fmla="*/ 653881 w 5178638"/>
              <a:gd name="connsiteY1426" fmla="*/ 3348378 h 4469549"/>
              <a:gd name="connsiteX1427" fmla="*/ 634235 w 5178638"/>
              <a:gd name="connsiteY1427" fmla="*/ 3384297 h 4469549"/>
              <a:gd name="connsiteX1428" fmla="*/ 617184 w 5178638"/>
              <a:gd name="connsiteY1428" fmla="*/ 3409126 h 4469549"/>
              <a:gd name="connsiteX1429" fmla="*/ 608698 w 5178638"/>
              <a:gd name="connsiteY1429" fmla="*/ 3425910 h 4469549"/>
              <a:gd name="connsiteX1430" fmla="*/ 600251 w 5178638"/>
              <a:gd name="connsiteY1430" fmla="*/ 3447061 h 4469549"/>
              <a:gd name="connsiteX1431" fmla="*/ 563334 w 5178638"/>
              <a:gd name="connsiteY1431" fmla="*/ 3503772 h 4469549"/>
              <a:gd name="connsiteX1432" fmla="*/ 561444 w 5178638"/>
              <a:gd name="connsiteY1432" fmla="*/ 3507016 h 4469549"/>
              <a:gd name="connsiteX1433" fmla="*/ 506591 w 5178638"/>
              <a:gd name="connsiteY1433" fmla="*/ 3596732 h 4469549"/>
              <a:gd name="connsiteX1434" fmla="*/ 502849 w 5178638"/>
              <a:gd name="connsiteY1434" fmla="*/ 3607588 h 4469549"/>
              <a:gd name="connsiteX1435" fmla="*/ 501666 w 5178638"/>
              <a:gd name="connsiteY1435" fmla="*/ 3611308 h 4469549"/>
              <a:gd name="connsiteX1436" fmla="*/ 501597 w 5178638"/>
              <a:gd name="connsiteY1436" fmla="*/ 3603518 h 4469549"/>
              <a:gd name="connsiteX1437" fmla="*/ 641489 w 5178638"/>
              <a:gd name="connsiteY1437" fmla="*/ 3362057 h 4469549"/>
              <a:gd name="connsiteX1438" fmla="*/ 646231 w 5178638"/>
              <a:gd name="connsiteY1438" fmla="*/ 3359519 h 4469549"/>
              <a:gd name="connsiteX1439" fmla="*/ 710564 w 5178638"/>
              <a:gd name="connsiteY1439" fmla="*/ 3339730 h 4469549"/>
              <a:gd name="connsiteX1440" fmla="*/ 707553 w 5178638"/>
              <a:gd name="connsiteY1440" fmla="*/ 3355064 h 4469549"/>
              <a:gd name="connsiteX1441" fmla="*/ 706239 w 5178638"/>
              <a:gd name="connsiteY1441" fmla="*/ 3357026 h 4469549"/>
              <a:gd name="connsiteX1442" fmla="*/ 696788 w 5178638"/>
              <a:gd name="connsiteY1442" fmla="*/ 3373248 h 4469549"/>
              <a:gd name="connsiteX1443" fmla="*/ 689922 w 5178638"/>
              <a:gd name="connsiteY1443" fmla="*/ 3383370 h 4469549"/>
              <a:gd name="connsiteX1444" fmla="*/ 684600 w 5178638"/>
              <a:gd name="connsiteY1444" fmla="*/ 3387657 h 4469549"/>
              <a:gd name="connsiteX1445" fmla="*/ 684842 w 5178638"/>
              <a:gd name="connsiteY1445" fmla="*/ 3387067 h 4469549"/>
              <a:gd name="connsiteX1446" fmla="*/ 701561 w 5178638"/>
              <a:gd name="connsiteY1446" fmla="*/ 3357016 h 4469549"/>
              <a:gd name="connsiteX1447" fmla="*/ 717131 w 5178638"/>
              <a:gd name="connsiteY1447" fmla="*/ 3240043 h 4469549"/>
              <a:gd name="connsiteX1448" fmla="*/ 718095 w 5178638"/>
              <a:gd name="connsiteY1448" fmla="*/ 3240605 h 4469549"/>
              <a:gd name="connsiteX1449" fmla="*/ 702414 w 5178638"/>
              <a:gd name="connsiteY1449" fmla="*/ 3268637 h 4469549"/>
              <a:gd name="connsiteX1450" fmla="*/ 673928 w 5178638"/>
              <a:gd name="connsiteY1450" fmla="*/ 3316167 h 4469549"/>
              <a:gd name="connsiteX1451" fmla="*/ 656282 w 5178638"/>
              <a:gd name="connsiteY1451" fmla="*/ 3344484 h 4469549"/>
              <a:gd name="connsiteX1452" fmla="*/ 684998 w 5178638"/>
              <a:gd name="connsiteY1452" fmla="*/ 3295196 h 4469549"/>
              <a:gd name="connsiteX1453" fmla="*/ 717131 w 5178638"/>
              <a:gd name="connsiteY1453" fmla="*/ 3240043 h 4469549"/>
              <a:gd name="connsiteX1454" fmla="*/ 1278417 w 5178638"/>
              <a:gd name="connsiteY1454" fmla="*/ 2750583 h 4469549"/>
              <a:gd name="connsiteX1455" fmla="*/ 1282482 w 5178638"/>
              <a:gd name="connsiteY1455" fmla="*/ 2752951 h 4469549"/>
              <a:gd name="connsiteX1456" fmla="*/ 1274921 w 5178638"/>
              <a:gd name="connsiteY1456" fmla="*/ 2765928 h 4469549"/>
              <a:gd name="connsiteX1457" fmla="*/ 1274672 w 5178638"/>
              <a:gd name="connsiteY1457" fmla="*/ 2778820 h 4469549"/>
              <a:gd name="connsiteX1458" fmla="*/ 1250920 w 5178638"/>
              <a:gd name="connsiteY1458" fmla="*/ 2825818 h 4469549"/>
              <a:gd name="connsiteX1459" fmla="*/ 1226490 w 5178638"/>
              <a:gd name="connsiteY1459" fmla="*/ 2851782 h 4469549"/>
              <a:gd name="connsiteX1460" fmla="*/ 1207374 w 5178638"/>
              <a:gd name="connsiteY1460" fmla="*/ 2884965 h 4469549"/>
              <a:gd name="connsiteX1461" fmla="*/ 1190155 w 5178638"/>
              <a:gd name="connsiteY1461" fmla="*/ 2874933 h 4469549"/>
              <a:gd name="connsiteX1462" fmla="*/ 1196285 w 5178638"/>
              <a:gd name="connsiteY1462" fmla="*/ 2863515 h 4469549"/>
              <a:gd name="connsiteX1463" fmla="*/ 1231377 w 5178638"/>
              <a:gd name="connsiteY1463" fmla="*/ 2797050 h 4469549"/>
              <a:gd name="connsiteX1464" fmla="*/ 1251919 w 5178638"/>
              <a:gd name="connsiteY1464" fmla="*/ 2774255 h 4469549"/>
              <a:gd name="connsiteX1465" fmla="*/ 1255984 w 5178638"/>
              <a:gd name="connsiteY1465" fmla="*/ 2776623 h 4469549"/>
              <a:gd name="connsiteX1466" fmla="*/ 1254379 w 5178638"/>
              <a:gd name="connsiteY1466" fmla="*/ 2788725 h 4469549"/>
              <a:gd name="connsiteX1467" fmla="*/ 1261406 w 5178638"/>
              <a:gd name="connsiteY1467" fmla="*/ 2779782 h 4469549"/>
              <a:gd name="connsiteX1468" fmla="*/ 1268966 w 5178638"/>
              <a:gd name="connsiteY1468" fmla="*/ 2766805 h 4469549"/>
              <a:gd name="connsiteX1469" fmla="*/ 1278417 w 5178638"/>
              <a:gd name="connsiteY1469" fmla="*/ 2750583 h 4469549"/>
              <a:gd name="connsiteX1470" fmla="*/ 1109869 w 5178638"/>
              <a:gd name="connsiteY1470" fmla="*/ 2740889 h 4469549"/>
              <a:gd name="connsiteX1471" fmla="*/ 1100162 w 5178638"/>
              <a:gd name="connsiteY1471" fmla="*/ 2758892 h 4469549"/>
              <a:gd name="connsiteX1472" fmla="*/ 1095056 w 5178638"/>
              <a:gd name="connsiteY1472" fmla="*/ 2755917 h 4469549"/>
              <a:gd name="connsiteX1473" fmla="*/ 1141310 w 5178638"/>
              <a:gd name="connsiteY1473" fmla="*/ 2607093 h 4469549"/>
              <a:gd name="connsiteX1474" fmla="*/ 1144203 w 5178638"/>
              <a:gd name="connsiteY1474" fmla="*/ 2608779 h 4469549"/>
              <a:gd name="connsiteX1475" fmla="*/ 1136642 w 5178638"/>
              <a:gd name="connsiteY1475" fmla="*/ 2621756 h 4469549"/>
              <a:gd name="connsiteX1476" fmla="*/ 1134831 w 5178638"/>
              <a:gd name="connsiteY1476" fmla="*/ 2633737 h 4469549"/>
              <a:gd name="connsiteX1477" fmla="*/ 1110297 w 5178638"/>
              <a:gd name="connsiteY1477" fmla="*/ 2680280 h 4469549"/>
              <a:gd name="connsiteX1478" fmla="*/ 1087870 w 5178638"/>
              <a:gd name="connsiteY1478" fmla="*/ 2707410 h 4469549"/>
              <a:gd name="connsiteX1479" fmla="*/ 1068707 w 5178638"/>
              <a:gd name="connsiteY1479" fmla="*/ 2740566 h 4469549"/>
              <a:gd name="connsiteX1480" fmla="*/ 1056451 w 5178638"/>
              <a:gd name="connsiteY1480" fmla="*/ 2733425 h 4469549"/>
              <a:gd name="connsiteX1481" fmla="*/ 1062693 w 5178638"/>
              <a:gd name="connsiteY1481" fmla="*/ 2722073 h 4469549"/>
              <a:gd name="connsiteX1482" fmla="*/ 1098567 w 5178638"/>
              <a:gd name="connsiteY1482" fmla="*/ 2656064 h 4469549"/>
              <a:gd name="connsiteX1483" fmla="*/ 1117546 w 5178638"/>
              <a:gd name="connsiteY1483" fmla="*/ 2632358 h 4469549"/>
              <a:gd name="connsiteX1484" fmla="*/ 1120440 w 5178638"/>
              <a:gd name="connsiteY1484" fmla="*/ 2634044 h 4469549"/>
              <a:gd name="connsiteX1485" fmla="*/ 1117663 w 5178638"/>
              <a:gd name="connsiteY1485" fmla="*/ 2645463 h 4469549"/>
              <a:gd name="connsiteX1486" fmla="*/ 1124299 w 5178638"/>
              <a:gd name="connsiteY1486" fmla="*/ 2636292 h 4469549"/>
              <a:gd name="connsiteX1487" fmla="*/ 1131859 w 5178638"/>
              <a:gd name="connsiteY1487" fmla="*/ 2623315 h 4469549"/>
              <a:gd name="connsiteX1488" fmla="*/ 1141310 w 5178638"/>
              <a:gd name="connsiteY1488" fmla="*/ 2607093 h 4469549"/>
              <a:gd name="connsiteX1489" fmla="*/ 1210904 w 5178638"/>
              <a:gd name="connsiteY1489" fmla="*/ 2556384 h 4469549"/>
              <a:gd name="connsiteX1490" fmla="*/ 1207162 w 5178638"/>
              <a:gd name="connsiteY1490" fmla="*/ 2567240 h 4469549"/>
              <a:gd name="connsiteX1491" fmla="*/ 1204335 w 5178638"/>
              <a:gd name="connsiteY1491" fmla="*/ 2572765 h 4469549"/>
              <a:gd name="connsiteX1492" fmla="*/ 1204955 w 5178638"/>
              <a:gd name="connsiteY1492" fmla="*/ 2570044 h 4469549"/>
              <a:gd name="connsiteX1493" fmla="*/ 1203395 w 5178638"/>
              <a:gd name="connsiteY1493" fmla="*/ 2568049 h 4469549"/>
              <a:gd name="connsiteX1494" fmla="*/ 1203247 w 5178638"/>
              <a:gd name="connsiteY1494" fmla="*/ 2568146 h 4469549"/>
              <a:gd name="connsiteX1495" fmla="*/ 1209955 w 5178638"/>
              <a:gd name="connsiteY1495" fmla="*/ 2541833 h 4469549"/>
              <a:gd name="connsiteX1496" fmla="*/ 1198482 w 5178638"/>
              <a:gd name="connsiteY1496" fmla="*/ 2562184 h 4469549"/>
              <a:gd name="connsiteX1497" fmla="*/ 1193815 w 5178638"/>
              <a:gd name="connsiteY1497" fmla="*/ 2576846 h 4469549"/>
              <a:gd name="connsiteX1498" fmla="*/ 1194352 w 5178638"/>
              <a:gd name="connsiteY1498" fmla="*/ 2577758 h 4469549"/>
              <a:gd name="connsiteX1499" fmla="*/ 1186303 w 5178638"/>
              <a:gd name="connsiteY1499" fmla="*/ 2589596 h 4469549"/>
              <a:gd name="connsiteX1500" fmla="*/ 1189264 w 5178638"/>
              <a:gd name="connsiteY1500" fmla="*/ 2578285 h 4469549"/>
              <a:gd name="connsiteX1501" fmla="*/ 1199316 w 5178638"/>
              <a:gd name="connsiteY1501" fmla="*/ 2557525 h 4469549"/>
              <a:gd name="connsiteX1502" fmla="*/ 1339050 w 5178638"/>
              <a:gd name="connsiteY1502" fmla="*/ 2411560 h 4469549"/>
              <a:gd name="connsiteX1503" fmla="*/ 1356269 w 5178638"/>
              <a:gd name="connsiteY1503" fmla="*/ 2421592 h 4469549"/>
              <a:gd name="connsiteX1504" fmla="*/ 1350139 w 5178638"/>
              <a:gd name="connsiteY1504" fmla="*/ 2433009 h 4469549"/>
              <a:gd name="connsiteX1505" fmla="*/ 1315046 w 5178638"/>
              <a:gd name="connsiteY1505" fmla="*/ 2499475 h 4469549"/>
              <a:gd name="connsiteX1506" fmla="*/ 1294505 w 5178638"/>
              <a:gd name="connsiteY1506" fmla="*/ 2522270 h 4469549"/>
              <a:gd name="connsiteX1507" fmla="*/ 1290439 w 5178638"/>
              <a:gd name="connsiteY1507" fmla="*/ 2519902 h 4469549"/>
              <a:gd name="connsiteX1508" fmla="*/ 1292044 w 5178638"/>
              <a:gd name="connsiteY1508" fmla="*/ 2507800 h 4469549"/>
              <a:gd name="connsiteX1509" fmla="*/ 1285018 w 5178638"/>
              <a:gd name="connsiteY1509" fmla="*/ 2516743 h 4469549"/>
              <a:gd name="connsiteX1510" fmla="*/ 1277457 w 5178638"/>
              <a:gd name="connsiteY1510" fmla="*/ 2529720 h 4469549"/>
              <a:gd name="connsiteX1511" fmla="*/ 1268006 w 5178638"/>
              <a:gd name="connsiteY1511" fmla="*/ 2545942 h 4469549"/>
              <a:gd name="connsiteX1512" fmla="*/ 1263942 w 5178638"/>
              <a:gd name="connsiteY1512" fmla="*/ 2543574 h 4469549"/>
              <a:gd name="connsiteX1513" fmla="*/ 1271502 w 5178638"/>
              <a:gd name="connsiteY1513" fmla="*/ 2530597 h 4469549"/>
              <a:gd name="connsiteX1514" fmla="*/ 1271751 w 5178638"/>
              <a:gd name="connsiteY1514" fmla="*/ 2517705 h 4469549"/>
              <a:gd name="connsiteX1515" fmla="*/ 1295504 w 5178638"/>
              <a:gd name="connsiteY1515" fmla="*/ 2470707 h 4469549"/>
              <a:gd name="connsiteX1516" fmla="*/ 1319933 w 5178638"/>
              <a:gd name="connsiteY1516" fmla="*/ 2444744 h 4469549"/>
              <a:gd name="connsiteX1517" fmla="*/ 1294856 w 5178638"/>
              <a:gd name="connsiteY1517" fmla="*/ 2385813 h 4469549"/>
              <a:gd name="connsiteX1518" fmla="*/ 1303368 w 5178638"/>
              <a:gd name="connsiteY1518" fmla="*/ 2390771 h 4469549"/>
              <a:gd name="connsiteX1519" fmla="*/ 1287621 w 5178638"/>
              <a:gd name="connsiteY1519" fmla="*/ 2409175 h 4469549"/>
              <a:gd name="connsiteX1520" fmla="*/ 1279129 w 5178638"/>
              <a:gd name="connsiteY1520" fmla="*/ 2421540 h 4469549"/>
              <a:gd name="connsiteX1521" fmla="*/ 1268874 w 5178638"/>
              <a:gd name="connsiteY1521" fmla="*/ 2439143 h 4469549"/>
              <a:gd name="connsiteX1522" fmla="*/ 1268476 w 5178638"/>
              <a:gd name="connsiteY1522" fmla="*/ 2439208 h 4469549"/>
              <a:gd name="connsiteX1523" fmla="*/ 1271610 w 5178638"/>
              <a:gd name="connsiteY1523" fmla="*/ 2430713 h 4469549"/>
              <a:gd name="connsiteX1524" fmla="*/ 1285376 w 5178638"/>
              <a:gd name="connsiteY1524" fmla="*/ 2403970 h 4469549"/>
              <a:gd name="connsiteX1525" fmla="*/ 1581899 w 5178638"/>
              <a:gd name="connsiteY1525" fmla="*/ 2348599 h 4469549"/>
              <a:gd name="connsiteX1526" fmla="*/ 1579715 w 5178638"/>
              <a:gd name="connsiteY1526" fmla="*/ 2351813 h 4469549"/>
              <a:gd name="connsiteX1527" fmla="*/ 1578071 w 5178638"/>
              <a:gd name="connsiteY1527" fmla="*/ 2355171 h 4469549"/>
              <a:gd name="connsiteX1528" fmla="*/ 1557254 w 5178638"/>
              <a:gd name="connsiteY1528" fmla="*/ 2390901 h 4469549"/>
              <a:gd name="connsiteX1529" fmla="*/ 1555143 w 5178638"/>
              <a:gd name="connsiteY1529" fmla="*/ 2393988 h 4469549"/>
              <a:gd name="connsiteX1530" fmla="*/ 1515984 w 5178638"/>
              <a:gd name="connsiteY1530" fmla="*/ 2458084 h 4469549"/>
              <a:gd name="connsiteX1531" fmla="*/ 1434101 w 5178638"/>
              <a:gd name="connsiteY1531" fmla="*/ 2558125 h 4469549"/>
              <a:gd name="connsiteX1532" fmla="*/ 1425220 w 5178638"/>
              <a:gd name="connsiteY1532" fmla="*/ 2570264 h 4469549"/>
              <a:gd name="connsiteX1533" fmla="*/ 1383301 w 5178638"/>
              <a:gd name="connsiteY1533" fmla="*/ 2642216 h 4469549"/>
              <a:gd name="connsiteX1534" fmla="*/ 1344964 w 5178638"/>
              <a:gd name="connsiteY1534" fmla="*/ 2711135 h 4469549"/>
              <a:gd name="connsiteX1535" fmla="*/ 1341469 w 5178638"/>
              <a:gd name="connsiteY1535" fmla="*/ 2726481 h 4469549"/>
              <a:gd name="connsiteX1536" fmla="*/ 1347423 w 5178638"/>
              <a:gd name="connsiteY1536" fmla="*/ 2725604 h 4469549"/>
              <a:gd name="connsiteX1537" fmla="*/ 1360120 w 5178638"/>
              <a:gd name="connsiteY1537" fmla="*/ 2706929 h 4469549"/>
              <a:gd name="connsiteX1538" fmla="*/ 1357159 w 5178638"/>
              <a:gd name="connsiteY1538" fmla="*/ 2718240 h 4469549"/>
              <a:gd name="connsiteX1539" fmla="*/ 1332588 w 5178638"/>
              <a:gd name="connsiteY1539" fmla="*/ 2760416 h 4469549"/>
              <a:gd name="connsiteX1540" fmla="*/ 1330697 w 5178638"/>
              <a:gd name="connsiteY1540" fmla="*/ 2763660 h 4469549"/>
              <a:gd name="connsiteX1541" fmla="*/ 1290184 w 5178638"/>
              <a:gd name="connsiteY1541" fmla="*/ 2826967 h 4469549"/>
              <a:gd name="connsiteX1542" fmla="*/ 1279342 w 5178638"/>
              <a:gd name="connsiteY1542" fmla="*/ 2820650 h 4469549"/>
              <a:gd name="connsiteX1543" fmla="*/ 1269892 w 5178638"/>
              <a:gd name="connsiteY1543" fmla="*/ 2836871 h 4469549"/>
              <a:gd name="connsiteX1544" fmla="*/ 1262047 w 5178638"/>
              <a:gd name="connsiteY1544" fmla="*/ 2840992 h 4469549"/>
              <a:gd name="connsiteX1545" fmla="*/ 1240435 w 5178638"/>
              <a:gd name="connsiteY1545" fmla="*/ 2871855 h 4469549"/>
              <a:gd name="connsiteX1546" fmla="*/ 1230449 w 5178638"/>
              <a:gd name="connsiteY1546" fmla="*/ 2892110 h 4469549"/>
              <a:gd name="connsiteX1547" fmla="*/ 1233979 w 5178638"/>
              <a:gd name="connsiteY1547" fmla="*/ 2898513 h 4469549"/>
              <a:gd name="connsiteX1548" fmla="*/ 1239115 w 5178638"/>
              <a:gd name="connsiteY1548" fmla="*/ 2892814 h 4469549"/>
              <a:gd name="connsiteX1549" fmla="*/ 1259907 w 5178638"/>
              <a:gd name="connsiteY1549" fmla="*/ 2857127 h 4469549"/>
              <a:gd name="connsiteX1550" fmla="*/ 1266397 w 5178638"/>
              <a:gd name="connsiteY1550" fmla="*/ 2852217 h 4469549"/>
              <a:gd name="connsiteX1551" fmla="*/ 1264507 w 5178638"/>
              <a:gd name="connsiteY1551" fmla="*/ 2855462 h 4469549"/>
              <a:gd name="connsiteX1552" fmla="*/ 1258302 w 5178638"/>
              <a:gd name="connsiteY1552" fmla="*/ 2869229 h 4469549"/>
              <a:gd name="connsiteX1553" fmla="*/ 1269927 w 5178638"/>
              <a:gd name="connsiteY1553" fmla="*/ 2858620 h 4469549"/>
              <a:gd name="connsiteX1554" fmla="*/ 1274813 w 5178638"/>
              <a:gd name="connsiteY1554" fmla="*/ 2865812 h 4469549"/>
              <a:gd name="connsiteX1555" fmla="*/ 1261047 w 5178638"/>
              <a:gd name="connsiteY1555" fmla="*/ 2892555 h 4469549"/>
              <a:gd name="connsiteX1556" fmla="*/ 1251567 w 5178638"/>
              <a:gd name="connsiteY1556" fmla="*/ 2910712 h 4469549"/>
              <a:gd name="connsiteX1557" fmla="*/ 1225585 w 5178638"/>
              <a:gd name="connsiteY1557" fmla="*/ 2895575 h 4469549"/>
              <a:gd name="connsiteX1558" fmla="*/ 1202035 w 5178638"/>
              <a:gd name="connsiteY1558" fmla="*/ 2935995 h 4469549"/>
              <a:gd name="connsiteX1559" fmla="*/ 1148075 w 5178638"/>
              <a:gd name="connsiteY1559" fmla="*/ 3056650 h 4469549"/>
              <a:gd name="connsiteX1560" fmla="*/ 1127569 w 5178638"/>
              <a:gd name="connsiteY1560" fmla="*/ 3101194 h 4469549"/>
              <a:gd name="connsiteX1561" fmla="*/ 1099752 w 5178638"/>
              <a:gd name="connsiteY1561" fmla="*/ 3145824 h 4469549"/>
              <a:gd name="connsiteX1562" fmla="*/ 1067334 w 5178638"/>
              <a:gd name="connsiteY1562" fmla="*/ 3192120 h 4469549"/>
              <a:gd name="connsiteX1563" fmla="*/ 1024681 w 5178638"/>
              <a:gd name="connsiteY1563" fmla="*/ 3271562 h 4469549"/>
              <a:gd name="connsiteX1564" fmla="*/ 1019011 w 5178638"/>
              <a:gd name="connsiteY1564" fmla="*/ 3281294 h 4469549"/>
              <a:gd name="connsiteX1565" fmla="*/ 972291 w 5178638"/>
              <a:gd name="connsiteY1565" fmla="*/ 3358367 h 4469549"/>
              <a:gd name="connsiteX1566" fmla="*/ 923147 w 5178638"/>
              <a:gd name="connsiteY1566" fmla="*/ 3442718 h 4469549"/>
              <a:gd name="connsiteX1567" fmla="*/ 884810 w 5178638"/>
              <a:gd name="connsiteY1567" fmla="*/ 3511637 h 4469549"/>
              <a:gd name="connsiteX1568" fmla="*/ 881315 w 5178638"/>
              <a:gd name="connsiteY1568" fmla="*/ 3526983 h 4469549"/>
              <a:gd name="connsiteX1569" fmla="*/ 887270 w 5178638"/>
              <a:gd name="connsiteY1569" fmla="*/ 3526106 h 4469549"/>
              <a:gd name="connsiteX1570" fmla="*/ 899966 w 5178638"/>
              <a:gd name="connsiteY1570" fmla="*/ 3507431 h 4469549"/>
              <a:gd name="connsiteX1571" fmla="*/ 897006 w 5178638"/>
              <a:gd name="connsiteY1571" fmla="*/ 3518742 h 4469549"/>
              <a:gd name="connsiteX1572" fmla="*/ 872434 w 5178638"/>
              <a:gd name="connsiteY1572" fmla="*/ 3560918 h 4469549"/>
              <a:gd name="connsiteX1573" fmla="*/ 870544 w 5178638"/>
              <a:gd name="connsiteY1573" fmla="*/ 3564162 h 4469549"/>
              <a:gd name="connsiteX1574" fmla="*/ 862320 w 5178638"/>
              <a:gd name="connsiteY1574" fmla="*/ 3577013 h 4469549"/>
              <a:gd name="connsiteX1575" fmla="*/ 865899 w 5178638"/>
              <a:gd name="connsiteY1575" fmla="*/ 3577546 h 4469549"/>
              <a:gd name="connsiteX1576" fmla="*/ 1328730 w 5178638"/>
              <a:gd name="connsiteY1576" fmla="*/ 2783141 h 4469549"/>
              <a:gd name="connsiteX1577" fmla="*/ 1329204 w 5178638"/>
              <a:gd name="connsiteY1577" fmla="*/ 2781802 h 4469549"/>
              <a:gd name="connsiteX1578" fmla="*/ 1343144 w 5178638"/>
              <a:gd name="connsiteY1578" fmla="*/ 2757875 h 4469549"/>
              <a:gd name="connsiteX1579" fmla="*/ 1344072 w 5178638"/>
              <a:gd name="connsiteY1579" fmla="*/ 2756806 h 4469549"/>
              <a:gd name="connsiteX1580" fmla="*/ 1557254 w 5178638"/>
              <a:gd name="connsiteY1580" fmla="*/ 2390901 h 4469549"/>
              <a:gd name="connsiteX1581" fmla="*/ 1568953 w 5178638"/>
              <a:gd name="connsiteY1581" fmla="*/ 2373788 h 4469549"/>
              <a:gd name="connsiteX1582" fmla="*/ 1578071 w 5178638"/>
              <a:gd name="connsiteY1582" fmla="*/ 2355171 h 4469549"/>
              <a:gd name="connsiteX1583" fmla="*/ 1769789 w 5178638"/>
              <a:gd name="connsiteY1583" fmla="*/ 1818312 h 4469549"/>
              <a:gd name="connsiteX1584" fmla="*/ 1741073 w 5178638"/>
              <a:gd name="connsiteY1584" fmla="*/ 1867600 h 4469549"/>
              <a:gd name="connsiteX1585" fmla="*/ 1708941 w 5178638"/>
              <a:gd name="connsiteY1585" fmla="*/ 1922753 h 4469549"/>
              <a:gd name="connsiteX1586" fmla="*/ 1707586 w 5178638"/>
              <a:gd name="connsiteY1586" fmla="*/ 1921964 h 4469549"/>
              <a:gd name="connsiteX1587" fmla="*/ 1723070 w 5178638"/>
              <a:gd name="connsiteY1587" fmla="*/ 1893817 h 4469549"/>
              <a:gd name="connsiteX1588" fmla="*/ 1751796 w 5178638"/>
              <a:gd name="connsiteY1588" fmla="*/ 1846428 h 4469549"/>
              <a:gd name="connsiteX1589" fmla="*/ 1680525 w 5178638"/>
              <a:gd name="connsiteY1589" fmla="*/ 1718978 h 4469549"/>
              <a:gd name="connsiteX1590" fmla="*/ 1217694 w 5178638"/>
              <a:gd name="connsiteY1590" fmla="*/ 2513384 h 4469549"/>
              <a:gd name="connsiteX1591" fmla="*/ 1217219 w 5178638"/>
              <a:gd name="connsiteY1591" fmla="*/ 2514723 h 4469549"/>
              <a:gd name="connsiteX1592" fmla="*/ 1203279 w 5178638"/>
              <a:gd name="connsiteY1592" fmla="*/ 2538650 h 4469549"/>
              <a:gd name="connsiteX1593" fmla="*/ 1202351 w 5178638"/>
              <a:gd name="connsiteY1593" fmla="*/ 2539719 h 4469549"/>
              <a:gd name="connsiteX1594" fmla="*/ 989172 w 5178638"/>
              <a:gd name="connsiteY1594" fmla="*/ 2905622 h 4469549"/>
              <a:gd name="connsiteX1595" fmla="*/ 977470 w 5178638"/>
              <a:gd name="connsiteY1595" fmla="*/ 2922737 h 4469549"/>
              <a:gd name="connsiteX1596" fmla="*/ 968351 w 5178638"/>
              <a:gd name="connsiteY1596" fmla="*/ 2941359 h 4469549"/>
              <a:gd name="connsiteX1597" fmla="*/ 964524 w 5178638"/>
              <a:gd name="connsiteY1597" fmla="*/ 2947926 h 4469549"/>
              <a:gd name="connsiteX1598" fmla="*/ 966708 w 5178638"/>
              <a:gd name="connsiteY1598" fmla="*/ 2944712 h 4469549"/>
              <a:gd name="connsiteX1599" fmla="*/ 968351 w 5178638"/>
              <a:gd name="connsiteY1599" fmla="*/ 2941359 h 4469549"/>
              <a:gd name="connsiteX1600" fmla="*/ 989172 w 5178638"/>
              <a:gd name="connsiteY1600" fmla="*/ 2905622 h 4469549"/>
              <a:gd name="connsiteX1601" fmla="*/ 991280 w 5178638"/>
              <a:gd name="connsiteY1601" fmla="*/ 2902537 h 4469549"/>
              <a:gd name="connsiteX1602" fmla="*/ 1030440 w 5178638"/>
              <a:gd name="connsiteY1602" fmla="*/ 2838441 h 4469549"/>
              <a:gd name="connsiteX1603" fmla="*/ 1042045 w 5178638"/>
              <a:gd name="connsiteY1603" fmla="*/ 2821709 h 4469549"/>
              <a:gd name="connsiteX1604" fmla="*/ 1000644 w 5178638"/>
              <a:gd name="connsiteY1604" fmla="*/ 2907145 h 4469549"/>
              <a:gd name="connsiteX1605" fmla="*/ 978966 w 5178638"/>
              <a:gd name="connsiteY1605" fmla="*/ 2951006 h 4469549"/>
              <a:gd name="connsiteX1606" fmla="*/ 951539 w 5178638"/>
              <a:gd name="connsiteY1606" fmla="*/ 2995864 h 4469549"/>
              <a:gd name="connsiteX1607" fmla="*/ 920293 w 5178638"/>
              <a:gd name="connsiteY1607" fmla="*/ 3042842 h 4469549"/>
              <a:gd name="connsiteX1608" fmla="*/ 876859 w 5178638"/>
              <a:gd name="connsiteY1608" fmla="*/ 3121829 h 4469549"/>
              <a:gd name="connsiteX1609" fmla="*/ 871188 w 5178638"/>
              <a:gd name="connsiteY1609" fmla="*/ 3131562 h 4469549"/>
              <a:gd name="connsiteX1610" fmla="*/ 824860 w 5178638"/>
              <a:gd name="connsiteY1610" fmla="*/ 3208861 h 4469549"/>
              <a:gd name="connsiteX1611" fmla="*/ 775716 w 5178638"/>
              <a:gd name="connsiteY1611" fmla="*/ 3293212 h 4469549"/>
              <a:gd name="connsiteX1612" fmla="*/ 736988 w 5178638"/>
              <a:gd name="connsiteY1612" fmla="*/ 3361904 h 4469549"/>
              <a:gd name="connsiteX1613" fmla="*/ 732321 w 5178638"/>
              <a:gd name="connsiteY1613" fmla="*/ 3376567 h 4469549"/>
              <a:gd name="connsiteX1614" fmla="*/ 737104 w 5178638"/>
              <a:gd name="connsiteY1614" fmla="*/ 3375008 h 4469549"/>
              <a:gd name="connsiteX1615" fmla="*/ 749410 w 5178638"/>
              <a:gd name="connsiteY1615" fmla="*/ 3356105 h 4469549"/>
              <a:gd name="connsiteX1616" fmla="*/ 745668 w 5178638"/>
              <a:gd name="connsiteY1616" fmla="*/ 3366961 h 4469549"/>
              <a:gd name="connsiteX1617" fmla="*/ 721096 w 5178638"/>
              <a:gd name="connsiteY1617" fmla="*/ 3409136 h 4469549"/>
              <a:gd name="connsiteX1618" fmla="*/ 719206 w 5178638"/>
              <a:gd name="connsiteY1618" fmla="*/ 3412381 h 4469549"/>
              <a:gd name="connsiteX1619" fmla="*/ 711140 w 5178638"/>
              <a:gd name="connsiteY1619" fmla="*/ 3425325 h 4469549"/>
              <a:gd name="connsiteX1620" fmla="*/ 713882 w 5178638"/>
              <a:gd name="connsiteY1620" fmla="*/ 3425370 h 4469549"/>
              <a:gd name="connsiteX1621" fmla="*/ 1121152 w 5178638"/>
              <a:gd name="connsiteY1621" fmla="*/ 2726331 h 4469549"/>
              <a:gd name="connsiteX1622" fmla="*/ 1121203 w 5178638"/>
              <a:gd name="connsiteY1622" fmla="*/ 2726260 h 4469549"/>
              <a:gd name="connsiteX1623" fmla="*/ 1163123 w 5178638"/>
              <a:gd name="connsiteY1623" fmla="*/ 2654309 h 4469549"/>
              <a:gd name="connsiteX1624" fmla="*/ 1163341 w 5178638"/>
              <a:gd name="connsiteY1624" fmla="*/ 2653918 h 4469549"/>
              <a:gd name="connsiteX1625" fmla="*/ 1176713 w 5178638"/>
              <a:gd name="connsiteY1625" fmla="*/ 2630965 h 4469549"/>
              <a:gd name="connsiteX1626" fmla="*/ 1177254 w 5178638"/>
              <a:gd name="connsiteY1626" fmla="*/ 2629664 h 4469549"/>
              <a:gd name="connsiteX1627" fmla="*/ 1191193 w 5178638"/>
              <a:gd name="connsiteY1627" fmla="*/ 2605737 h 4469549"/>
              <a:gd name="connsiteX1628" fmla="*/ 1192056 w 5178638"/>
              <a:gd name="connsiteY1628" fmla="*/ 2604630 h 4469549"/>
              <a:gd name="connsiteX1629" fmla="*/ 1267074 w 5178638"/>
              <a:gd name="connsiteY1629" fmla="*/ 2475870 h 4469549"/>
              <a:gd name="connsiteX1630" fmla="*/ 1267081 w 5178638"/>
              <a:gd name="connsiteY1630" fmla="*/ 2475874 h 4469549"/>
              <a:gd name="connsiteX1631" fmla="*/ 1276532 w 5178638"/>
              <a:gd name="connsiteY1631" fmla="*/ 2459653 h 4469549"/>
              <a:gd name="connsiteX1632" fmla="*/ 1284377 w 5178638"/>
              <a:gd name="connsiteY1632" fmla="*/ 2455532 h 4469549"/>
              <a:gd name="connsiteX1633" fmla="*/ 1305989 w 5178638"/>
              <a:gd name="connsiteY1633" fmla="*/ 2424670 h 4469549"/>
              <a:gd name="connsiteX1634" fmla="*/ 1315975 w 5178638"/>
              <a:gd name="connsiteY1634" fmla="*/ 2404415 h 4469549"/>
              <a:gd name="connsiteX1635" fmla="*/ 1312445 w 5178638"/>
              <a:gd name="connsiteY1635" fmla="*/ 2398012 h 4469549"/>
              <a:gd name="connsiteX1636" fmla="*/ 1312415 w 5178638"/>
              <a:gd name="connsiteY1636" fmla="*/ 2398045 h 4469549"/>
              <a:gd name="connsiteX1637" fmla="*/ 1313286 w 5178638"/>
              <a:gd name="connsiteY1637" fmla="*/ 2396550 h 4469549"/>
              <a:gd name="connsiteX1638" fmla="*/ 1320839 w 5178638"/>
              <a:gd name="connsiteY1638" fmla="*/ 2400950 h 4469549"/>
              <a:gd name="connsiteX1639" fmla="*/ 1344388 w 5178638"/>
              <a:gd name="connsiteY1639" fmla="*/ 2360530 h 4469549"/>
              <a:gd name="connsiteX1640" fmla="*/ 1375126 w 5178638"/>
              <a:gd name="connsiteY1640" fmla="*/ 2300762 h 4469549"/>
              <a:gd name="connsiteX1641" fmla="*/ 1386560 w 5178638"/>
              <a:gd name="connsiteY1641" fmla="*/ 2270782 h 4469549"/>
              <a:gd name="connsiteX1642" fmla="*/ 1429883 w 5178638"/>
              <a:gd name="connsiteY1642" fmla="*/ 2196423 h 4469549"/>
              <a:gd name="connsiteX1643" fmla="*/ 1427766 w 5178638"/>
              <a:gd name="connsiteY1643" fmla="*/ 2199675 h 4469549"/>
              <a:gd name="connsiteX1644" fmla="*/ 1403194 w 5178638"/>
              <a:gd name="connsiteY1644" fmla="*/ 2241850 h 4469549"/>
              <a:gd name="connsiteX1645" fmla="*/ 1387945 w 5178638"/>
              <a:gd name="connsiteY1645" fmla="*/ 2267152 h 4469549"/>
              <a:gd name="connsiteX1646" fmla="*/ 1398348 w 5178638"/>
              <a:gd name="connsiteY1646" fmla="*/ 2239875 h 4469549"/>
              <a:gd name="connsiteX1647" fmla="*/ 1418854 w 5178638"/>
              <a:gd name="connsiteY1647" fmla="*/ 2195331 h 4469549"/>
              <a:gd name="connsiteX1648" fmla="*/ 1446671 w 5178638"/>
              <a:gd name="connsiteY1648" fmla="*/ 2150701 h 4469549"/>
              <a:gd name="connsiteX1649" fmla="*/ 1479089 w 5178638"/>
              <a:gd name="connsiteY1649" fmla="*/ 2104406 h 4469549"/>
              <a:gd name="connsiteX1650" fmla="*/ 1521742 w 5178638"/>
              <a:gd name="connsiteY1650" fmla="*/ 2024963 h 4469549"/>
              <a:gd name="connsiteX1651" fmla="*/ 1527413 w 5178638"/>
              <a:gd name="connsiteY1651" fmla="*/ 2015230 h 4469549"/>
              <a:gd name="connsiteX1652" fmla="*/ 1574132 w 5178638"/>
              <a:gd name="connsiteY1652" fmla="*/ 1938159 h 4469549"/>
              <a:gd name="connsiteX1653" fmla="*/ 1623276 w 5178638"/>
              <a:gd name="connsiteY1653" fmla="*/ 1853807 h 4469549"/>
              <a:gd name="connsiteX1654" fmla="*/ 1661613 w 5178638"/>
              <a:gd name="connsiteY1654" fmla="*/ 1784888 h 4469549"/>
              <a:gd name="connsiteX1655" fmla="*/ 1665108 w 5178638"/>
              <a:gd name="connsiteY1655" fmla="*/ 1769542 h 4469549"/>
              <a:gd name="connsiteX1656" fmla="*/ 1659154 w 5178638"/>
              <a:gd name="connsiteY1656" fmla="*/ 1770418 h 4469549"/>
              <a:gd name="connsiteX1657" fmla="*/ 1646457 w 5178638"/>
              <a:gd name="connsiteY1657" fmla="*/ 1789094 h 4469549"/>
              <a:gd name="connsiteX1658" fmla="*/ 1649418 w 5178638"/>
              <a:gd name="connsiteY1658" fmla="*/ 1777783 h 4469549"/>
              <a:gd name="connsiteX1659" fmla="*/ 1673990 w 5178638"/>
              <a:gd name="connsiteY1659" fmla="*/ 1735608 h 4469549"/>
              <a:gd name="connsiteX1660" fmla="*/ 1675880 w 5178638"/>
              <a:gd name="connsiteY1660" fmla="*/ 1732364 h 4469549"/>
              <a:gd name="connsiteX1661" fmla="*/ 1684104 w 5178638"/>
              <a:gd name="connsiteY1661" fmla="*/ 1719512 h 4469549"/>
              <a:gd name="connsiteX1662" fmla="*/ 1799203 w 5178638"/>
              <a:gd name="connsiteY1662" fmla="*/ 1611058 h 4469549"/>
              <a:gd name="connsiteX1663" fmla="*/ 1816422 w 5178638"/>
              <a:gd name="connsiteY1663" fmla="*/ 1621090 h 4469549"/>
              <a:gd name="connsiteX1664" fmla="*/ 1810292 w 5178638"/>
              <a:gd name="connsiteY1664" fmla="*/ 1632509 h 4469549"/>
              <a:gd name="connsiteX1665" fmla="*/ 1775200 w 5178638"/>
              <a:gd name="connsiteY1665" fmla="*/ 1698973 h 4469549"/>
              <a:gd name="connsiteX1666" fmla="*/ 1754659 w 5178638"/>
              <a:gd name="connsiteY1666" fmla="*/ 1721768 h 4469549"/>
              <a:gd name="connsiteX1667" fmla="*/ 1750593 w 5178638"/>
              <a:gd name="connsiteY1667" fmla="*/ 1719400 h 4469549"/>
              <a:gd name="connsiteX1668" fmla="*/ 1752198 w 5178638"/>
              <a:gd name="connsiteY1668" fmla="*/ 1707298 h 4469549"/>
              <a:gd name="connsiteX1669" fmla="*/ 1745171 w 5178638"/>
              <a:gd name="connsiteY1669" fmla="*/ 1716241 h 4469549"/>
              <a:gd name="connsiteX1670" fmla="*/ 1737611 w 5178638"/>
              <a:gd name="connsiteY1670" fmla="*/ 1729219 h 4469549"/>
              <a:gd name="connsiteX1671" fmla="*/ 1728160 w 5178638"/>
              <a:gd name="connsiteY1671" fmla="*/ 1745441 h 4469549"/>
              <a:gd name="connsiteX1672" fmla="*/ 1724095 w 5178638"/>
              <a:gd name="connsiteY1672" fmla="*/ 1743072 h 4469549"/>
              <a:gd name="connsiteX1673" fmla="*/ 1731656 w 5178638"/>
              <a:gd name="connsiteY1673" fmla="*/ 1730095 h 4469549"/>
              <a:gd name="connsiteX1674" fmla="*/ 1731905 w 5178638"/>
              <a:gd name="connsiteY1674" fmla="*/ 1717203 h 4469549"/>
              <a:gd name="connsiteX1675" fmla="*/ 1755657 w 5178638"/>
              <a:gd name="connsiteY1675" fmla="*/ 1670205 h 4469549"/>
              <a:gd name="connsiteX1676" fmla="*/ 1780087 w 5178638"/>
              <a:gd name="connsiteY1676" fmla="*/ 1644242 h 4469549"/>
              <a:gd name="connsiteX1677" fmla="*/ 1772598 w 5178638"/>
              <a:gd name="connsiteY1677" fmla="*/ 1597511 h 4469549"/>
              <a:gd name="connsiteX1678" fmla="*/ 1767462 w 5178638"/>
              <a:gd name="connsiteY1678" fmla="*/ 1603209 h 4469549"/>
              <a:gd name="connsiteX1679" fmla="*/ 1746670 w 5178638"/>
              <a:gd name="connsiteY1679" fmla="*/ 1638896 h 4469549"/>
              <a:gd name="connsiteX1680" fmla="*/ 1740180 w 5178638"/>
              <a:gd name="connsiteY1680" fmla="*/ 1643806 h 4469549"/>
              <a:gd name="connsiteX1681" fmla="*/ 1742071 w 5178638"/>
              <a:gd name="connsiteY1681" fmla="*/ 1640561 h 4469549"/>
              <a:gd name="connsiteX1682" fmla="*/ 1748275 w 5178638"/>
              <a:gd name="connsiteY1682" fmla="*/ 1626794 h 4469549"/>
              <a:gd name="connsiteX1683" fmla="*/ 1741064 w 5178638"/>
              <a:gd name="connsiteY1683" fmla="*/ 1633376 h 4469549"/>
              <a:gd name="connsiteX1684" fmla="*/ 1735890 w 5178638"/>
              <a:gd name="connsiteY1684" fmla="*/ 1642606 h 4469549"/>
              <a:gd name="connsiteX1685" fmla="*/ 1724014 w 5178638"/>
              <a:gd name="connsiteY1685" fmla="*/ 1666105 h 4469549"/>
              <a:gd name="connsiteX1686" fmla="*/ 1720512 w 5178638"/>
              <a:gd name="connsiteY1686" fmla="*/ 1671456 h 4469549"/>
              <a:gd name="connsiteX1687" fmla="*/ 1727235 w 5178638"/>
              <a:gd name="connsiteY1687" fmla="*/ 1675373 h 4469549"/>
              <a:gd name="connsiteX1688" fmla="*/ 1736685 w 5178638"/>
              <a:gd name="connsiteY1688" fmla="*/ 1659152 h 4469549"/>
              <a:gd name="connsiteX1689" fmla="*/ 1744530 w 5178638"/>
              <a:gd name="connsiteY1689" fmla="*/ 1655030 h 4469549"/>
              <a:gd name="connsiteX1690" fmla="*/ 1766142 w 5178638"/>
              <a:gd name="connsiteY1690" fmla="*/ 1624167 h 4469549"/>
              <a:gd name="connsiteX1691" fmla="*/ 1776128 w 5178638"/>
              <a:gd name="connsiteY1691" fmla="*/ 1603913 h 4469549"/>
              <a:gd name="connsiteX1692" fmla="*/ 1772598 w 5178638"/>
              <a:gd name="connsiteY1692" fmla="*/ 1597511 h 4469549"/>
              <a:gd name="connsiteX1693" fmla="*/ 1844017 w 5178638"/>
              <a:gd name="connsiteY1693" fmla="*/ 1312331 h 4469549"/>
              <a:gd name="connsiteX1694" fmla="*/ 1847547 w 5178638"/>
              <a:gd name="connsiteY1694" fmla="*/ 1318734 h 4469549"/>
              <a:gd name="connsiteX1695" fmla="*/ 1837561 w 5178638"/>
              <a:gd name="connsiteY1695" fmla="*/ 1338988 h 4469549"/>
              <a:gd name="connsiteX1696" fmla="*/ 1815949 w 5178638"/>
              <a:gd name="connsiteY1696" fmla="*/ 1369851 h 4469549"/>
              <a:gd name="connsiteX1697" fmla="*/ 1808104 w 5178638"/>
              <a:gd name="connsiteY1697" fmla="*/ 1373973 h 4469549"/>
              <a:gd name="connsiteX1698" fmla="*/ 1798654 w 5178638"/>
              <a:gd name="connsiteY1698" fmla="*/ 1390194 h 4469549"/>
              <a:gd name="connsiteX1699" fmla="*/ 1787812 w 5178638"/>
              <a:gd name="connsiteY1699" fmla="*/ 1383877 h 4469549"/>
              <a:gd name="connsiteX1700" fmla="*/ 1785154 w 5178638"/>
              <a:gd name="connsiteY1700" fmla="*/ 1388032 h 4469549"/>
              <a:gd name="connsiteX1701" fmla="*/ 1805674 w 5178638"/>
              <a:gd name="connsiteY1701" fmla="*/ 1352613 h 4469549"/>
              <a:gd name="connsiteX1702" fmla="*/ 1808069 w 5178638"/>
              <a:gd name="connsiteY1702" fmla="*/ 1352224 h 4469549"/>
              <a:gd name="connsiteX1703" fmla="*/ 1819694 w 5178638"/>
              <a:gd name="connsiteY1703" fmla="*/ 1341615 h 4469549"/>
              <a:gd name="connsiteX1704" fmla="*/ 1813489 w 5178638"/>
              <a:gd name="connsiteY1704" fmla="*/ 1355382 h 4469549"/>
              <a:gd name="connsiteX1705" fmla="*/ 1811599 w 5178638"/>
              <a:gd name="connsiteY1705" fmla="*/ 1358627 h 4469549"/>
              <a:gd name="connsiteX1706" fmla="*/ 1818089 w 5178638"/>
              <a:gd name="connsiteY1706" fmla="*/ 1353716 h 4469549"/>
              <a:gd name="connsiteX1707" fmla="*/ 1838881 w 5178638"/>
              <a:gd name="connsiteY1707" fmla="*/ 1318030 h 4469549"/>
              <a:gd name="connsiteX1708" fmla="*/ 1844017 w 5178638"/>
              <a:gd name="connsiteY1708" fmla="*/ 1312331 h 4469549"/>
              <a:gd name="connsiteX1709" fmla="*/ 2589318 w 5178638"/>
              <a:gd name="connsiteY1709" fmla="*/ 1200583 h 4469549"/>
              <a:gd name="connsiteX1710" fmla="*/ 4165655 w 5178638"/>
              <a:gd name="connsiteY1710" fmla="*/ 3937982 h 4469549"/>
              <a:gd name="connsiteX1711" fmla="*/ 1012982 w 5178638"/>
              <a:gd name="connsiteY1711" fmla="*/ 3937982 h 4469549"/>
              <a:gd name="connsiteX1712" fmla="*/ 1941420 w 5178638"/>
              <a:gd name="connsiteY1712" fmla="*/ 1118308 h 4469549"/>
              <a:gd name="connsiteX1713" fmla="*/ 1921009 w 5178638"/>
              <a:gd name="connsiteY1713" fmla="*/ 1171823 h 4469549"/>
              <a:gd name="connsiteX1714" fmla="*/ 1900503 w 5178638"/>
              <a:gd name="connsiteY1714" fmla="*/ 1216366 h 4469549"/>
              <a:gd name="connsiteX1715" fmla="*/ 1872686 w 5178638"/>
              <a:gd name="connsiteY1715" fmla="*/ 1260996 h 4469549"/>
              <a:gd name="connsiteX1716" fmla="*/ 1840268 w 5178638"/>
              <a:gd name="connsiteY1716" fmla="*/ 1307292 h 4469549"/>
              <a:gd name="connsiteX1717" fmla="*/ 1839882 w 5178638"/>
              <a:gd name="connsiteY1717" fmla="*/ 1307969 h 4469549"/>
              <a:gd name="connsiteX1718" fmla="*/ 1833644 w 5178638"/>
              <a:gd name="connsiteY1718" fmla="*/ 1304335 h 4469549"/>
              <a:gd name="connsiteX1719" fmla="*/ 2299163 w 5178638"/>
              <a:gd name="connsiteY1719" fmla="*/ 1016612 h 4469549"/>
              <a:gd name="connsiteX1720" fmla="*/ 2287536 w 5178638"/>
              <a:gd name="connsiteY1720" fmla="*/ 1027221 h 4469549"/>
              <a:gd name="connsiteX1721" fmla="*/ 2273895 w 5178638"/>
              <a:gd name="connsiteY1721" fmla="*/ 1047518 h 4469549"/>
              <a:gd name="connsiteX1722" fmla="*/ 2274055 w 5178638"/>
              <a:gd name="connsiteY1722" fmla="*/ 1062821 h 4469549"/>
              <a:gd name="connsiteX1723" fmla="*/ 2269740 w 5178638"/>
              <a:gd name="connsiteY1723" fmla="*/ 1073343 h 4469549"/>
              <a:gd name="connsiteX1724" fmla="*/ 2249483 w 5178638"/>
              <a:gd name="connsiteY1724" fmla="*/ 1104996 h 4469549"/>
              <a:gd name="connsiteX1725" fmla="*/ 2213285 w 5178638"/>
              <a:gd name="connsiteY1725" fmla="*/ 1157781 h 4469549"/>
              <a:gd name="connsiteX1726" fmla="*/ 2198700 w 5178638"/>
              <a:gd name="connsiteY1726" fmla="*/ 1179700 h 4469549"/>
              <a:gd name="connsiteX1727" fmla="*/ 2189190 w 5178638"/>
              <a:gd name="connsiteY1727" fmla="*/ 1201863 h 4469549"/>
              <a:gd name="connsiteX1728" fmla="*/ 2182726 w 5178638"/>
              <a:gd name="connsiteY1728" fmla="*/ 1215447 h 4469549"/>
              <a:gd name="connsiteX1729" fmla="*/ 2184219 w 5178638"/>
              <a:gd name="connsiteY1729" fmla="*/ 1216316 h 4469549"/>
              <a:gd name="connsiteX1730" fmla="*/ 2156714 w 5178638"/>
              <a:gd name="connsiteY1730" fmla="*/ 1264016 h 4469549"/>
              <a:gd name="connsiteX1731" fmla="*/ 2116320 w 5178638"/>
              <a:gd name="connsiteY1731" fmla="*/ 1338799 h 4469549"/>
              <a:gd name="connsiteX1732" fmla="*/ 2079338 w 5178638"/>
              <a:gd name="connsiteY1732" fmla="*/ 1408508 h 4469549"/>
              <a:gd name="connsiteX1733" fmla="*/ 2106905 w 5178638"/>
              <a:gd name="connsiteY1733" fmla="*/ 1376769 h 4469549"/>
              <a:gd name="connsiteX1734" fmla="*/ 2120845 w 5178638"/>
              <a:gd name="connsiteY1734" fmla="*/ 1352842 h 4469549"/>
              <a:gd name="connsiteX1735" fmla="*/ 2129301 w 5178638"/>
              <a:gd name="connsiteY1735" fmla="*/ 1328980 h 4469549"/>
              <a:gd name="connsiteX1736" fmla="*/ 2137398 w 5178638"/>
              <a:gd name="connsiteY1736" fmla="*/ 1311969 h 4469549"/>
              <a:gd name="connsiteX1737" fmla="*/ 2190869 w 5178638"/>
              <a:gd name="connsiteY1737" fmla="*/ 1220191 h 4469549"/>
              <a:gd name="connsiteX1738" fmla="*/ 2191300 w 5178638"/>
              <a:gd name="connsiteY1738" fmla="*/ 1220442 h 4469549"/>
              <a:gd name="connsiteX1739" fmla="*/ 2280832 w 5178638"/>
              <a:gd name="connsiteY1739" fmla="*/ 1066769 h 4469549"/>
              <a:gd name="connsiteX1740" fmla="*/ 2299163 w 5178638"/>
              <a:gd name="connsiteY1740" fmla="*/ 1016612 h 4469549"/>
              <a:gd name="connsiteX1741" fmla="*/ 2213593 w 5178638"/>
              <a:gd name="connsiteY1741" fmla="*/ 979440 h 4469549"/>
              <a:gd name="connsiteX1742" fmla="*/ 2186027 w 5178638"/>
              <a:gd name="connsiteY1742" fmla="*/ 1011179 h 4469549"/>
              <a:gd name="connsiteX1743" fmla="*/ 2172087 w 5178638"/>
              <a:gd name="connsiteY1743" fmla="*/ 1035106 h 4469549"/>
              <a:gd name="connsiteX1744" fmla="*/ 2163630 w 5178638"/>
              <a:gd name="connsiteY1744" fmla="*/ 1058967 h 4469549"/>
              <a:gd name="connsiteX1745" fmla="*/ 2155534 w 5178638"/>
              <a:gd name="connsiteY1745" fmla="*/ 1075978 h 4469549"/>
              <a:gd name="connsiteX1746" fmla="*/ 2102063 w 5178638"/>
              <a:gd name="connsiteY1746" fmla="*/ 1167757 h 4469549"/>
              <a:gd name="connsiteX1747" fmla="*/ 2101632 w 5178638"/>
              <a:gd name="connsiteY1747" fmla="*/ 1167506 h 4469549"/>
              <a:gd name="connsiteX1748" fmla="*/ 2012100 w 5178638"/>
              <a:gd name="connsiteY1748" fmla="*/ 1321178 h 4469549"/>
              <a:gd name="connsiteX1749" fmla="*/ 1993769 w 5178638"/>
              <a:gd name="connsiteY1749" fmla="*/ 1371335 h 4469549"/>
              <a:gd name="connsiteX1750" fmla="*/ 2005395 w 5178638"/>
              <a:gd name="connsiteY1750" fmla="*/ 1360728 h 4469549"/>
              <a:gd name="connsiteX1751" fmla="*/ 2019037 w 5178638"/>
              <a:gd name="connsiteY1751" fmla="*/ 1340430 h 4469549"/>
              <a:gd name="connsiteX1752" fmla="*/ 2018876 w 5178638"/>
              <a:gd name="connsiteY1752" fmla="*/ 1325127 h 4469549"/>
              <a:gd name="connsiteX1753" fmla="*/ 2023192 w 5178638"/>
              <a:gd name="connsiteY1753" fmla="*/ 1314604 h 4469549"/>
              <a:gd name="connsiteX1754" fmla="*/ 2043448 w 5178638"/>
              <a:gd name="connsiteY1754" fmla="*/ 1282952 h 4469549"/>
              <a:gd name="connsiteX1755" fmla="*/ 2079647 w 5178638"/>
              <a:gd name="connsiteY1755" fmla="*/ 1230167 h 4469549"/>
              <a:gd name="connsiteX1756" fmla="*/ 2094232 w 5178638"/>
              <a:gd name="connsiteY1756" fmla="*/ 1208247 h 4469549"/>
              <a:gd name="connsiteX1757" fmla="*/ 2103741 w 5178638"/>
              <a:gd name="connsiteY1757" fmla="*/ 1186085 h 4469549"/>
              <a:gd name="connsiteX1758" fmla="*/ 2110206 w 5178638"/>
              <a:gd name="connsiteY1758" fmla="*/ 1172501 h 4469549"/>
              <a:gd name="connsiteX1759" fmla="*/ 2108713 w 5178638"/>
              <a:gd name="connsiteY1759" fmla="*/ 1171631 h 4469549"/>
              <a:gd name="connsiteX1760" fmla="*/ 2136217 w 5178638"/>
              <a:gd name="connsiteY1760" fmla="*/ 1123931 h 4469549"/>
              <a:gd name="connsiteX1761" fmla="*/ 2176611 w 5178638"/>
              <a:gd name="connsiteY1761" fmla="*/ 1049148 h 4469549"/>
              <a:gd name="connsiteX1762" fmla="*/ 2213593 w 5178638"/>
              <a:gd name="connsiteY1762" fmla="*/ 979440 h 4469549"/>
              <a:gd name="connsiteX1763" fmla="*/ 2193644 w 5178638"/>
              <a:gd name="connsiteY1763" fmla="*/ 788775 h 4469549"/>
              <a:gd name="connsiteX1764" fmla="*/ 2184193 w 5178638"/>
              <a:gd name="connsiteY1764" fmla="*/ 804996 h 4469549"/>
              <a:gd name="connsiteX1765" fmla="*/ 2176348 w 5178638"/>
              <a:gd name="connsiteY1765" fmla="*/ 809117 h 4469549"/>
              <a:gd name="connsiteX1766" fmla="*/ 2154736 w 5178638"/>
              <a:gd name="connsiteY1766" fmla="*/ 839980 h 4469549"/>
              <a:gd name="connsiteX1767" fmla="*/ 2144750 w 5178638"/>
              <a:gd name="connsiteY1767" fmla="*/ 860235 h 4469549"/>
              <a:gd name="connsiteX1768" fmla="*/ 2148280 w 5178638"/>
              <a:gd name="connsiteY1768" fmla="*/ 866637 h 4469549"/>
              <a:gd name="connsiteX1769" fmla="*/ 2153417 w 5178638"/>
              <a:gd name="connsiteY1769" fmla="*/ 860938 h 4469549"/>
              <a:gd name="connsiteX1770" fmla="*/ 2174208 w 5178638"/>
              <a:gd name="connsiteY1770" fmla="*/ 825252 h 4469549"/>
              <a:gd name="connsiteX1771" fmla="*/ 2180698 w 5178638"/>
              <a:gd name="connsiteY1771" fmla="*/ 820342 h 4469549"/>
              <a:gd name="connsiteX1772" fmla="*/ 2178808 w 5178638"/>
              <a:gd name="connsiteY1772" fmla="*/ 823586 h 4469549"/>
              <a:gd name="connsiteX1773" fmla="*/ 2172603 w 5178638"/>
              <a:gd name="connsiteY1773" fmla="*/ 837353 h 4469549"/>
              <a:gd name="connsiteX1774" fmla="*/ 2179815 w 5178638"/>
              <a:gd name="connsiteY1774" fmla="*/ 830772 h 4469549"/>
              <a:gd name="connsiteX1775" fmla="*/ 2184988 w 5178638"/>
              <a:gd name="connsiteY1775" fmla="*/ 821541 h 4469549"/>
              <a:gd name="connsiteX1776" fmla="*/ 2196864 w 5178638"/>
              <a:gd name="connsiteY1776" fmla="*/ 798042 h 4469549"/>
              <a:gd name="connsiteX1777" fmla="*/ 2200367 w 5178638"/>
              <a:gd name="connsiteY1777" fmla="*/ 792692 h 4469549"/>
              <a:gd name="connsiteX1778" fmla="*/ 2192719 w 5178638"/>
              <a:gd name="connsiteY1778" fmla="*/ 718708 h 4469549"/>
              <a:gd name="connsiteX1779" fmla="*/ 2196783 w 5178638"/>
              <a:gd name="connsiteY1779" fmla="*/ 721076 h 4469549"/>
              <a:gd name="connsiteX1780" fmla="*/ 2189222 w 5178638"/>
              <a:gd name="connsiteY1780" fmla="*/ 734053 h 4469549"/>
              <a:gd name="connsiteX1781" fmla="*/ 2188974 w 5178638"/>
              <a:gd name="connsiteY1781" fmla="*/ 746944 h 4469549"/>
              <a:gd name="connsiteX1782" fmla="*/ 2165221 w 5178638"/>
              <a:gd name="connsiteY1782" fmla="*/ 793943 h 4469549"/>
              <a:gd name="connsiteX1783" fmla="*/ 2140792 w 5178638"/>
              <a:gd name="connsiteY1783" fmla="*/ 819906 h 4469549"/>
              <a:gd name="connsiteX1784" fmla="*/ 2121675 w 5178638"/>
              <a:gd name="connsiteY1784" fmla="*/ 853089 h 4469549"/>
              <a:gd name="connsiteX1785" fmla="*/ 2104456 w 5178638"/>
              <a:gd name="connsiteY1785" fmla="*/ 843057 h 4469549"/>
              <a:gd name="connsiteX1786" fmla="*/ 2110586 w 5178638"/>
              <a:gd name="connsiteY1786" fmla="*/ 831640 h 4469549"/>
              <a:gd name="connsiteX1787" fmla="*/ 2127932 w 5178638"/>
              <a:gd name="connsiteY1787" fmla="*/ 799920 h 4469549"/>
              <a:gd name="connsiteX1788" fmla="*/ 2143217 w 5178638"/>
              <a:gd name="connsiteY1788" fmla="*/ 769995 h 4469549"/>
              <a:gd name="connsiteX1789" fmla="*/ 2147104 w 5178638"/>
              <a:gd name="connsiteY1789" fmla="*/ 763287 h 4469549"/>
              <a:gd name="connsiteX1790" fmla="*/ 2155643 w 5178638"/>
              <a:gd name="connsiteY1790" fmla="*/ 751969 h 4469549"/>
              <a:gd name="connsiteX1791" fmla="*/ 2166220 w 5178638"/>
              <a:gd name="connsiteY1791" fmla="*/ 742379 h 4469549"/>
              <a:gd name="connsiteX1792" fmla="*/ 2170286 w 5178638"/>
              <a:gd name="connsiteY1792" fmla="*/ 744748 h 4469549"/>
              <a:gd name="connsiteX1793" fmla="*/ 2168681 w 5178638"/>
              <a:gd name="connsiteY1793" fmla="*/ 756849 h 4469549"/>
              <a:gd name="connsiteX1794" fmla="*/ 2175707 w 5178638"/>
              <a:gd name="connsiteY1794" fmla="*/ 747907 h 4469549"/>
              <a:gd name="connsiteX1795" fmla="*/ 2183268 w 5178638"/>
              <a:gd name="connsiteY1795" fmla="*/ 734929 h 4469549"/>
              <a:gd name="connsiteX1796" fmla="*/ 2192719 w 5178638"/>
              <a:gd name="connsiteY1796" fmla="*/ 718708 h 4469549"/>
              <a:gd name="connsiteX1797" fmla="*/ 2565697 w 5178638"/>
              <a:gd name="connsiteY1797" fmla="*/ 712575 h 4469549"/>
              <a:gd name="connsiteX1798" fmla="*/ 2556247 w 5178638"/>
              <a:gd name="connsiteY1798" fmla="*/ 728796 h 4469549"/>
              <a:gd name="connsiteX1799" fmla="*/ 2548402 w 5178638"/>
              <a:gd name="connsiteY1799" fmla="*/ 732917 h 4469549"/>
              <a:gd name="connsiteX1800" fmla="*/ 2526789 w 5178638"/>
              <a:gd name="connsiteY1800" fmla="*/ 763780 h 4469549"/>
              <a:gd name="connsiteX1801" fmla="*/ 2516803 w 5178638"/>
              <a:gd name="connsiteY1801" fmla="*/ 784035 h 4469549"/>
              <a:gd name="connsiteX1802" fmla="*/ 2520333 w 5178638"/>
              <a:gd name="connsiteY1802" fmla="*/ 790437 h 4469549"/>
              <a:gd name="connsiteX1803" fmla="*/ 2525470 w 5178638"/>
              <a:gd name="connsiteY1803" fmla="*/ 784738 h 4469549"/>
              <a:gd name="connsiteX1804" fmla="*/ 2546261 w 5178638"/>
              <a:gd name="connsiteY1804" fmla="*/ 749052 h 4469549"/>
              <a:gd name="connsiteX1805" fmla="*/ 2552751 w 5178638"/>
              <a:gd name="connsiteY1805" fmla="*/ 744142 h 4469549"/>
              <a:gd name="connsiteX1806" fmla="*/ 2550861 w 5178638"/>
              <a:gd name="connsiteY1806" fmla="*/ 747386 h 4469549"/>
              <a:gd name="connsiteX1807" fmla="*/ 2544657 w 5178638"/>
              <a:gd name="connsiteY1807" fmla="*/ 761154 h 4469549"/>
              <a:gd name="connsiteX1808" fmla="*/ 2551868 w 5178638"/>
              <a:gd name="connsiteY1808" fmla="*/ 754572 h 4469549"/>
              <a:gd name="connsiteX1809" fmla="*/ 2557041 w 5178638"/>
              <a:gd name="connsiteY1809" fmla="*/ 745342 h 4469549"/>
              <a:gd name="connsiteX1810" fmla="*/ 2568917 w 5178638"/>
              <a:gd name="connsiteY1810" fmla="*/ 721842 h 4469549"/>
              <a:gd name="connsiteX1811" fmla="*/ 2572420 w 5178638"/>
              <a:gd name="connsiteY1811" fmla="*/ 716492 h 4469549"/>
              <a:gd name="connsiteX1812" fmla="*/ 2564772 w 5178638"/>
              <a:gd name="connsiteY1812" fmla="*/ 642508 h 4469549"/>
              <a:gd name="connsiteX1813" fmla="*/ 2568836 w 5178638"/>
              <a:gd name="connsiteY1813" fmla="*/ 644876 h 4469549"/>
              <a:gd name="connsiteX1814" fmla="*/ 2561276 w 5178638"/>
              <a:gd name="connsiteY1814" fmla="*/ 657853 h 4469549"/>
              <a:gd name="connsiteX1815" fmla="*/ 2561027 w 5178638"/>
              <a:gd name="connsiteY1815" fmla="*/ 670745 h 4469549"/>
              <a:gd name="connsiteX1816" fmla="*/ 2537275 w 5178638"/>
              <a:gd name="connsiteY1816" fmla="*/ 717743 h 4469549"/>
              <a:gd name="connsiteX1817" fmla="*/ 2512845 w 5178638"/>
              <a:gd name="connsiteY1817" fmla="*/ 743707 h 4469549"/>
              <a:gd name="connsiteX1818" fmla="*/ 2493729 w 5178638"/>
              <a:gd name="connsiteY1818" fmla="*/ 776890 h 4469549"/>
              <a:gd name="connsiteX1819" fmla="*/ 2476509 w 5178638"/>
              <a:gd name="connsiteY1819" fmla="*/ 766857 h 4469549"/>
              <a:gd name="connsiteX1820" fmla="*/ 2482639 w 5178638"/>
              <a:gd name="connsiteY1820" fmla="*/ 755440 h 4469549"/>
              <a:gd name="connsiteX1821" fmla="*/ 2517732 w 5178638"/>
              <a:gd name="connsiteY1821" fmla="*/ 688975 h 4469549"/>
              <a:gd name="connsiteX1822" fmla="*/ 2538273 w 5178638"/>
              <a:gd name="connsiteY1822" fmla="*/ 666180 h 4469549"/>
              <a:gd name="connsiteX1823" fmla="*/ 2542339 w 5178638"/>
              <a:gd name="connsiteY1823" fmla="*/ 668548 h 4469549"/>
              <a:gd name="connsiteX1824" fmla="*/ 2540734 w 5178638"/>
              <a:gd name="connsiteY1824" fmla="*/ 680649 h 4469549"/>
              <a:gd name="connsiteX1825" fmla="*/ 2547760 w 5178638"/>
              <a:gd name="connsiteY1825" fmla="*/ 671707 h 4469549"/>
              <a:gd name="connsiteX1826" fmla="*/ 2555321 w 5178638"/>
              <a:gd name="connsiteY1826" fmla="*/ 658730 h 4469549"/>
              <a:gd name="connsiteX1827" fmla="*/ 2564772 w 5178638"/>
              <a:gd name="connsiteY1827" fmla="*/ 642508 h 4469549"/>
              <a:gd name="connsiteX1828" fmla="*/ 2583991 w 5178638"/>
              <a:gd name="connsiteY1828" fmla="*/ 465194 h 4469549"/>
              <a:gd name="connsiteX1829" fmla="*/ 2585346 w 5178638"/>
              <a:gd name="connsiteY1829" fmla="*/ 465984 h 4469549"/>
              <a:gd name="connsiteX1830" fmla="*/ 2569861 w 5178638"/>
              <a:gd name="connsiteY1830" fmla="*/ 494130 h 4469549"/>
              <a:gd name="connsiteX1831" fmla="*/ 2541136 w 5178638"/>
              <a:gd name="connsiteY1831" fmla="*/ 541520 h 4469549"/>
              <a:gd name="connsiteX1832" fmla="*/ 2523142 w 5178638"/>
              <a:gd name="connsiteY1832" fmla="*/ 569635 h 4469549"/>
              <a:gd name="connsiteX1833" fmla="*/ 2551858 w 5178638"/>
              <a:gd name="connsiteY1833" fmla="*/ 520347 h 4469549"/>
              <a:gd name="connsiteX1834" fmla="*/ 2583991 w 5178638"/>
              <a:gd name="connsiteY1834" fmla="*/ 465194 h 4469549"/>
              <a:gd name="connsiteX1835" fmla="*/ 2770729 w 5178638"/>
              <a:gd name="connsiteY1835" fmla="*/ 313123 h 4469549"/>
              <a:gd name="connsiteX1836" fmla="*/ 2784411 w 5178638"/>
              <a:gd name="connsiteY1836" fmla="*/ 336740 h 4469549"/>
              <a:gd name="connsiteX1837" fmla="*/ 2771189 w 5178638"/>
              <a:gd name="connsiteY1837" fmla="*/ 362985 h 4469549"/>
              <a:gd name="connsiteX1838" fmla="*/ 2765519 w 5178638"/>
              <a:gd name="connsiteY1838" fmla="*/ 372717 h 4469549"/>
              <a:gd name="connsiteX1839" fmla="*/ 2718800 w 5178638"/>
              <a:gd name="connsiteY1839" fmla="*/ 449789 h 4469549"/>
              <a:gd name="connsiteX1840" fmla="*/ 2669655 w 5178638"/>
              <a:gd name="connsiteY1840" fmla="*/ 534140 h 4469549"/>
              <a:gd name="connsiteX1841" fmla="*/ 2631318 w 5178638"/>
              <a:gd name="connsiteY1841" fmla="*/ 603060 h 4469549"/>
              <a:gd name="connsiteX1842" fmla="*/ 2627823 w 5178638"/>
              <a:gd name="connsiteY1842" fmla="*/ 618406 h 4469549"/>
              <a:gd name="connsiteX1843" fmla="*/ 2633778 w 5178638"/>
              <a:gd name="connsiteY1843" fmla="*/ 617529 h 4469549"/>
              <a:gd name="connsiteX1844" fmla="*/ 2646475 w 5178638"/>
              <a:gd name="connsiteY1844" fmla="*/ 598854 h 4469549"/>
              <a:gd name="connsiteX1845" fmla="*/ 2643514 w 5178638"/>
              <a:gd name="connsiteY1845" fmla="*/ 610165 h 4469549"/>
              <a:gd name="connsiteX1846" fmla="*/ 2618942 w 5178638"/>
              <a:gd name="connsiteY1846" fmla="*/ 652340 h 4469549"/>
              <a:gd name="connsiteX1847" fmla="*/ 2617052 w 5178638"/>
              <a:gd name="connsiteY1847" fmla="*/ 655585 h 4469549"/>
              <a:gd name="connsiteX1848" fmla="*/ 2608828 w 5178638"/>
              <a:gd name="connsiteY1848" fmla="*/ 668436 h 4469549"/>
              <a:gd name="connsiteX1849" fmla="*/ 2612407 w 5178638"/>
              <a:gd name="connsiteY1849" fmla="*/ 668969 h 4469549"/>
              <a:gd name="connsiteX1850" fmla="*/ 2795160 w 5178638"/>
              <a:gd name="connsiteY1850" fmla="*/ 355292 h 4469549"/>
              <a:gd name="connsiteX1851" fmla="*/ 5178638 w 5178638"/>
              <a:gd name="connsiteY1851" fmla="*/ 4469299 h 4469549"/>
              <a:gd name="connsiteX1852" fmla="*/ 2725850 w 5178638"/>
              <a:gd name="connsiteY1852" fmla="*/ 4469299 h 4469549"/>
              <a:gd name="connsiteX1853" fmla="*/ 2744858 w 5178638"/>
              <a:gd name="connsiteY1853" fmla="*/ 4468995 h 4469549"/>
              <a:gd name="connsiteX1854" fmla="*/ 2703556 w 5178638"/>
              <a:gd name="connsiteY1854" fmla="*/ 4463414 h 4469549"/>
              <a:gd name="connsiteX1855" fmla="*/ 2675865 w 5178638"/>
              <a:gd name="connsiteY1855" fmla="*/ 4463414 h 4469549"/>
              <a:gd name="connsiteX1856" fmla="*/ 2650990 w 5178638"/>
              <a:gd name="connsiteY1856" fmla="*/ 4466763 h 4469549"/>
              <a:gd name="connsiteX1857" fmla="*/ 2632216 w 5178638"/>
              <a:gd name="connsiteY1857" fmla="*/ 4467879 h 4469549"/>
              <a:gd name="connsiteX1858" fmla="*/ 2525397 w 5178638"/>
              <a:gd name="connsiteY1858" fmla="*/ 4467879 h 4469549"/>
              <a:gd name="connsiteX1859" fmla="*/ 2525397 w 5178638"/>
              <a:gd name="connsiteY1859" fmla="*/ 4469299 h 4469549"/>
              <a:gd name="connsiteX1860" fmla="*/ 2431622 w 5178638"/>
              <a:gd name="connsiteY1860" fmla="*/ 4469299 h 4469549"/>
              <a:gd name="connsiteX1861" fmla="*/ 2431622 w 5178638"/>
              <a:gd name="connsiteY1861" fmla="*/ 4468652 h 4469549"/>
              <a:gd name="connsiteX1862" fmla="*/ 2416603 w 5178638"/>
              <a:gd name="connsiteY1862" fmla="*/ 4468652 h 4469549"/>
              <a:gd name="connsiteX1863" fmla="*/ 2405338 w 5178638"/>
              <a:gd name="connsiteY1863" fmla="*/ 4461955 h 4469549"/>
              <a:gd name="connsiteX1864" fmla="*/ 2401584 w 5178638"/>
              <a:gd name="connsiteY1864" fmla="*/ 4458606 h 4469549"/>
              <a:gd name="connsiteX1865" fmla="*/ 2367791 w 5178638"/>
              <a:gd name="connsiteY1865" fmla="*/ 4455257 h 4469549"/>
              <a:gd name="connsiteX1866" fmla="*/ 2394074 w 5178638"/>
              <a:gd name="connsiteY1866" fmla="*/ 4455257 h 4469549"/>
              <a:gd name="connsiteX1867" fmla="*/ 2397829 w 5178638"/>
              <a:gd name="connsiteY1867" fmla="*/ 4451908 h 4469549"/>
              <a:gd name="connsiteX1868" fmla="*/ 2397829 w 5178638"/>
              <a:gd name="connsiteY1868" fmla="*/ 4449675 h 4469549"/>
              <a:gd name="connsiteX1869" fmla="*/ 2401584 w 5178638"/>
              <a:gd name="connsiteY1869" fmla="*/ 4449675 h 4469549"/>
              <a:gd name="connsiteX1870" fmla="*/ 2439131 w 5178638"/>
              <a:gd name="connsiteY1870" fmla="*/ 4450792 h 4469549"/>
              <a:gd name="connsiteX1871" fmla="*/ 2446640 w 5178638"/>
              <a:gd name="connsiteY1871" fmla="*/ 4449675 h 4469549"/>
              <a:gd name="connsiteX1872" fmla="*/ 2442886 w 5178638"/>
              <a:gd name="connsiteY1872" fmla="*/ 4447443 h 4469549"/>
              <a:gd name="connsiteX1873" fmla="*/ 2420357 w 5178638"/>
              <a:gd name="connsiteY1873" fmla="*/ 4442978 h 4469549"/>
              <a:gd name="connsiteX1874" fmla="*/ 2416603 w 5178638"/>
              <a:gd name="connsiteY1874" fmla="*/ 4437396 h 4469549"/>
              <a:gd name="connsiteX1875" fmla="*/ 2424112 w 5178638"/>
              <a:gd name="connsiteY1875" fmla="*/ 4434047 h 4469549"/>
              <a:gd name="connsiteX1876" fmla="*/ 2442886 w 5178638"/>
              <a:gd name="connsiteY1876" fmla="*/ 4434047 h 4469549"/>
              <a:gd name="connsiteX1877" fmla="*/ 2487942 w 5178638"/>
              <a:gd name="connsiteY1877" fmla="*/ 4438512 h 4469549"/>
              <a:gd name="connsiteX1878" fmla="*/ 2506716 w 5178638"/>
              <a:gd name="connsiteY1878" fmla="*/ 4436280 h 4469549"/>
              <a:gd name="connsiteX1879" fmla="*/ 2517980 w 5178638"/>
              <a:gd name="connsiteY1879" fmla="*/ 4429582 h 4469549"/>
              <a:gd name="connsiteX1880" fmla="*/ 2525397 w 5178638"/>
              <a:gd name="connsiteY1880" fmla="*/ 4429092 h 4469549"/>
              <a:gd name="connsiteX1881" fmla="*/ 2525397 w 5178638"/>
              <a:gd name="connsiteY1881" fmla="*/ 4461857 h 4469549"/>
              <a:gd name="connsiteX1882" fmla="*/ 2545858 w 5178638"/>
              <a:gd name="connsiteY1882" fmla="*/ 4461181 h 4469549"/>
              <a:gd name="connsiteX1883" fmla="*/ 2575895 w 5178638"/>
              <a:gd name="connsiteY1883" fmla="*/ 4460065 h 4469549"/>
              <a:gd name="connsiteX1884" fmla="*/ 2579650 w 5178638"/>
              <a:gd name="connsiteY1884" fmla="*/ 4454483 h 4469549"/>
              <a:gd name="connsiteX1885" fmla="*/ 2564631 w 5178638"/>
              <a:gd name="connsiteY1885" fmla="*/ 4451135 h 4469549"/>
              <a:gd name="connsiteX1886" fmla="*/ 2579650 w 5178638"/>
              <a:gd name="connsiteY1886" fmla="*/ 4450018 h 4469549"/>
              <a:gd name="connsiteX1887" fmla="*/ 2583405 w 5178638"/>
              <a:gd name="connsiteY1887" fmla="*/ 4450018 h 4469549"/>
              <a:gd name="connsiteX1888" fmla="*/ 2575895 w 5178638"/>
              <a:gd name="connsiteY1888" fmla="*/ 4447786 h 4469549"/>
              <a:gd name="connsiteX1889" fmla="*/ 2534594 w 5178638"/>
              <a:gd name="connsiteY1889" fmla="*/ 4447786 h 4469549"/>
              <a:gd name="connsiteX1890" fmla="*/ 2527084 w 5178638"/>
              <a:gd name="connsiteY1890" fmla="*/ 4446669 h 4469549"/>
              <a:gd name="connsiteX1891" fmla="*/ 2530839 w 5178638"/>
              <a:gd name="connsiteY1891" fmla="*/ 4442204 h 4469549"/>
              <a:gd name="connsiteX1892" fmla="*/ 2553367 w 5178638"/>
              <a:gd name="connsiteY1892" fmla="*/ 4441088 h 4469549"/>
              <a:gd name="connsiteX1893" fmla="*/ 2590914 w 5178638"/>
              <a:gd name="connsiteY1893" fmla="*/ 4443321 h 4469549"/>
              <a:gd name="connsiteX1894" fmla="*/ 2598424 w 5178638"/>
              <a:gd name="connsiteY1894" fmla="*/ 4446669 h 4469549"/>
              <a:gd name="connsiteX1895" fmla="*/ 2617197 w 5178638"/>
              <a:gd name="connsiteY1895" fmla="*/ 4446669 h 4469549"/>
              <a:gd name="connsiteX1896" fmla="*/ 2617197 w 5178638"/>
              <a:gd name="connsiteY1896" fmla="*/ 4455600 h 4469549"/>
              <a:gd name="connsiteX1897" fmla="*/ 2692292 w 5178638"/>
              <a:gd name="connsiteY1897" fmla="*/ 4457832 h 4469549"/>
              <a:gd name="connsiteX1898" fmla="*/ 2696047 w 5178638"/>
              <a:gd name="connsiteY1898" fmla="*/ 4457832 h 4469549"/>
              <a:gd name="connsiteX1899" fmla="*/ 2744858 w 5178638"/>
              <a:gd name="connsiteY1899" fmla="*/ 4457832 h 4469549"/>
              <a:gd name="connsiteX1900" fmla="*/ 2756122 w 5178638"/>
              <a:gd name="connsiteY1900" fmla="*/ 4455600 h 4469549"/>
              <a:gd name="connsiteX1901" fmla="*/ 2733594 w 5178638"/>
              <a:gd name="connsiteY1901" fmla="*/ 4454483 h 4469549"/>
              <a:gd name="connsiteX1902" fmla="*/ 2729839 w 5178638"/>
              <a:gd name="connsiteY1902" fmla="*/ 4451135 h 4469549"/>
              <a:gd name="connsiteX1903" fmla="*/ 2744858 w 5178638"/>
              <a:gd name="connsiteY1903" fmla="*/ 4447786 h 4469549"/>
              <a:gd name="connsiteX1904" fmla="*/ 2823707 w 5178638"/>
              <a:gd name="connsiteY1904" fmla="*/ 4446669 h 4469549"/>
              <a:gd name="connsiteX1905" fmla="*/ 2921330 w 5178638"/>
              <a:gd name="connsiteY1905" fmla="*/ 4446669 h 4469549"/>
              <a:gd name="connsiteX1906" fmla="*/ 3011443 w 5178638"/>
              <a:gd name="connsiteY1906" fmla="*/ 4447786 h 4469549"/>
              <a:gd name="connsiteX1907" fmla="*/ 3022707 w 5178638"/>
              <a:gd name="connsiteY1907" fmla="*/ 4447786 h 4469549"/>
              <a:gd name="connsiteX1908" fmla="*/ 3112821 w 5178638"/>
              <a:gd name="connsiteY1908" fmla="*/ 4445553 h 4469549"/>
              <a:gd name="connsiteX1909" fmla="*/ 3169142 w 5178638"/>
              <a:gd name="connsiteY1909" fmla="*/ 4448902 h 4469549"/>
              <a:gd name="connsiteX1910" fmla="*/ 3221708 w 5178638"/>
              <a:gd name="connsiteY1910" fmla="*/ 4450018 h 4469549"/>
              <a:gd name="connsiteX1911" fmla="*/ 3270519 w 5178638"/>
              <a:gd name="connsiteY1911" fmla="*/ 4446669 h 4469549"/>
              <a:gd name="connsiteX1912" fmla="*/ 3401935 w 5178638"/>
              <a:gd name="connsiteY1912" fmla="*/ 4436623 h 4469549"/>
              <a:gd name="connsiteX1913" fmla="*/ 3477029 w 5178638"/>
              <a:gd name="connsiteY1913" fmla="*/ 4436623 h 4469549"/>
              <a:gd name="connsiteX1914" fmla="*/ 3492048 w 5178638"/>
              <a:gd name="connsiteY1914" fmla="*/ 4435506 h 4469549"/>
              <a:gd name="connsiteX1915" fmla="*/ 3484539 w 5178638"/>
              <a:gd name="connsiteY1915" fmla="*/ 4431041 h 4469549"/>
              <a:gd name="connsiteX1916" fmla="*/ 3443237 w 5178638"/>
              <a:gd name="connsiteY1916" fmla="*/ 4426576 h 4469549"/>
              <a:gd name="connsiteX1917" fmla="*/ 3386916 w 5178638"/>
              <a:gd name="connsiteY1917" fmla="*/ 4422111 h 4469549"/>
              <a:gd name="connsiteX1918" fmla="*/ 3401935 w 5178638"/>
              <a:gd name="connsiteY1918" fmla="*/ 4418762 h 4469549"/>
              <a:gd name="connsiteX1919" fmla="*/ 3439482 w 5178638"/>
              <a:gd name="connsiteY1919" fmla="*/ 4414297 h 4469549"/>
              <a:gd name="connsiteX1920" fmla="*/ 3446991 w 5178638"/>
              <a:gd name="connsiteY1920" fmla="*/ 4410948 h 4469549"/>
              <a:gd name="connsiteX1921" fmla="*/ 3435727 w 5178638"/>
              <a:gd name="connsiteY1921" fmla="*/ 4409832 h 4469549"/>
              <a:gd name="connsiteX1922" fmla="*/ 3420708 w 5178638"/>
              <a:gd name="connsiteY1922" fmla="*/ 4409832 h 4469549"/>
              <a:gd name="connsiteX1923" fmla="*/ 3360633 w 5178638"/>
              <a:gd name="connsiteY1923" fmla="*/ 4410948 h 4469549"/>
              <a:gd name="connsiteX1924" fmla="*/ 3323085 w 5178638"/>
              <a:gd name="connsiteY1924" fmla="*/ 4410948 h 4469549"/>
              <a:gd name="connsiteX1925" fmla="*/ 3289293 w 5178638"/>
              <a:gd name="connsiteY1925" fmla="*/ 4408715 h 4469549"/>
              <a:gd name="connsiteX1926" fmla="*/ 3176651 w 5178638"/>
              <a:gd name="connsiteY1926" fmla="*/ 4407599 h 4469549"/>
              <a:gd name="connsiteX1927" fmla="*/ 3165387 w 5178638"/>
              <a:gd name="connsiteY1927" fmla="*/ 4406483 h 4469549"/>
              <a:gd name="connsiteX1928" fmla="*/ 3157878 w 5178638"/>
              <a:gd name="connsiteY1928" fmla="*/ 4405366 h 4469549"/>
              <a:gd name="connsiteX1929" fmla="*/ 3112821 w 5178638"/>
              <a:gd name="connsiteY1929" fmla="*/ 4409832 h 4469549"/>
              <a:gd name="connsiteX1930" fmla="*/ 3060255 w 5178638"/>
              <a:gd name="connsiteY1930" fmla="*/ 4407599 h 4469549"/>
              <a:gd name="connsiteX1931" fmla="*/ 3052745 w 5178638"/>
              <a:gd name="connsiteY1931" fmla="*/ 4407599 h 4469549"/>
              <a:gd name="connsiteX1932" fmla="*/ 3011443 w 5178638"/>
              <a:gd name="connsiteY1932" fmla="*/ 4407599 h 4469549"/>
              <a:gd name="connsiteX1933" fmla="*/ 2966387 w 5178638"/>
              <a:gd name="connsiteY1933" fmla="*/ 4405366 h 4469549"/>
              <a:gd name="connsiteX1934" fmla="*/ 2906311 w 5178638"/>
              <a:gd name="connsiteY1934" fmla="*/ 4405366 h 4469549"/>
              <a:gd name="connsiteX1935" fmla="*/ 2849990 w 5178638"/>
              <a:gd name="connsiteY1935" fmla="*/ 4408715 h 4469549"/>
              <a:gd name="connsiteX1936" fmla="*/ 2763632 w 5178638"/>
              <a:gd name="connsiteY1936" fmla="*/ 4413180 h 4469549"/>
              <a:gd name="connsiteX1937" fmla="*/ 2696047 w 5178638"/>
              <a:gd name="connsiteY1937" fmla="*/ 4415413 h 4469549"/>
              <a:gd name="connsiteX1938" fmla="*/ 2714820 w 5178638"/>
              <a:gd name="connsiteY1938" fmla="*/ 4418762 h 4469549"/>
              <a:gd name="connsiteX1939" fmla="*/ 2733594 w 5178638"/>
              <a:gd name="connsiteY1939" fmla="*/ 4418762 h 4469549"/>
              <a:gd name="connsiteX1940" fmla="*/ 2804934 w 5178638"/>
              <a:gd name="connsiteY1940" fmla="*/ 4423227 h 4469549"/>
              <a:gd name="connsiteX1941" fmla="*/ 2865009 w 5178638"/>
              <a:gd name="connsiteY1941" fmla="*/ 4423227 h 4469549"/>
              <a:gd name="connsiteX1942" fmla="*/ 2921330 w 5178638"/>
              <a:gd name="connsiteY1942" fmla="*/ 4417646 h 4469549"/>
              <a:gd name="connsiteX1943" fmla="*/ 2940104 w 5178638"/>
              <a:gd name="connsiteY1943" fmla="*/ 4415413 h 4469549"/>
              <a:gd name="connsiteX1944" fmla="*/ 3011443 w 5178638"/>
              <a:gd name="connsiteY1944" fmla="*/ 4420995 h 4469549"/>
              <a:gd name="connsiteX1945" fmla="*/ 3041481 w 5178638"/>
              <a:gd name="connsiteY1945" fmla="*/ 4422111 h 4469549"/>
              <a:gd name="connsiteX1946" fmla="*/ 3082783 w 5178638"/>
              <a:gd name="connsiteY1946" fmla="*/ 4422111 h 4469549"/>
              <a:gd name="connsiteX1947" fmla="*/ 3105311 w 5178638"/>
              <a:gd name="connsiteY1947" fmla="*/ 4422111 h 4469549"/>
              <a:gd name="connsiteX1948" fmla="*/ 3150368 w 5178638"/>
              <a:gd name="connsiteY1948" fmla="*/ 4418762 h 4469549"/>
              <a:gd name="connsiteX1949" fmla="*/ 3176651 w 5178638"/>
              <a:gd name="connsiteY1949" fmla="*/ 4419878 h 4469549"/>
              <a:gd name="connsiteX1950" fmla="*/ 3240481 w 5178638"/>
              <a:gd name="connsiteY1950" fmla="*/ 4423227 h 4469549"/>
              <a:gd name="connsiteX1951" fmla="*/ 3278029 w 5178638"/>
              <a:gd name="connsiteY1951" fmla="*/ 4424343 h 4469549"/>
              <a:gd name="connsiteX1952" fmla="*/ 3289293 w 5178638"/>
              <a:gd name="connsiteY1952" fmla="*/ 4423227 h 4469549"/>
              <a:gd name="connsiteX1953" fmla="*/ 3326840 w 5178638"/>
              <a:gd name="connsiteY1953" fmla="*/ 4418762 h 4469549"/>
              <a:gd name="connsiteX1954" fmla="*/ 3341859 w 5178638"/>
              <a:gd name="connsiteY1954" fmla="*/ 4422111 h 4469549"/>
              <a:gd name="connsiteX1955" fmla="*/ 3289293 w 5178638"/>
              <a:gd name="connsiteY1955" fmla="*/ 4428809 h 4469549"/>
              <a:gd name="connsiteX1956" fmla="*/ 3082783 w 5178638"/>
              <a:gd name="connsiteY1956" fmla="*/ 4428809 h 4469549"/>
              <a:gd name="connsiteX1957" fmla="*/ 3018953 w 5178638"/>
              <a:gd name="connsiteY1957" fmla="*/ 4431041 h 4469549"/>
              <a:gd name="connsiteX1958" fmla="*/ 3007689 w 5178638"/>
              <a:gd name="connsiteY1958" fmla="*/ 4433274 h 4469549"/>
              <a:gd name="connsiteX1959" fmla="*/ 3003934 w 5178638"/>
              <a:gd name="connsiteY1959" fmla="*/ 4435506 h 4469549"/>
              <a:gd name="connsiteX1960" fmla="*/ 3007689 w 5178638"/>
              <a:gd name="connsiteY1960" fmla="*/ 4436623 h 4469549"/>
              <a:gd name="connsiteX1961" fmla="*/ 3022707 w 5178638"/>
              <a:gd name="connsiteY1961" fmla="*/ 4437739 h 4469549"/>
              <a:gd name="connsiteX1962" fmla="*/ 3018953 w 5178638"/>
              <a:gd name="connsiteY1962" fmla="*/ 4438855 h 4469549"/>
              <a:gd name="connsiteX1963" fmla="*/ 2853745 w 5178638"/>
              <a:gd name="connsiteY1963" fmla="*/ 4436623 h 4469549"/>
              <a:gd name="connsiteX1964" fmla="*/ 2797424 w 5178638"/>
              <a:gd name="connsiteY1964" fmla="*/ 4436623 h 4469549"/>
              <a:gd name="connsiteX1965" fmla="*/ 2741103 w 5178638"/>
              <a:gd name="connsiteY1965" fmla="*/ 4436623 h 4469549"/>
              <a:gd name="connsiteX1966" fmla="*/ 2733594 w 5178638"/>
              <a:gd name="connsiteY1966" fmla="*/ 4436623 h 4469549"/>
              <a:gd name="connsiteX1967" fmla="*/ 2692292 w 5178638"/>
              <a:gd name="connsiteY1967" fmla="*/ 4434390 h 4469549"/>
              <a:gd name="connsiteX1968" fmla="*/ 2620952 w 5178638"/>
              <a:gd name="connsiteY1968" fmla="*/ 4434390 h 4469549"/>
              <a:gd name="connsiteX1969" fmla="*/ 2598424 w 5178638"/>
              <a:gd name="connsiteY1969" fmla="*/ 4432158 h 4469549"/>
              <a:gd name="connsiteX1970" fmla="*/ 2568386 w 5178638"/>
              <a:gd name="connsiteY1970" fmla="*/ 4431041 h 4469549"/>
              <a:gd name="connsiteX1971" fmla="*/ 2538348 w 5178638"/>
              <a:gd name="connsiteY1971" fmla="*/ 4431041 h 4469549"/>
              <a:gd name="connsiteX1972" fmla="*/ 2526873 w 5178638"/>
              <a:gd name="connsiteY1972" fmla="*/ 4428995 h 4469549"/>
              <a:gd name="connsiteX1973" fmla="*/ 2551773 w 5178638"/>
              <a:gd name="connsiteY1973" fmla="*/ 4427349 h 4469549"/>
              <a:gd name="connsiteX1974" fmla="*/ 2581810 w 5178638"/>
              <a:gd name="connsiteY1974" fmla="*/ 4428466 h 4469549"/>
              <a:gd name="connsiteX1975" fmla="*/ 2582075 w 5178638"/>
              <a:gd name="connsiteY1975" fmla="*/ 4428348 h 4469549"/>
              <a:gd name="connsiteX1976" fmla="*/ 2598424 w 5178638"/>
              <a:gd name="connsiteY1976" fmla="*/ 4431041 h 4469549"/>
              <a:gd name="connsiteX1977" fmla="*/ 2650990 w 5178638"/>
              <a:gd name="connsiteY1977" fmla="*/ 4428809 h 4469549"/>
              <a:gd name="connsiteX1978" fmla="*/ 2662254 w 5178638"/>
              <a:gd name="connsiteY1978" fmla="*/ 4424343 h 4469549"/>
              <a:gd name="connsiteX1979" fmla="*/ 2677273 w 5178638"/>
              <a:gd name="connsiteY1979" fmla="*/ 4424343 h 4469549"/>
              <a:gd name="connsiteX1980" fmla="*/ 2677273 w 5178638"/>
              <a:gd name="connsiteY1980" fmla="*/ 4420995 h 4469549"/>
              <a:gd name="connsiteX1981" fmla="*/ 2658499 w 5178638"/>
              <a:gd name="connsiteY1981" fmla="*/ 4420995 h 4469549"/>
              <a:gd name="connsiteX1982" fmla="*/ 2643480 w 5178638"/>
              <a:gd name="connsiteY1982" fmla="*/ 4420995 h 4469549"/>
              <a:gd name="connsiteX1983" fmla="*/ 2632216 w 5178638"/>
              <a:gd name="connsiteY1983" fmla="*/ 4419878 h 4469549"/>
              <a:gd name="connsiteX1984" fmla="*/ 2643480 w 5178638"/>
              <a:gd name="connsiteY1984" fmla="*/ 4416529 h 4469549"/>
              <a:gd name="connsiteX1985" fmla="*/ 2643480 w 5178638"/>
              <a:gd name="connsiteY1985" fmla="*/ 4413180 h 4469549"/>
              <a:gd name="connsiteX1986" fmla="*/ 2613443 w 5178638"/>
              <a:gd name="connsiteY1986" fmla="*/ 4408715 h 4469549"/>
              <a:gd name="connsiteX1987" fmla="*/ 2538348 w 5178638"/>
              <a:gd name="connsiteY1987" fmla="*/ 4410948 h 4469549"/>
              <a:gd name="connsiteX1988" fmla="*/ 2525397 w 5178638"/>
              <a:gd name="connsiteY1988" fmla="*/ 4411269 h 4469549"/>
              <a:gd name="connsiteX1989" fmla="*/ 2525397 w 5178638"/>
              <a:gd name="connsiteY1989" fmla="*/ 4419369 h 4469549"/>
              <a:gd name="connsiteX1990" fmla="*/ 2521735 w 5178638"/>
              <a:gd name="connsiteY1990" fmla="*/ 4412837 h 4469549"/>
              <a:gd name="connsiteX1991" fmla="*/ 2487942 w 5178638"/>
              <a:gd name="connsiteY1991" fmla="*/ 4412837 h 4469549"/>
              <a:gd name="connsiteX1992" fmla="*/ 2457905 w 5178638"/>
              <a:gd name="connsiteY1992" fmla="*/ 4411721 h 4469549"/>
              <a:gd name="connsiteX1993" fmla="*/ 2431622 w 5178638"/>
              <a:gd name="connsiteY1993" fmla="*/ 4412837 h 4469549"/>
              <a:gd name="connsiteX1994" fmla="*/ 2337753 w 5178638"/>
              <a:gd name="connsiteY1994" fmla="*/ 4413954 h 4469549"/>
              <a:gd name="connsiteX1995" fmla="*/ 2296451 w 5178638"/>
              <a:gd name="connsiteY1995" fmla="*/ 4413954 h 4469549"/>
              <a:gd name="connsiteX1996" fmla="*/ 2272500 w 5178638"/>
              <a:gd name="connsiteY1996" fmla="*/ 4414478 h 4469549"/>
              <a:gd name="connsiteX1997" fmla="*/ 2282748 w 5178638"/>
              <a:gd name="connsiteY1997" fmla="*/ 4413575 h 4469549"/>
              <a:gd name="connsiteX1998" fmla="*/ 2292604 w 5178638"/>
              <a:gd name="connsiteY1998" fmla="*/ 4412458 h 4469549"/>
              <a:gd name="connsiteX1999" fmla="*/ 2296359 w 5178638"/>
              <a:gd name="connsiteY1999" fmla="*/ 4410226 h 4469549"/>
              <a:gd name="connsiteX2000" fmla="*/ 2288849 w 5178638"/>
              <a:gd name="connsiteY2000" fmla="*/ 4409109 h 4469549"/>
              <a:gd name="connsiteX2001" fmla="*/ 2255057 w 5178638"/>
              <a:gd name="connsiteY2001" fmla="*/ 4409109 h 4469549"/>
              <a:gd name="connsiteX2002" fmla="*/ 2243793 w 5178638"/>
              <a:gd name="connsiteY2002" fmla="*/ 4406877 h 4469549"/>
              <a:gd name="connsiteX2003" fmla="*/ 2251302 w 5178638"/>
              <a:gd name="connsiteY2003" fmla="*/ 4404644 h 4469549"/>
              <a:gd name="connsiteX2004" fmla="*/ 2296359 w 5178638"/>
              <a:gd name="connsiteY2004" fmla="*/ 4399063 h 4469549"/>
              <a:gd name="connsiteX2005" fmla="*/ 2367699 w 5178638"/>
              <a:gd name="connsiteY2005" fmla="*/ 4394597 h 4469549"/>
              <a:gd name="connsiteX2006" fmla="*/ 2367699 w 5178638"/>
              <a:gd name="connsiteY2006" fmla="*/ 4393481 h 4469549"/>
              <a:gd name="connsiteX2007" fmla="*/ 2367699 w 5178638"/>
              <a:gd name="connsiteY2007" fmla="*/ 4391248 h 4469549"/>
              <a:gd name="connsiteX2008" fmla="*/ 2352680 w 5178638"/>
              <a:gd name="connsiteY2008" fmla="*/ 4391248 h 4469549"/>
              <a:gd name="connsiteX2009" fmla="*/ 2341415 w 5178638"/>
              <a:gd name="connsiteY2009" fmla="*/ 4384551 h 4469549"/>
              <a:gd name="connsiteX2010" fmla="*/ 2337661 w 5178638"/>
              <a:gd name="connsiteY2010" fmla="*/ 4381202 h 4469549"/>
              <a:gd name="connsiteX2011" fmla="*/ 2303868 w 5178638"/>
              <a:gd name="connsiteY2011" fmla="*/ 4377853 h 4469549"/>
              <a:gd name="connsiteX2012" fmla="*/ 2330151 w 5178638"/>
              <a:gd name="connsiteY2012" fmla="*/ 4377853 h 4469549"/>
              <a:gd name="connsiteX2013" fmla="*/ 2333906 w 5178638"/>
              <a:gd name="connsiteY2013" fmla="*/ 4374504 h 4469549"/>
              <a:gd name="connsiteX2014" fmla="*/ 2333906 w 5178638"/>
              <a:gd name="connsiteY2014" fmla="*/ 4372271 h 4469549"/>
              <a:gd name="connsiteX2015" fmla="*/ 2337661 w 5178638"/>
              <a:gd name="connsiteY2015" fmla="*/ 4372271 h 4469549"/>
              <a:gd name="connsiteX2016" fmla="*/ 2375208 w 5178638"/>
              <a:gd name="connsiteY2016" fmla="*/ 4373388 h 4469549"/>
              <a:gd name="connsiteX2017" fmla="*/ 2382717 w 5178638"/>
              <a:gd name="connsiteY2017" fmla="*/ 4372271 h 4469549"/>
              <a:gd name="connsiteX2018" fmla="*/ 2378963 w 5178638"/>
              <a:gd name="connsiteY2018" fmla="*/ 4370039 h 4469549"/>
              <a:gd name="connsiteX2019" fmla="*/ 2356434 w 5178638"/>
              <a:gd name="connsiteY2019" fmla="*/ 4365574 h 4469549"/>
              <a:gd name="connsiteX2020" fmla="*/ 2352680 w 5178638"/>
              <a:gd name="connsiteY2020" fmla="*/ 4359992 h 4469549"/>
              <a:gd name="connsiteX2021" fmla="*/ 2360189 w 5178638"/>
              <a:gd name="connsiteY2021" fmla="*/ 4356643 h 4469549"/>
              <a:gd name="connsiteX2022" fmla="*/ 2378963 w 5178638"/>
              <a:gd name="connsiteY2022" fmla="*/ 4356643 h 4469549"/>
              <a:gd name="connsiteX2023" fmla="*/ 2424019 w 5178638"/>
              <a:gd name="connsiteY2023" fmla="*/ 4361108 h 4469549"/>
              <a:gd name="connsiteX2024" fmla="*/ 2442793 w 5178638"/>
              <a:gd name="connsiteY2024" fmla="*/ 4358876 h 4469549"/>
              <a:gd name="connsiteX2025" fmla="*/ 2454057 w 5178638"/>
              <a:gd name="connsiteY2025" fmla="*/ 4352178 h 4469549"/>
              <a:gd name="connsiteX2026" fmla="*/ 2487850 w 5178638"/>
              <a:gd name="connsiteY2026" fmla="*/ 4349945 h 4469549"/>
              <a:gd name="connsiteX2027" fmla="*/ 2517887 w 5178638"/>
              <a:gd name="connsiteY2027" fmla="*/ 4351062 h 4469549"/>
              <a:gd name="connsiteX2028" fmla="*/ 2525397 w 5178638"/>
              <a:gd name="connsiteY2028" fmla="*/ 4347713 h 4469549"/>
              <a:gd name="connsiteX2029" fmla="*/ 2517887 w 5178638"/>
              <a:gd name="connsiteY2029" fmla="*/ 4344364 h 4469549"/>
              <a:gd name="connsiteX2030" fmla="*/ 2506623 w 5178638"/>
              <a:gd name="connsiteY2030" fmla="*/ 4345480 h 4469549"/>
              <a:gd name="connsiteX2031" fmla="*/ 2461567 w 5178638"/>
              <a:gd name="connsiteY2031" fmla="*/ 4342131 h 4469549"/>
              <a:gd name="connsiteX2032" fmla="*/ 2457812 w 5178638"/>
              <a:gd name="connsiteY2032" fmla="*/ 4335433 h 4469549"/>
              <a:gd name="connsiteX2033" fmla="*/ 2424019 w 5178638"/>
              <a:gd name="connsiteY2033" fmla="*/ 4335433 h 4469549"/>
              <a:gd name="connsiteX2034" fmla="*/ 2393982 w 5178638"/>
              <a:gd name="connsiteY2034" fmla="*/ 4334317 h 4469549"/>
              <a:gd name="connsiteX2035" fmla="*/ 2367699 w 5178638"/>
              <a:gd name="connsiteY2035" fmla="*/ 4335433 h 4469549"/>
              <a:gd name="connsiteX2036" fmla="*/ 2273830 w 5178638"/>
              <a:gd name="connsiteY2036" fmla="*/ 4336550 h 4469549"/>
              <a:gd name="connsiteX2037" fmla="*/ 2232528 w 5178638"/>
              <a:gd name="connsiteY2037" fmla="*/ 4336550 h 4469549"/>
              <a:gd name="connsiteX2038" fmla="*/ 2168698 w 5178638"/>
              <a:gd name="connsiteY2038" fmla="*/ 4342131 h 4469549"/>
              <a:gd name="connsiteX2039" fmla="*/ 2168544 w 5178638"/>
              <a:gd name="connsiteY2039" fmla="*/ 4342063 h 4469549"/>
              <a:gd name="connsiteX2040" fmla="*/ 2172545 w 5178638"/>
              <a:gd name="connsiteY2040" fmla="*/ 4340278 h 4469549"/>
              <a:gd name="connsiteX2041" fmla="*/ 2162258 w 5178638"/>
              <a:gd name="connsiteY2041" fmla="*/ 4339259 h 4469549"/>
              <a:gd name="connsiteX2042" fmla="*/ 2161189 w 5178638"/>
              <a:gd name="connsiteY2042" fmla="*/ 4338782 h 4469549"/>
              <a:gd name="connsiteX2043" fmla="*/ 2119887 w 5178638"/>
              <a:gd name="connsiteY2043" fmla="*/ 4337666 h 4469549"/>
              <a:gd name="connsiteX2044" fmla="*/ 2106576 w 5178638"/>
              <a:gd name="connsiteY2044" fmla="*/ 4339645 h 4469549"/>
              <a:gd name="connsiteX2045" fmla="*/ 2086187 w 5178638"/>
              <a:gd name="connsiteY2045" fmla="*/ 4340278 h 4469549"/>
              <a:gd name="connsiteX2046" fmla="*/ 2048640 w 5178638"/>
              <a:gd name="connsiteY2046" fmla="*/ 4340278 h 4469549"/>
              <a:gd name="connsiteX2047" fmla="*/ 2033151 w 5178638"/>
              <a:gd name="connsiteY2047" fmla="*/ 4339580 h 4469549"/>
              <a:gd name="connsiteX2048" fmla="*/ 2023877 w 5178638"/>
              <a:gd name="connsiteY2048" fmla="*/ 4338803 h 4469549"/>
              <a:gd name="connsiteX2049" fmla="*/ 2011000 w 5178638"/>
              <a:gd name="connsiteY2049" fmla="*/ 4335433 h 4469549"/>
              <a:gd name="connsiteX2050" fmla="*/ 1980962 w 5178638"/>
              <a:gd name="connsiteY2050" fmla="*/ 4330968 h 4469549"/>
              <a:gd name="connsiteX2051" fmla="*/ 1958434 w 5178638"/>
              <a:gd name="connsiteY2051" fmla="*/ 4333201 h 4469549"/>
              <a:gd name="connsiteX2052" fmla="*/ 1939660 w 5178638"/>
              <a:gd name="connsiteY2052" fmla="*/ 4336550 h 4469549"/>
              <a:gd name="connsiteX2053" fmla="*/ 1938307 w 5178638"/>
              <a:gd name="connsiteY2053" fmla="*/ 4337555 h 4469549"/>
              <a:gd name="connsiteX2054" fmla="*/ 1902205 w 5178638"/>
              <a:gd name="connsiteY2054" fmla="*/ 4336929 h 4469549"/>
              <a:gd name="connsiteX2055" fmla="*/ 1890941 w 5178638"/>
              <a:gd name="connsiteY2055" fmla="*/ 4335813 h 4469549"/>
              <a:gd name="connsiteX2056" fmla="*/ 1883432 w 5178638"/>
              <a:gd name="connsiteY2056" fmla="*/ 4334696 h 4469549"/>
              <a:gd name="connsiteX2057" fmla="*/ 1841816 w 5178638"/>
              <a:gd name="connsiteY2057" fmla="*/ 4338821 h 4469549"/>
              <a:gd name="connsiteX2058" fmla="*/ 1840160 w 5178638"/>
              <a:gd name="connsiteY2058" fmla="*/ 4338922 h 4469549"/>
              <a:gd name="connsiteX2059" fmla="*/ 1836718 w 5178638"/>
              <a:gd name="connsiteY2059" fmla="*/ 4339271 h 4469549"/>
              <a:gd name="connsiteX2060" fmla="*/ 1815758 w 5178638"/>
              <a:gd name="connsiteY2060" fmla="*/ 4340643 h 4469549"/>
              <a:gd name="connsiteX2061" fmla="*/ 1808245 w 5178638"/>
              <a:gd name="connsiteY2061" fmla="*/ 4339898 h 4469549"/>
              <a:gd name="connsiteX2062" fmla="*/ 1793226 w 5178638"/>
              <a:gd name="connsiteY2062" fmla="*/ 4332084 h 4469549"/>
              <a:gd name="connsiteX2063" fmla="*/ 1781962 w 5178638"/>
              <a:gd name="connsiteY2063" fmla="*/ 4329852 h 4469549"/>
              <a:gd name="connsiteX2064" fmla="*/ 1740302 w 5178638"/>
              <a:gd name="connsiteY2064" fmla="*/ 4336929 h 4469549"/>
              <a:gd name="connsiteX2065" fmla="*/ 1736997 w 5178638"/>
              <a:gd name="connsiteY2065" fmla="*/ 4336929 h 4469549"/>
              <a:gd name="connsiteX2066" fmla="*/ 1691941 w 5178638"/>
              <a:gd name="connsiteY2066" fmla="*/ 4334696 h 4469549"/>
              <a:gd name="connsiteX2067" fmla="*/ 1631865 w 5178638"/>
              <a:gd name="connsiteY2067" fmla="*/ 4334696 h 4469549"/>
              <a:gd name="connsiteX2068" fmla="*/ 1575544 w 5178638"/>
              <a:gd name="connsiteY2068" fmla="*/ 4338045 h 4469549"/>
              <a:gd name="connsiteX2069" fmla="*/ 1524836 w 5178638"/>
              <a:gd name="connsiteY2069" fmla="*/ 4340667 h 4469549"/>
              <a:gd name="connsiteX2070" fmla="*/ 1519131 w 5178638"/>
              <a:gd name="connsiteY2070" fmla="*/ 4337666 h 4469549"/>
              <a:gd name="connsiteX2071" fmla="*/ 1534150 w 5178638"/>
              <a:gd name="connsiteY2071" fmla="*/ 4336550 h 4469549"/>
              <a:gd name="connsiteX2072" fmla="*/ 1594225 w 5178638"/>
              <a:gd name="connsiteY2072" fmla="*/ 4336550 h 4469549"/>
              <a:gd name="connsiteX2073" fmla="*/ 1612999 w 5178638"/>
              <a:gd name="connsiteY2073" fmla="*/ 4333201 h 4469549"/>
              <a:gd name="connsiteX2074" fmla="*/ 1545414 w 5178638"/>
              <a:gd name="connsiteY2074" fmla="*/ 4333201 h 4469549"/>
              <a:gd name="connsiteX2075" fmla="*/ 1477829 w 5178638"/>
              <a:gd name="connsiteY2075" fmla="*/ 4333201 h 4469549"/>
              <a:gd name="connsiteX2076" fmla="*/ 1413998 w 5178638"/>
              <a:gd name="connsiteY2076" fmla="*/ 4330968 h 4469549"/>
              <a:gd name="connsiteX2077" fmla="*/ 1323885 w 5178638"/>
              <a:gd name="connsiteY2077" fmla="*/ 4330968 h 4469549"/>
              <a:gd name="connsiteX2078" fmla="*/ 1297602 w 5178638"/>
              <a:gd name="connsiteY2078" fmla="*/ 4329852 h 4469549"/>
              <a:gd name="connsiteX2079" fmla="*/ 1222508 w 5178638"/>
              <a:gd name="connsiteY2079" fmla="*/ 4336550 h 4469549"/>
              <a:gd name="connsiteX2080" fmla="*/ 1214998 w 5178638"/>
              <a:gd name="connsiteY2080" fmla="*/ 4334317 h 4469549"/>
              <a:gd name="connsiteX2081" fmla="*/ 1211243 w 5178638"/>
              <a:gd name="connsiteY2081" fmla="*/ 4328735 h 4469549"/>
              <a:gd name="connsiteX2082" fmla="*/ 1154923 w 5178638"/>
              <a:gd name="connsiteY2082" fmla="*/ 4325387 h 4469549"/>
              <a:gd name="connsiteX2083" fmla="*/ 1327640 w 5178638"/>
              <a:gd name="connsiteY2083" fmla="*/ 4323154 h 4469549"/>
              <a:gd name="connsiteX2084" fmla="*/ 1406489 w 5178638"/>
              <a:gd name="connsiteY2084" fmla="*/ 4320921 h 4469549"/>
              <a:gd name="connsiteX2085" fmla="*/ 1365187 w 5178638"/>
              <a:gd name="connsiteY2085" fmla="*/ 4315340 h 4469549"/>
              <a:gd name="connsiteX2086" fmla="*/ 1312621 w 5178638"/>
              <a:gd name="connsiteY2086" fmla="*/ 4318689 h 4469549"/>
              <a:gd name="connsiteX2087" fmla="*/ 1293847 w 5178638"/>
              <a:gd name="connsiteY2087" fmla="*/ 4319805 h 4469549"/>
              <a:gd name="connsiteX2088" fmla="*/ 1173696 w 5178638"/>
              <a:gd name="connsiteY2088" fmla="*/ 4319805 h 4469549"/>
              <a:gd name="connsiteX2089" fmla="*/ 1139904 w 5178638"/>
              <a:gd name="connsiteY2089" fmla="*/ 4315340 h 4469549"/>
              <a:gd name="connsiteX2090" fmla="*/ 1207489 w 5178638"/>
              <a:gd name="connsiteY2090" fmla="*/ 4313107 h 4469549"/>
              <a:gd name="connsiteX2091" fmla="*/ 1237526 w 5178638"/>
              <a:gd name="connsiteY2091" fmla="*/ 4311991 h 4469549"/>
              <a:gd name="connsiteX2092" fmla="*/ 1241281 w 5178638"/>
              <a:gd name="connsiteY2092" fmla="*/ 4306409 h 4469549"/>
              <a:gd name="connsiteX2093" fmla="*/ 1226262 w 5178638"/>
              <a:gd name="connsiteY2093" fmla="*/ 4303061 h 4469549"/>
              <a:gd name="connsiteX2094" fmla="*/ 1241281 w 5178638"/>
              <a:gd name="connsiteY2094" fmla="*/ 4301944 h 4469549"/>
              <a:gd name="connsiteX2095" fmla="*/ 1245036 w 5178638"/>
              <a:gd name="connsiteY2095" fmla="*/ 4301944 h 4469549"/>
              <a:gd name="connsiteX2096" fmla="*/ 1237526 w 5178638"/>
              <a:gd name="connsiteY2096" fmla="*/ 4299712 h 4469549"/>
              <a:gd name="connsiteX2097" fmla="*/ 1196225 w 5178638"/>
              <a:gd name="connsiteY2097" fmla="*/ 4299712 h 4469549"/>
              <a:gd name="connsiteX2098" fmla="*/ 1188715 w 5178638"/>
              <a:gd name="connsiteY2098" fmla="*/ 4298595 h 4469549"/>
              <a:gd name="connsiteX2099" fmla="*/ 1188022 w 5178638"/>
              <a:gd name="connsiteY2099" fmla="*/ 4296330 h 4469549"/>
              <a:gd name="connsiteX2100" fmla="*/ 1254974 w 5178638"/>
              <a:gd name="connsiteY2100" fmla="*/ 4296330 h 4469549"/>
              <a:gd name="connsiteX2101" fmla="*/ 1260055 w 5178638"/>
              <a:gd name="connsiteY2101" fmla="*/ 4298595 h 4469549"/>
              <a:gd name="connsiteX2102" fmla="*/ 1278828 w 5178638"/>
              <a:gd name="connsiteY2102" fmla="*/ 4298595 h 4469549"/>
              <a:gd name="connsiteX2103" fmla="*/ 1278828 w 5178638"/>
              <a:gd name="connsiteY2103" fmla="*/ 4307526 h 4469549"/>
              <a:gd name="connsiteX2104" fmla="*/ 1353923 w 5178638"/>
              <a:gd name="connsiteY2104" fmla="*/ 4309758 h 4469549"/>
              <a:gd name="connsiteX2105" fmla="*/ 1357678 w 5178638"/>
              <a:gd name="connsiteY2105" fmla="*/ 4309758 h 4469549"/>
              <a:gd name="connsiteX2106" fmla="*/ 1406489 w 5178638"/>
              <a:gd name="connsiteY2106" fmla="*/ 4309758 h 4469549"/>
              <a:gd name="connsiteX2107" fmla="*/ 1417753 w 5178638"/>
              <a:gd name="connsiteY2107" fmla="*/ 4307526 h 4469549"/>
              <a:gd name="connsiteX2108" fmla="*/ 1395225 w 5178638"/>
              <a:gd name="connsiteY2108" fmla="*/ 4306409 h 4469549"/>
              <a:gd name="connsiteX2109" fmla="*/ 1391470 w 5178638"/>
              <a:gd name="connsiteY2109" fmla="*/ 4303061 h 4469549"/>
              <a:gd name="connsiteX2110" fmla="*/ 1406489 w 5178638"/>
              <a:gd name="connsiteY2110" fmla="*/ 4299712 h 4469549"/>
              <a:gd name="connsiteX2111" fmla="*/ 1485338 w 5178638"/>
              <a:gd name="connsiteY2111" fmla="*/ 4298595 h 4469549"/>
              <a:gd name="connsiteX2112" fmla="*/ 1582961 w 5178638"/>
              <a:gd name="connsiteY2112" fmla="*/ 4298595 h 4469549"/>
              <a:gd name="connsiteX2113" fmla="*/ 1673074 w 5178638"/>
              <a:gd name="connsiteY2113" fmla="*/ 4299712 h 4469549"/>
              <a:gd name="connsiteX2114" fmla="*/ 1684339 w 5178638"/>
              <a:gd name="connsiteY2114" fmla="*/ 4299712 h 4469549"/>
              <a:gd name="connsiteX2115" fmla="*/ 1774452 w 5178638"/>
              <a:gd name="connsiteY2115" fmla="*/ 4297479 h 4469549"/>
              <a:gd name="connsiteX2116" fmla="*/ 1830773 w 5178638"/>
              <a:gd name="connsiteY2116" fmla="*/ 4300828 h 4469549"/>
              <a:gd name="connsiteX2117" fmla="*/ 1883339 w 5178638"/>
              <a:gd name="connsiteY2117" fmla="*/ 4301944 h 4469549"/>
              <a:gd name="connsiteX2118" fmla="*/ 1932150 w 5178638"/>
              <a:gd name="connsiteY2118" fmla="*/ 4298595 h 4469549"/>
              <a:gd name="connsiteX2119" fmla="*/ 1961779 w 5178638"/>
              <a:gd name="connsiteY2119" fmla="*/ 4296330 h 4469549"/>
              <a:gd name="connsiteX2120" fmla="*/ 2086407 w 5178638"/>
              <a:gd name="connsiteY2120" fmla="*/ 4296330 h 4469549"/>
              <a:gd name="connsiteX2121" fmla="*/ 2087803 w 5178638"/>
              <a:gd name="connsiteY2121" fmla="*/ 4296142 h 4469549"/>
              <a:gd name="connsiteX2122" fmla="*/ 2115494 w 5178638"/>
              <a:gd name="connsiteY2122" fmla="*/ 4296142 h 4469549"/>
              <a:gd name="connsiteX2123" fmla="*/ 2116885 w 5178638"/>
              <a:gd name="connsiteY2123" fmla="*/ 4296330 h 4469549"/>
              <a:gd name="connsiteX2124" fmla="*/ 2278284 w 5178638"/>
              <a:gd name="connsiteY2124" fmla="*/ 4296330 h 4469549"/>
              <a:gd name="connsiteX2125" fmla="*/ 2307640 w 5178638"/>
              <a:gd name="connsiteY2125" fmla="*/ 4298512 h 4469549"/>
              <a:gd name="connsiteX2126" fmla="*/ 2311395 w 5178638"/>
              <a:gd name="connsiteY2126" fmla="*/ 4305210 h 4469549"/>
              <a:gd name="connsiteX2127" fmla="*/ 2345188 w 5178638"/>
              <a:gd name="connsiteY2127" fmla="*/ 4305210 h 4469549"/>
              <a:gd name="connsiteX2128" fmla="*/ 2375225 w 5178638"/>
              <a:gd name="connsiteY2128" fmla="*/ 4306326 h 4469549"/>
              <a:gd name="connsiteX2129" fmla="*/ 2401508 w 5178638"/>
              <a:gd name="connsiteY2129" fmla="*/ 4305210 h 4469549"/>
              <a:gd name="connsiteX2130" fmla="*/ 2495377 w 5178638"/>
              <a:gd name="connsiteY2130" fmla="*/ 4304093 h 4469549"/>
              <a:gd name="connsiteX2131" fmla="*/ 2536679 w 5178638"/>
              <a:gd name="connsiteY2131" fmla="*/ 4304093 h 4469549"/>
              <a:gd name="connsiteX2132" fmla="*/ 2600509 w 5178638"/>
              <a:gd name="connsiteY2132" fmla="*/ 4298512 h 4469549"/>
              <a:gd name="connsiteX2133" fmla="*/ 2608018 w 5178638"/>
              <a:gd name="connsiteY2133" fmla="*/ 4301861 h 4469549"/>
              <a:gd name="connsiteX2134" fmla="*/ 2649320 w 5178638"/>
              <a:gd name="connsiteY2134" fmla="*/ 4302977 h 4469549"/>
              <a:gd name="connsiteX2135" fmla="*/ 2679358 w 5178638"/>
              <a:gd name="connsiteY2135" fmla="*/ 4298512 h 4469549"/>
              <a:gd name="connsiteX2136" fmla="*/ 2705641 w 5178638"/>
              <a:gd name="connsiteY2136" fmla="*/ 4296279 h 4469549"/>
              <a:gd name="connsiteX2137" fmla="*/ 2758207 w 5178638"/>
              <a:gd name="connsiteY2137" fmla="*/ 4305210 h 4469549"/>
              <a:gd name="connsiteX2138" fmla="*/ 2788245 w 5178638"/>
              <a:gd name="connsiteY2138" fmla="*/ 4309675 h 4469549"/>
              <a:gd name="connsiteX2139" fmla="*/ 2810773 w 5178638"/>
              <a:gd name="connsiteY2139" fmla="*/ 4307442 h 4469549"/>
              <a:gd name="connsiteX2140" fmla="*/ 2829547 w 5178638"/>
              <a:gd name="connsiteY2140" fmla="*/ 4304093 h 4469549"/>
              <a:gd name="connsiteX2141" fmla="*/ 2837057 w 5178638"/>
              <a:gd name="connsiteY2141" fmla="*/ 4298512 h 4469549"/>
              <a:gd name="connsiteX2142" fmla="*/ 2867094 w 5178638"/>
              <a:gd name="connsiteY2142" fmla="*/ 4298512 h 4469549"/>
              <a:gd name="connsiteX2143" fmla="*/ 2882113 w 5178638"/>
              <a:gd name="connsiteY2143" fmla="*/ 4304093 h 4469549"/>
              <a:gd name="connsiteX2144" fmla="*/ 2908396 w 5178638"/>
              <a:gd name="connsiteY2144" fmla="*/ 4302977 h 4469549"/>
              <a:gd name="connsiteX2145" fmla="*/ 2949698 w 5178638"/>
              <a:gd name="connsiteY2145" fmla="*/ 4299628 h 4469549"/>
              <a:gd name="connsiteX2146" fmla="*/ 2960962 w 5178638"/>
              <a:gd name="connsiteY2146" fmla="*/ 4300745 h 4469549"/>
              <a:gd name="connsiteX2147" fmla="*/ 2975981 w 5178638"/>
              <a:gd name="connsiteY2147" fmla="*/ 4308559 h 4469549"/>
              <a:gd name="connsiteX2148" fmla="*/ 2987245 w 5178638"/>
              <a:gd name="connsiteY2148" fmla="*/ 4310791 h 4469549"/>
              <a:gd name="connsiteX2149" fmla="*/ 3039812 w 5178638"/>
              <a:gd name="connsiteY2149" fmla="*/ 4301861 h 4469549"/>
              <a:gd name="connsiteX2150" fmla="*/ 3047321 w 5178638"/>
              <a:gd name="connsiteY2150" fmla="*/ 4299628 h 4469549"/>
              <a:gd name="connsiteX2151" fmla="*/ 3039812 w 5178638"/>
              <a:gd name="connsiteY2151" fmla="*/ 4297396 h 4469549"/>
              <a:gd name="connsiteX2152" fmla="*/ 2987245 w 5178638"/>
              <a:gd name="connsiteY2152" fmla="*/ 4296279 h 4469549"/>
              <a:gd name="connsiteX2153" fmla="*/ 2975981 w 5178638"/>
              <a:gd name="connsiteY2153" fmla="*/ 4295163 h 4469549"/>
              <a:gd name="connsiteX2154" fmla="*/ 2957207 w 5178638"/>
              <a:gd name="connsiteY2154" fmla="*/ 4291814 h 4469549"/>
              <a:gd name="connsiteX2155" fmla="*/ 2949698 w 5178638"/>
              <a:gd name="connsiteY2155" fmla="*/ 4287349 h 4469549"/>
              <a:gd name="connsiteX2156" fmla="*/ 2960962 w 5178638"/>
              <a:gd name="connsiteY2156" fmla="*/ 4282884 h 4469549"/>
              <a:gd name="connsiteX2157" fmla="*/ 2945944 w 5178638"/>
              <a:gd name="connsiteY2157" fmla="*/ 4282884 h 4469549"/>
              <a:gd name="connsiteX2158" fmla="*/ 2919660 w 5178638"/>
              <a:gd name="connsiteY2158" fmla="*/ 4284000 h 4469549"/>
              <a:gd name="connsiteX2159" fmla="*/ 2889622 w 5178638"/>
              <a:gd name="connsiteY2159" fmla="*/ 4282884 h 4469549"/>
              <a:gd name="connsiteX2160" fmla="*/ 2870849 w 5178638"/>
              <a:gd name="connsiteY2160" fmla="*/ 4277302 h 4469549"/>
              <a:gd name="connsiteX2161" fmla="*/ 2855830 w 5178638"/>
              <a:gd name="connsiteY2161" fmla="*/ 4276186 h 4469549"/>
              <a:gd name="connsiteX2162" fmla="*/ 2795755 w 5178638"/>
              <a:gd name="connsiteY2162" fmla="*/ 4276186 h 4469549"/>
              <a:gd name="connsiteX2163" fmla="*/ 2731924 w 5178638"/>
              <a:gd name="connsiteY2163" fmla="*/ 4276186 h 4469549"/>
              <a:gd name="connsiteX2164" fmla="*/ 2731924 w 5178638"/>
              <a:gd name="connsiteY2164" fmla="*/ 4275069 h 4469549"/>
              <a:gd name="connsiteX2165" fmla="*/ 2795755 w 5178638"/>
              <a:gd name="connsiteY2165" fmla="*/ 4273953 h 4469549"/>
              <a:gd name="connsiteX2166" fmla="*/ 2780736 w 5178638"/>
              <a:gd name="connsiteY2166" fmla="*/ 4270604 h 4469549"/>
              <a:gd name="connsiteX2167" fmla="*/ 2668094 w 5178638"/>
              <a:gd name="connsiteY2167" fmla="*/ 4267255 h 4469549"/>
              <a:gd name="connsiteX2168" fmla="*/ 2645566 w 5178638"/>
              <a:gd name="connsiteY2168" fmla="*/ 4267255 h 4469549"/>
              <a:gd name="connsiteX2169" fmla="*/ 2596754 w 5178638"/>
              <a:gd name="connsiteY2169" fmla="*/ 4260558 h 4469549"/>
              <a:gd name="connsiteX2170" fmla="*/ 2562962 w 5178638"/>
              <a:gd name="connsiteY2170" fmla="*/ 4260558 h 4469549"/>
              <a:gd name="connsiteX2171" fmla="*/ 2551697 w 5178638"/>
              <a:gd name="connsiteY2171" fmla="*/ 4258325 h 4469549"/>
              <a:gd name="connsiteX2172" fmla="*/ 2555452 w 5178638"/>
              <a:gd name="connsiteY2172" fmla="*/ 4254976 h 4469549"/>
              <a:gd name="connsiteX2173" fmla="*/ 2581735 w 5178638"/>
              <a:gd name="connsiteY2173" fmla="*/ 4253860 h 4469549"/>
              <a:gd name="connsiteX2174" fmla="*/ 2596754 w 5178638"/>
              <a:gd name="connsiteY2174" fmla="*/ 4259441 h 4469549"/>
              <a:gd name="connsiteX2175" fmla="*/ 2634301 w 5178638"/>
              <a:gd name="connsiteY2175" fmla="*/ 4260558 h 4469549"/>
              <a:gd name="connsiteX2176" fmla="*/ 2679358 w 5178638"/>
              <a:gd name="connsiteY2176" fmla="*/ 4260558 h 4469549"/>
              <a:gd name="connsiteX2177" fmla="*/ 2698132 w 5178638"/>
              <a:gd name="connsiteY2177" fmla="*/ 4260558 h 4469549"/>
              <a:gd name="connsiteX2178" fmla="*/ 2724415 w 5178638"/>
              <a:gd name="connsiteY2178" fmla="*/ 4259441 h 4469549"/>
              <a:gd name="connsiteX2179" fmla="*/ 2750698 w 5178638"/>
              <a:gd name="connsiteY2179" fmla="*/ 4260558 h 4469549"/>
              <a:gd name="connsiteX2180" fmla="*/ 2765717 w 5178638"/>
              <a:gd name="connsiteY2180" fmla="*/ 4259441 h 4469549"/>
              <a:gd name="connsiteX2181" fmla="*/ 2773226 w 5178638"/>
              <a:gd name="connsiteY2181" fmla="*/ 4262790 h 4469549"/>
              <a:gd name="connsiteX2182" fmla="*/ 2792000 w 5178638"/>
              <a:gd name="connsiteY2182" fmla="*/ 4262790 h 4469549"/>
              <a:gd name="connsiteX2183" fmla="*/ 2799509 w 5178638"/>
              <a:gd name="connsiteY2183" fmla="*/ 4260558 h 4469549"/>
              <a:gd name="connsiteX2184" fmla="*/ 2803264 w 5178638"/>
              <a:gd name="connsiteY2184" fmla="*/ 4265023 h 4469549"/>
              <a:gd name="connsiteX2185" fmla="*/ 2825792 w 5178638"/>
              <a:gd name="connsiteY2185" fmla="*/ 4265023 h 4469549"/>
              <a:gd name="connsiteX2186" fmla="*/ 2833302 w 5178638"/>
              <a:gd name="connsiteY2186" fmla="*/ 4262790 h 4469549"/>
              <a:gd name="connsiteX2187" fmla="*/ 2837057 w 5178638"/>
              <a:gd name="connsiteY2187" fmla="*/ 4267255 h 4469549"/>
              <a:gd name="connsiteX2188" fmla="*/ 2897132 w 5178638"/>
              <a:gd name="connsiteY2188" fmla="*/ 4268372 h 4469549"/>
              <a:gd name="connsiteX2189" fmla="*/ 2908396 w 5178638"/>
              <a:gd name="connsiteY2189" fmla="*/ 4268372 h 4469549"/>
              <a:gd name="connsiteX2190" fmla="*/ 2923415 w 5178638"/>
              <a:gd name="connsiteY2190" fmla="*/ 4267255 h 4469549"/>
              <a:gd name="connsiteX2191" fmla="*/ 2957207 w 5178638"/>
              <a:gd name="connsiteY2191" fmla="*/ 4265023 h 4469549"/>
              <a:gd name="connsiteX2192" fmla="*/ 2991000 w 5178638"/>
              <a:gd name="connsiteY2192" fmla="*/ 4265023 h 4469549"/>
              <a:gd name="connsiteX2193" fmla="*/ 3024792 w 5178638"/>
              <a:gd name="connsiteY2193" fmla="*/ 4267255 h 4469549"/>
              <a:gd name="connsiteX2194" fmla="*/ 3051076 w 5178638"/>
              <a:gd name="connsiteY2194" fmla="*/ 4267255 h 4469549"/>
              <a:gd name="connsiteX2195" fmla="*/ 3066095 w 5178638"/>
              <a:gd name="connsiteY2195" fmla="*/ 4265023 h 4469549"/>
              <a:gd name="connsiteX2196" fmla="*/ 3084868 w 5178638"/>
              <a:gd name="connsiteY2196" fmla="*/ 4265023 h 4469549"/>
              <a:gd name="connsiteX2197" fmla="*/ 3118661 w 5178638"/>
              <a:gd name="connsiteY2197" fmla="*/ 4265023 h 4469549"/>
              <a:gd name="connsiteX2198" fmla="*/ 3122415 w 5178638"/>
              <a:gd name="connsiteY2198" fmla="*/ 4265023 h 4469549"/>
              <a:gd name="connsiteX2199" fmla="*/ 3163718 w 5178638"/>
              <a:gd name="connsiteY2199" fmla="*/ 4271721 h 4469549"/>
              <a:gd name="connsiteX2200" fmla="*/ 3163718 w 5178638"/>
              <a:gd name="connsiteY2200" fmla="*/ 4273953 h 4469549"/>
              <a:gd name="connsiteX2201" fmla="*/ 3152453 w 5178638"/>
              <a:gd name="connsiteY2201" fmla="*/ 4280651 h 4469549"/>
              <a:gd name="connsiteX2202" fmla="*/ 3122415 w 5178638"/>
              <a:gd name="connsiteY2202" fmla="*/ 4280651 h 4469549"/>
              <a:gd name="connsiteX2203" fmla="*/ 3111151 w 5178638"/>
              <a:gd name="connsiteY2203" fmla="*/ 4282884 h 4469549"/>
              <a:gd name="connsiteX2204" fmla="*/ 3122415 w 5178638"/>
              <a:gd name="connsiteY2204" fmla="*/ 4284000 h 4469549"/>
              <a:gd name="connsiteX2205" fmla="*/ 3137434 w 5178638"/>
              <a:gd name="connsiteY2205" fmla="*/ 4282884 h 4469549"/>
              <a:gd name="connsiteX2206" fmla="*/ 3156208 w 5178638"/>
              <a:gd name="connsiteY2206" fmla="*/ 4282884 h 4469549"/>
              <a:gd name="connsiteX2207" fmla="*/ 3186246 w 5178638"/>
              <a:gd name="connsiteY2207" fmla="*/ 4284000 h 4469549"/>
              <a:gd name="connsiteX2208" fmla="*/ 3205019 w 5178638"/>
              <a:gd name="connsiteY2208" fmla="*/ 4286232 h 4469549"/>
              <a:gd name="connsiteX2209" fmla="*/ 3250076 w 5178638"/>
              <a:gd name="connsiteY2209" fmla="*/ 4302977 h 4469549"/>
              <a:gd name="connsiteX2210" fmla="*/ 3235057 w 5178638"/>
              <a:gd name="connsiteY2210" fmla="*/ 4304093 h 4469549"/>
              <a:gd name="connsiteX2211" fmla="*/ 3174982 w 5178638"/>
              <a:gd name="connsiteY2211" fmla="*/ 4304093 h 4469549"/>
              <a:gd name="connsiteX2212" fmla="*/ 3156208 w 5178638"/>
              <a:gd name="connsiteY2212" fmla="*/ 4307442 h 4469549"/>
              <a:gd name="connsiteX2213" fmla="*/ 3223793 w 5178638"/>
              <a:gd name="connsiteY2213" fmla="*/ 4307442 h 4469549"/>
              <a:gd name="connsiteX2214" fmla="*/ 3291378 w 5178638"/>
              <a:gd name="connsiteY2214" fmla="*/ 4307442 h 4469549"/>
              <a:gd name="connsiteX2215" fmla="*/ 3355209 w 5178638"/>
              <a:gd name="connsiteY2215" fmla="*/ 4309675 h 4469549"/>
              <a:gd name="connsiteX2216" fmla="*/ 3445322 w 5178638"/>
              <a:gd name="connsiteY2216" fmla="*/ 4309675 h 4469549"/>
              <a:gd name="connsiteX2217" fmla="*/ 3471605 w 5178638"/>
              <a:gd name="connsiteY2217" fmla="*/ 4310791 h 4469549"/>
              <a:gd name="connsiteX2218" fmla="*/ 3546699 w 5178638"/>
              <a:gd name="connsiteY2218" fmla="*/ 4304093 h 4469549"/>
              <a:gd name="connsiteX2219" fmla="*/ 3554209 w 5178638"/>
              <a:gd name="connsiteY2219" fmla="*/ 4306326 h 4469549"/>
              <a:gd name="connsiteX2220" fmla="*/ 3557964 w 5178638"/>
              <a:gd name="connsiteY2220" fmla="*/ 4311908 h 4469549"/>
              <a:gd name="connsiteX2221" fmla="*/ 3614284 w 5178638"/>
              <a:gd name="connsiteY2221" fmla="*/ 4315256 h 4469549"/>
              <a:gd name="connsiteX2222" fmla="*/ 3441567 w 5178638"/>
              <a:gd name="connsiteY2222" fmla="*/ 4317489 h 4469549"/>
              <a:gd name="connsiteX2223" fmla="*/ 3362718 w 5178638"/>
              <a:gd name="connsiteY2223" fmla="*/ 4319722 h 4469549"/>
              <a:gd name="connsiteX2224" fmla="*/ 3404020 w 5178638"/>
              <a:gd name="connsiteY2224" fmla="*/ 4325303 h 4469549"/>
              <a:gd name="connsiteX2225" fmla="*/ 3456586 w 5178638"/>
              <a:gd name="connsiteY2225" fmla="*/ 4321954 h 4469549"/>
              <a:gd name="connsiteX2226" fmla="*/ 3475360 w 5178638"/>
              <a:gd name="connsiteY2226" fmla="*/ 4320838 h 4469549"/>
              <a:gd name="connsiteX2227" fmla="*/ 3595511 w 5178638"/>
              <a:gd name="connsiteY2227" fmla="*/ 4320838 h 4469549"/>
              <a:gd name="connsiteX2228" fmla="*/ 3629303 w 5178638"/>
              <a:gd name="connsiteY2228" fmla="*/ 4325303 h 4469549"/>
              <a:gd name="connsiteX2229" fmla="*/ 3561718 w 5178638"/>
              <a:gd name="connsiteY2229" fmla="*/ 4327536 h 4469549"/>
              <a:gd name="connsiteX2230" fmla="*/ 3531681 w 5178638"/>
              <a:gd name="connsiteY2230" fmla="*/ 4328652 h 4469549"/>
              <a:gd name="connsiteX2231" fmla="*/ 3527926 w 5178638"/>
              <a:gd name="connsiteY2231" fmla="*/ 4334234 h 4469549"/>
              <a:gd name="connsiteX2232" fmla="*/ 3542945 w 5178638"/>
              <a:gd name="connsiteY2232" fmla="*/ 4337582 h 4469549"/>
              <a:gd name="connsiteX2233" fmla="*/ 3527926 w 5178638"/>
              <a:gd name="connsiteY2233" fmla="*/ 4338699 h 4469549"/>
              <a:gd name="connsiteX2234" fmla="*/ 3524171 w 5178638"/>
              <a:gd name="connsiteY2234" fmla="*/ 4338699 h 4469549"/>
              <a:gd name="connsiteX2235" fmla="*/ 3531681 w 5178638"/>
              <a:gd name="connsiteY2235" fmla="*/ 4340931 h 4469549"/>
              <a:gd name="connsiteX2236" fmla="*/ 3572982 w 5178638"/>
              <a:gd name="connsiteY2236" fmla="*/ 4340931 h 4469549"/>
              <a:gd name="connsiteX2237" fmla="*/ 3580492 w 5178638"/>
              <a:gd name="connsiteY2237" fmla="*/ 4342048 h 4469549"/>
              <a:gd name="connsiteX2238" fmla="*/ 3576737 w 5178638"/>
              <a:gd name="connsiteY2238" fmla="*/ 4346513 h 4469549"/>
              <a:gd name="connsiteX2239" fmla="*/ 3554209 w 5178638"/>
              <a:gd name="connsiteY2239" fmla="*/ 4347629 h 4469549"/>
              <a:gd name="connsiteX2240" fmla="*/ 3516662 w 5178638"/>
              <a:gd name="connsiteY2240" fmla="*/ 4345396 h 4469549"/>
              <a:gd name="connsiteX2241" fmla="*/ 3509152 w 5178638"/>
              <a:gd name="connsiteY2241" fmla="*/ 4342048 h 4469549"/>
              <a:gd name="connsiteX2242" fmla="*/ 3490379 w 5178638"/>
              <a:gd name="connsiteY2242" fmla="*/ 4342048 h 4469549"/>
              <a:gd name="connsiteX2243" fmla="*/ 3490379 w 5178638"/>
              <a:gd name="connsiteY2243" fmla="*/ 4333117 h 4469549"/>
              <a:gd name="connsiteX2244" fmla="*/ 3415284 w 5178638"/>
              <a:gd name="connsiteY2244" fmla="*/ 4330885 h 4469549"/>
              <a:gd name="connsiteX2245" fmla="*/ 3411529 w 5178638"/>
              <a:gd name="connsiteY2245" fmla="*/ 4330885 h 4469549"/>
              <a:gd name="connsiteX2246" fmla="*/ 3362718 w 5178638"/>
              <a:gd name="connsiteY2246" fmla="*/ 4330885 h 4469549"/>
              <a:gd name="connsiteX2247" fmla="*/ 3351454 w 5178638"/>
              <a:gd name="connsiteY2247" fmla="*/ 4333117 h 4469549"/>
              <a:gd name="connsiteX2248" fmla="*/ 3373982 w 5178638"/>
              <a:gd name="connsiteY2248" fmla="*/ 4334234 h 4469549"/>
              <a:gd name="connsiteX2249" fmla="*/ 3377737 w 5178638"/>
              <a:gd name="connsiteY2249" fmla="*/ 4337582 h 4469549"/>
              <a:gd name="connsiteX2250" fmla="*/ 3362718 w 5178638"/>
              <a:gd name="connsiteY2250" fmla="*/ 4340931 h 4469549"/>
              <a:gd name="connsiteX2251" fmla="*/ 3283869 w 5178638"/>
              <a:gd name="connsiteY2251" fmla="*/ 4342048 h 4469549"/>
              <a:gd name="connsiteX2252" fmla="*/ 3186246 w 5178638"/>
              <a:gd name="connsiteY2252" fmla="*/ 4342048 h 4469549"/>
              <a:gd name="connsiteX2253" fmla="*/ 3096133 w 5178638"/>
              <a:gd name="connsiteY2253" fmla="*/ 4340931 h 4469549"/>
              <a:gd name="connsiteX2254" fmla="*/ 3084868 w 5178638"/>
              <a:gd name="connsiteY2254" fmla="*/ 4340931 h 4469549"/>
              <a:gd name="connsiteX2255" fmla="*/ 2994755 w 5178638"/>
              <a:gd name="connsiteY2255" fmla="*/ 4343164 h 4469549"/>
              <a:gd name="connsiteX2256" fmla="*/ 2938434 w 5178638"/>
              <a:gd name="connsiteY2256" fmla="*/ 4339815 h 4469549"/>
              <a:gd name="connsiteX2257" fmla="*/ 2885868 w 5178638"/>
              <a:gd name="connsiteY2257" fmla="*/ 4338699 h 4469549"/>
              <a:gd name="connsiteX2258" fmla="*/ 2837057 w 5178638"/>
              <a:gd name="connsiteY2258" fmla="*/ 4342048 h 4469549"/>
              <a:gd name="connsiteX2259" fmla="*/ 2705641 w 5178638"/>
              <a:gd name="connsiteY2259" fmla="*/ 4352094 h 4469549"/>
              <a:gd name="connsiteX2260" fmla="*/ 2630547 w 5178638"/>
              <a:gd name="connsiteY2260" fmla="*/ 4352094 h 4469549"/>
              <a:gd name="connsiteX2261" fmla="*/ 2615528 w 5178638"/>
              <a:gd name="connsiteY2261" fmla="*/ 4353211 h 4469549"/>
              <a:gd name="connsiteX2262" fmla="*/ 2623037 w 5178638"/>
              <a:gd name="connsiteY2262" fmla="*/ 4357676 h 4469549"/>
              <a:gd name="connsiteX2263" fmla="*/ 2664339 w 5178638"/>
              <a:gd name="connsiteY2263" fmla="*/ 4362141 h 4469549"/>
              <a:gd name="connsiteX2264" fmla="*/ 2720660 w 5178638"/>
              <a:gd name="connsiteY2264" fmla="*/ 4366606 h 4469549"/>
              <a:gd name="connsiteX2265" fmla="*/ 2705641 w 5178638"/>
              <a:gd name="connsiteY2265" fmla="*/ 4369955 h 4469549"/>
              <a:gd name="connsiteX2266" fmla="*/ 2668094 w 5178638"/>
              <a:gd name="connsiteY2266" fmla="*/ 4374420 h 4469549"/>
              <a:gd name="connsiteX2267" fmla="*/ 2660585 w 5178638"/>
              <a:gd name="connsiteY2267" fmla="*/ 4377769 h 4469549"/>
              <a:gd name="connsiteX2268" fmla="*/ 2671849 w 5178638"/>
              <a:gd name="connsiteY2268" fmla="*/ 4378885 h 4469549"/>
              <a:gd name="connsiteX2269" fmla="*/ 2686868 w 5178638"/>
              <a:gd name="connsiteY2269" fmla="*/ 4378885 h 4469549"/>
              <a:gd name="connsiteX2270" fmla="*/ 2746943 w 5178638"/>
              <a:gd name="connsiteY2270" fmla="*/ 4377769 h 4469549"/>
              <a:gd name="connsiteX2271" fmla="*/ 2784490 w 5178638"/>
              <a:gd name="connsiteY2271" fmla="*/ 4377769 h 4469549"/>
              <a:gd name="connsiteX2272" fmla="*/ 2818283 w 5178638"/>
              <a:gd name="connsiteY2272" fmla="*/ 4380002 h 4469549"/>
              <a:gd name="connsiteX2273" fmla="*/ 2930925 w 5178638"/>
              <a:gd name="connsiteY2273" fmla="*/ 4381118 h 4469549"/>
              <a:gd name="connsiteX2274" fmla="*/ 2942189 w 5178638"/>
              <a:gd name="connsiteY2274" fmla="*/ 4382234 h 4469549"/>
              <a:gd name="connsiteX2275" fmla="*/ 2949698 w 5178638"/>
              <a:gd name="connsiteY2275" fmla="*/ 4383351 h 4469549"/>
              <a:gd name="connsiteX2276" fmla="*/ 2994755 w 5178638"/>
              <a:gd name="connsiteY2276" fmla="*/ 4378885 h 4469549"/>
              <a:gd name="connsiteX2277" fmla="*/ 3047321 w 5178638"/>
              <a:gd name="connsiteY2277" fmla="*/ 4381118 h 4469549"/>
              <a:gd name="connsiteX2278" fmla="*/ 3054830 w 5178638"/>
              <a:gd name="connsiteY2278" fmla="*/ 4381118 h 4469549"/>
              <a:gd name="connsiteX2279" fmla="*/ 3096133 w 5178638"/>
              <a:gd name="connsiteY2279" fmla="*/ 4381118 h 4469549"/>
              <a:gd name="connsiteX2280" fmla="*/ 3141189 w 5178638"/>
              <a:gd name="connsiteY2280" fmla="*/ 4383351 h 4469549"/>
              <a:gd name="connsiteX2281" fmla="*/ 3201265 w 5178638"/>
              <a:gd name="connsiteY2281" fmla="*/ 4383351 h 4469549"/>
              <a:gd name="connsiteX2282" fmla="*/ 3257586 w 5178638"/>
              <a:gd name="connsiteY2282" fmla="*/ 4380002 h 4469549"/>
              <a:gd name="connsiteX2283" fmla="*/ 3343944 w 5178638"/>
              <a:gd name="connsiteY2283" fmla="*/ 4375537 h 4469549"/>
              <a:gd name="connsiteX2284" fmla="*/ 3411529 w 5178638"/>
              <a:gd name="connsiteY2284" fmla="*/ 4373304 h 4469549"/>
              <a:gd name="connsiteX2285" fmla="*/ 3392756 w 5178638"/>
              <a:gd name="connsiteY2285" fmla="*/ 4369955 h 4469549"/>
              <a:gd name="connsiteX2286" fmla="*/ 3373982 w 5178638"/>
              <a:gd name="connsiteY2286" fmla="*/ 4369955 h 4469549"/>
              <a:gd name="connsiteX2287" fmla="*/ 3302642 w 5178638"/>
              <a:gd name="connsiteY2287" fmla="*/ 4365490 h 4469549"/>
              <a:gd name="connsiteX2288" fmla="*/ 3242567 w 5178638"/>
              <a:gd name="connsiteY2288" fmla="*/ 4365490 h 4469549"/>
              <a:gd name="connsiteX2289" fmla="*/ 3186246 w 5178638"/>
              <a:gd name="connsiteY2289" fmla="*/ 4371071 h 4469549"/>
              <a:gd name="connsiteX2290" fmla="*/ 3167472 w 5178638"/>
              <a:gd name="connsiteY2290" fmla="*/ 4373304 h 4469549"/>
              <a:gd name="connsiteX2291" fmla="*/ 3096133 w 5178638"/>
              <a:gd name="connsiteY2291" fmla="*/ 4367722 h 4469549"/>
              <a:gd name="connsiteX2292" fmla="*/ 3066095 w 5178638"/>
              <a:gd name="connsiteY2292" fmla="*/ 4366606 h 4469549"/>
              <a:gd name="connsiteX2293" fmla="*/ 3024792 w 5178638"/>
              <a:gd name="connsiteY2293" fmla="*/ 4366606 h 4469549"/>
              <a:gd name="connsiteX2294" fmla="*/ 3002264 w 5178638"/>
              <a:gd name="connsiteY2294" fmla="*/ 4366606 h 4469549"/>
              <a:gd name="connsiteX2295" fmla="*/ 2957207 w 5178638"/>
              <a:gd name="connsiteY2295" fmla="*/ 4369955 h 4469549"/>
              <a:gd name="connsiteX2296" fmla="*/ 2930925 w 5178638"/>
              <a:gd name="connsiteY2296" fmla="*/ 4368839 h 4469549"/>
              <a:gd name="connsiteX2297" fmla="*/ 2867094 w 5178638"/>
              <a:gd name="connsiteY2297" fmla="*/ 4365490 h 4469549"/>
              <a:gd name="connsiteX2298" fmla="*/ 2829547 w 5178638"/>
              <a:gd name="connsiteY2298" fmla="*/ 4364374 h 4469549"/>
              <a:gd name="connsiteX2299" fmla="*/ 2818283 w 5178638"/>
              <a:gd name="connsiteY2299" fmla="*/ 4365490 h 4469549"/>
              <a:gd name="connsiteX2300" fmla="*/ 2780736 w 5178638"/>
              <a:gd name="connsiteY2300" fmla="*/ 4369955 h 4469549"/>
              <a:gd name="connsiteX2301" fmla="*/ 2765717 w 5178638"/>
              <a:gd name="connsiteY2301" fmla="*/ 4366606 h 4469549"/>
              <a:gd name="connsiteX2302" fmla="*/ 2818283 w 5178638"/>
              <a:gd name="connsiteY2302" fmla="*/ 4359908 h 4469549"/>
              <a:gd name="connsiteX2303" fmla="*/ 3024792 w 5178638"/>
              <a:gd name="connsiteY2303" fmla="*/ 4359908 h 4469549"/>
              <a:gd name="connsiteX2304" fmla="*/ 3088623 w 5178638"/>
              <a:gd name="connsiteY2304" fmla="*/ 4357676 h 4469549"/>
              <a:gd name="connsiteX2305" fmla="*/ 3099887 w 5178638"/>
              <a:gd name="connsiteY2305" fmla="*/ 4355443 h 4469549"/>
              <a:gd name="connsiteX2306" fmla="*/ 3103642 w 5178638"/>
              <a:gd name="connsiteY2306" fmla="*/ 4353211 h 4469549"/>
              <a:gd name="connsiteX2307" fmla="*/ 3099887 w 5178638"/>
              <a:gd name="connsiteY2307" fmla="*/ 4352094 h 4469549"/>
              <a:gd name="connsiteX2308" fmla="*/ 3084868 w 5178638"/>
              <a:gd name="connsiteY2308" fmla="*/ 4350978 h 4469549"/>
              <a:gd name="connsiteX2309" fmla="*/ 3088623 w 5178638"/>
              <a:gd name="connsiteY2309" fmla="*/ 4349862 h 4469549"/>
              <a:gd name="connsiteX2310" fmla="*/ 3253831 w 5178638"/>
              <a:gd name="connsiteY2310" fmla="*/ 4352094 h 4469549"/>
              <a:gd name="connsiteX2311" fmla="*/ 3310152 w 5178638"/>
              <a:gd name="connsiteY2311" fmla="*/ 4352094 h 4469549"/>
              <a:gd name="connsiteX2312" fmla="*/ 3366473 w 5178638"/>
              <a:gd name="connsiteY2312" fmla="*/ 4352094 h 4469549"/>
              <a:gd name="connsiteX2313" fmla="*/ 3373982 w 5178638"/>
              <a:gd name="connsiteY2313" fmla="*/ 4352094 h 4469549"/>
              <a:gd name="connsiteX2314" fmla="*/ 3415284 w 5178638"/>
              <a:gd name="connsiteY2314" fmla="*/ 4354327 h 4469549"/>
              <a:gd name="connsiteX2315" fmla="*/ 3486624 w 5178638"/>
              <a:gd name="connsiteY2315" fmla="*/ 4354327 h 4469549"/>
              <a:gd name="connsiteX2316" fmla="*/ 3509152 w 5178638"/>
              <a:gd name="connsiteY2316" fmla="*/ 4356559 h 4469549"/>
              <a:gd name="connsiteX2317" fmla="*/ 3539190 w 5178638"/>
              <a:gd name="connsiteY2317" fmla="*/ 4357676 h 4469549"/>
              <a:gd name="connsiteX2318" fmla="*/ 3569228 w 5178638"/>
              <a:gd name="connsiteY2318" fmla="*/ 4357676 h 4469549"/>
              <a:gd name="connsiteX2319" fmla="*/ 3588002 w 5178638"/>
              <a:gd name="connsiteY2319" fmla="*/ 4361025 h 4469549"/>
              <a:gd name="connsiteX2320" fmla="*/ 3584247 w 5178638"/>
              <a:gd name="connsiteY2320" fmla="*/ 4363257 h 4469549"/>
              <a:gd name="connsiteX2321" fmla="*/ 3509152 w 5178638"/>
              <a:gd name="connsiteY2321" fmla="*/ 4357676 h 4469549"/>
              <a:gd name="connsiteX2322" fmla="*/ 3456586 w 5178638"/>
              <a:gd name="connsiteY2322" fmla="*/ 4359908 h 4469549"/>
              <a:gd name="connsiteX2323" fmla="*/ 3445322 w 5178638"/>
              <a:gd name="connsiteY2323" fmla="*/ 4364374 h 4469549"/>
              <a:gd name="connsiteX2324" fmla="*/ 3430303 w 5178638"/>
              <a:gd name="connsiteY2324" fmla="*/ 4364374 h 4469549"/>
              <a:gd name="connsiteX2325" fmla="*/ 3430303 w 5178638"/>
              <a:gd name="connsiteY2325" fmla="*/ 4367722 h 4469549"/>
              <a:gd name="connsiteX2326" fmla="*/ 3449077 w 5178638"/>
              <a:gd name="connsiteY2326" fmla="*/ 4367722 h 4469549"/>
              <a:gd name="connsiteX2327" fmla="*/ 3464096 w 5178638"/>
              <a:gd name="connsiteY2327" fmla="*/ 4367722 h 4469549"/>
              <a:gd name="connsiteX2328" fmla="*/ 3475360 w 5178638"/>
              <a:gd name="connsiteY2328" fmla="*/ 4368839 h 4469549"/>
              <a:gd name="connsiteX2329" fmla="*/ 3464096 w 5178638"/>
              <a:gd name="connsiteY2329" fmla="*/ 4372188 h 4469549"/>
              <a:gd name="connsiteX2330" fmla="*/ 3464096 w 5178638"/>
              <a:gd name="connsiteY2330" fmla="*/ 4375537 h 4469549"/>
              <a:gd name="connsiteX2331" fmla="*/ 3494133 w 5178638"/>
              <a:gd name="connsiteY2331" fmla="*/ 4380002 h 4469549"/>
              <a:gd name="connsiteX2332" fmla="*/ 3569228 w 5178638"/>
              <a:gd name="connsiteY2332" fmla="*/ 4377769 h 4469549"/>
              <a:gd name="connsiteX2333" fmla="*/ 3614284 w 5178638"/>
              <a:gd name="connsiteY2333" fmla="*/ 4376653 h 4469549"/>
              <a:gd name="connsiteX2334" fmla="*/ 3670605 w 5178638"/>
              <a:gd name="connsiteY2334" fmla="*/ 4375537 h 4469549"/>
              <a:gd name="connsiteX2335" fmla="*/ 3723172 w 5178638"/>
              <a:gd name="connsiteY2335" fmla="*/ 4377769 h 4469549"/>
              <a:gd name="connsiteX2336" fmla="*/ 3756964 w 5178638"/>
              <a:gd name="connsiteY2336" fmla="*/ 4380002 h 4469549"/>
              <a:gd name="connsiteX2337" fmla="*/ 3794511 w 5178638"/>
              <a:gd name="connsiteY2337" fmla="*/ 4383351 h 4469549"/>
              <a:gd name="connsiteX2338" fmla="*/ 3820794 w 5178638"/>
              <a:gd name="connsiteY2338" fmla="*/ 4382234 h 4469549"/>
              <a:gd name="connsiteX2339" fmla="*/ 3884625 w 5178638"/>
              <a:gd name="connsiteY2339" fmla="*/ 4378885 h 4469549"/>
              <a:gd name="connsiteX2340" fmla="*/ 3963884 w 5178638"/>
              <a:gd name="connsiteY2340" fmla="*/ 4378885 h 4469549"/>
              <a:gd name="connsiteX2341" fmla="*/ 3952620 w 5178638"/>
              <a:gd name="connsiteY2341" fmla="*/ 4377769 h 4469549"/>
              <a:gd name="connsiteX2342" fmla="*/ 3960129 w 5178638"/>
              <a:gd name="connsiteY2342" fmla="*/ 4374420 h 4469549"/>
              <a:gd name="connsiteX2343" fmla="*/ 3997676 w 5178638"/>
              <a:gd name="connsiteY2343" fmla="*/ 4369955 h 4469549"/>
              <a:gd name="connsiteX2344" fmla="*/ 4012695 w 5178638"/>
              <a:gd name="connsiteY2344" fmla="*/ 4366606 h 4469549"/>
              <a:gd name="connsiteX2345" fmla="*/ 3956374 w 5178638"/>
              <a:gd name="connsiteY2345" fmla="*/ 4362141 h 4469549"/>
              <a:gd name="connsiteX2346" fmla="*/ 3915072 w 5178638"/>
              <a:gd name="connsiteY2346" fmla="*/ 4357676 h 4469549"/>
              <a:gd name="connsiteX2347" fmla="*/ 3907563 w 5178638"/>
              <a:gd name="connsiteY2347" fmla="*/ 4353211 h 4469549"/>
              <a:gd name="connsiteX2348" fmla="*/ 3922582 w 5178638"/>
              <a:gd name="connsiteY2348" fmla="*/ 4352094 h 4469549"/>
              <a:gd name="connsiteX2349" fmla="*/ 3997676 w 5178638"/>
              <a:gd name="connsiteY2349" fmla="*/ 4352094 h 4469549"/>
              <a:gd name="connsiteX2350" fmla="*/ 4129092 w 5178638"/>
              <a:gd name="connsiteY2350" fmla="*/ 4342048 h 4469549"/>
              <a:gd name="connsiteX2351" fmla="*/ 4177903 w 5178638"/>
              <a:gd name="connsiteY2351" fmla="*/ 4338699 h 4469549"/>
              <a:gd name="connsiteX2352" fmla="*/ 4230469 w 5178638"/>
              <a:gd name="connsiteY2352" fmla="*/ 4339815 h 4469549"/>
              <a:gd name="connsiteX2353" fmla="*/ 4286790 w 5178638"/>
              <a:gd name="connsiteY2353" fmla="*/ 4343164 h 4469549"/>
              <a:gd name="connsiteX2354" fmla="*/ 4376903 w 5178638"/>
              <a:gd name="connsiteY2354" fmla="*/ 4340931 h 4469549"/>
              <a:gd name="connsiteX2355" fmla="*/ 4388168 w 5178638"/>
              <a:gd name="connsiteY2355" fmla="*/ 4340931 h 4469549"/>
              <a:gd name="connsiteX2356" fmla="*/ 4430951 w 5178638"/>
              <a:gd name="connsiteY2356" fmla="*/ 4342654 h 4469549"/>
              <a:gd name="connsiteX2357" fmla="*/ 4425789 w 5178638"/>
              <a:gd name="connsiteY2357" fmla="*/ 4340282 h 4469549"/>
              <a:gd name="connsiteX2358" fmla="*/ 4391997 w 5178638"/>
              <a:gd name="connsiteY2358" fmla="*/ 4326886 h 4469549"/>
              <a:gd name="connsiteX2359" fmla="*/ 4369469 w 5178638"/>
              <a:gd name="connsiteY2359" fmla="*/ 4320188 h 4469549"/>
              <a:gd name="connsiteX2360" fmla="*/ 4354450 w 5178638"/>
              <a:gd name="connsiteY2360" fmla="*/ 4311258 h 4469549"/>
              <a:gd name="connsiteX2361" fmla="*/ 4354450 w 5178638"/>
              <a:gd name="connsiteY2361" fmla="*/ 4309025 h 4469549"/>
              <a:gd name="connsiteX2362" fmla="*/ 4410771 w 5178638"/>
              <a:gd name="connsiteY2362" fmla="*/ 4297862 h 4469549"/>
              <a:gd name="connsiteX2363" fmla="*/ 4500922 w 5178638"/>
              <a:gd name="connsiteY2363" fmla="*/ 4297862 h 4469549"/>
              <a:gd name="connsiteX2364" fmla="*/ 4500922 w 5178638"/>
              <a:gd name="connsiteY2364" fmla="*/ 4287669 h 4469549"/>
              <a:gd name="connsiteX2365" fmla="*/ 4497054 w 5178638"/>
              <a:gd name="connsiteY2365" fmla="*/ 4286232 h 4469549"/>
              <a:gd name="connsiteX2366" fmla="*/ 4478281 w 5178638"/>
              <a:gd name="connsiteY2366" fmla="*/ 4284000 h 4469549"/>
              <a:gd name="connsiteX2367" fmla="*/ 4448243 w 5178638"/>
              <a:gd name="connsiteY2367" fmla="*/ 4282884 h 4469549"/>
              <a:gd name="connsiteX2368" fmla="*/ 4429469 w 5178638"/>
              <a:gd name="connsiteY2368" fmla="*/ 4282884 h 4469549"/>
              <a:gd name="connsiteX2369" fmla="*/ 4414450 w 5178638"/>
              <a:gd name="connsiteY2369" fmla="*/ 4284000 h 4469549"/>
              <a:gd name="connsiteX2370" fmla="*/ 4403186 w 5178638"/>
              <a:gd name="connsiteY2370" fmla="*/ 4282884 h 4469549"/>
              <a:gd name="connsiteX2371" fmla="*/ 4414450 w 5178638"/>
              <a:gd name="connsiteY2371" fmla="*/ 4280651 h 4469549"/>
              <a:gd name="connsiteX2372" fmla="*/ 4444488 w 5178638"/>
              <a:gd name="connsiteY2372" fmla="*/ 4280651 h 4469549"/>
              <a:gd name="connsiteX2373" fmla="*/ 4449664 w 5178638"/>
              <a:gd name="connsiteY2373" fmla="*/ 4277574 h 4469549"/>
              <a:gd name="connsiteX2374" fmla="*/ 4433299 w 5178638"/>
              <a:gd name="connsiteY2374" fmla="*/ 4276653 h 4469549"/>
              <a:gd name="connsiteX2375" fmla="*/ 4358204 w 5178638"/>
              <a:gd name="connsiteY2375" fmla="*/ 4275536 h 4469549"/>
              <a:gd name="connsiteX2376" fmla="*/ 4309393 w 5178638"/>
              <a:gd name="connsiteY2376" fmla="*/ 4275536 h 4469549"/>
              <a:gd name="connsiteX2377" fmla="*/ 4305517 w 5178638"/>
              <a:gd name="connsiteY2377" fmla="*/ 4275344 h 4469549"/>
              <a:gd name="connsiteX2378" fmla="*/ 4453413 w 5178638"/>
              <a:gd name="connsiteY2378" fmla="*/ 4275344 h 4469549"/>
              <a:gd name="connsiteX2379" fmla="*/ 4455753 w 5178638"/>
              <a:gd name="connsiteY2379" fmla="*/ 4273953 h 4469549"/>
              <a:gd name="connsiteX2380" fmla="*/ 4455753 w 5178638"/>
              <a:gd name="connsiteY2380" fmla="*/ 4271721 h 4469549"/>
              <a:gd name="connsiteX2381" fmla="*/ 4414450 w 5178638"/>
              <a:gd name="connsiteY2381" fmla="*/ 4265023 h 4469549"/>
              <a:gd name="connsiteX2382" fmla="*/ 4410696 w 5178638"/>
              <a:gd name="connsiteY2382" fmla="*/ 4265023 h 4469549"/>
              <a:gd name="connsiteX2383" fmla="*/ 4376903 w 5178638"/>
              <a:gd name="connsiteY2383" fmla="*/ 4265023 h 4469549"/>
              <a:gd name="connsiteX2384" fmla="*/ 4358130 w 5178638"/>
              <a:gd name="connsiteY2384" fmla="*/ 4265023 h 4469549"/>
              <a:gd name="connsiteX2385" fmla="*/ 4343111 w 5178638"/>
              <a:gd name="connsiteY2385" fmla="*/ 4267255 h 4469549"/>
              <a:gd name="connsiteX2386" fmla="*/ 4316827 w 5178638"/>
              <a:gd name="connsiteY2386" fmla="*/ 4267255 h 4469549"/>
              <a:gd name="connsiteX2387" fmla="*/ 4283035 w 5178638"/>
              <a:gd name="connsiteY2387" fmla="*/ 4265023 h 4469549"/>
              <a:gd name="connsiteX2388" fmla="*/ 4249242 w 5178638"/>
              <a:gd name="connsiteY2388" fmla="*/ 4265023 h 4469549"/>
              <a:gd name="connsiteX2389" fmla="*/ 4215450 w 5178638"/>
              <a:gd name="connsiteY2389" fmla="*/ 4267255 h 4469549"/>
              <a:gd name="connsiteX2390" fmla="*/ 4200431 w 5178638"/>
              <a:gd name="connsiteY2390" fmla="*/ 4268372 h 4469549"/>
              <a:gd name="connsiteX2391" fmla="*/ 4189167 w 5178638"/>
              <a:gd name="connsiteY2391" fmla="*/ 4268372 h 4469549"/>
              <a:gd name="connsiteX2392" fmla="*/ 4129092 w 5178638"/>
              <a:gd name="connsiteY2392" fmla="*/ 4267255 h 4469549"/>
              <a:gd name="connsiteX2393" fmla="*/ 4125337 w 5178638"/>
              <a:gd name="connsiteY2393" fmla="*/ 4262790 h 4469549"/>
              <a:gd name="connsiteX2394" fmla="*/ 4117827 w 5178638"/>
              <a:gd name="connsiteY2394" fmla="*/ 4265023 h 4469549"/>
              <a:gd name="connsiteX2395" fmla="*/ 4095299 w 5178638"/>
              <a:gd name="connsiteY2395" fmla="*/ 4265023 h 4469549"/>
              <a:gd name="connsiteX2396" fmla="*/ 4091544 w 5178638"/>
              <a:gd name="connsiteY2396" fmla="*/ 4260558 h 4469549"/>
              <a:gd name="connsiteX2397" fmla="*/ 4084035 w 5178638"/>
              <a:gd name="connsiteY2397" fmla="*/ 4262790 h 4469549"/>
              <a:gd name="connsiteX2398" fmla="*/ 4065261 w 5178638"/>
              <a:gd name="connsiteY2398" fmla="*/ 4262790 h 4469549"/>
              <a:gd name="connsiteX2399" fmla="*/ 4057752 w 5178638"/>
              <a:gd name="connsiteY2399" fmla="*/ 4259441 h 4469549"/>
              <a:gd name="connsiteX2400" fmla="*/ 4042733 w 5178638"/>
              <a:gd name="connsiteY2400" fmla="*/ 4260558 h 4469549"/>
              <a:gd name="connsiteX2401" fmla="*/ 4016450 w 5178638"/>
              <a:gd name="connsiteY2401" fmla="*/ 4259441 h 4469549"/>
              <a:gd name="connsiteX2402" fmla="*/ 3990167 w 5178638"/>
              <a:gd name="connsiteY2402" fmla="*/ 4260558 h 4469549"/>
              <a:gd name="connsiteX2403" fmla="*/ 3971393 w 5178638"/>
              <a:gd name="connsiteY2403" fmla="*/ 4260558 h 4469549"/>
              <a:gd name="connsiteX2404" fmla="*/ 3926336 w 5178638"/>
              <a:gd name="connsiteY2404" fmla="*/ 4260558 h 4469549"/>
              <a:gd name="connsiteX2405" fmla="*/ 3888789 w 5178638"/>
              <a:gd name="connsiteY2405" fmla="*/ 4259441 h 4469549"/>
              <a:gd name="connsiteX2406" fmla="*/ 3873770 w 5178638"/>
              <a:gd name="connsiteY2406" fmla="*/ 4253860 h 4469549"/>
              <a:gd name="connsiteX2407" fmla="*/ 3847487 w 5178638"/>
              <a:gd name="connsiteY2407" fmla="*/ 4254976 h 4469549"/>
              <a:gd name="connsiteX2408" fmla="*/ 3843732 w 5178638"/>
              <a:gd name="connsiteY2408" fmla="*/ 4258325 h 4469549"/>
              <a:gd name="connsiteX2409" fmla="*/ 3854997 w 5178638"/>
              <a:gd name="connsiteY2409" fmla="*/ 4260558 h 4469549"/>
              <a:gd name="connsiteX2410" fmla="*/ 3888789 w 5178638"/>
              <a:gd name="connsiteY2410" fmla="*/ 4260558 h 4469549"/>
              <a:gd name="connsiteX2411" fmla="*/ 3937601 w 5178638"/>
              <a:gd name="connsiteY2411" fmla="*/ 4267255 h 4469549"/>
              <a:gd name="connsiteX2412" fmla="*/ 3960129 w 5178638"/>
              <a:gd name="connsiteY2412" fmla="*/ 4267255 h 4469549"/>
              <a:gd name="connsiteX2413" fmla="*/ 4072771 w 5178638"/>
              <a:gd name="connsiteY2413" fmla="*/ 4270604 h 4469549"/>
              <a:gd name="connsiteX2414" fmla="*/ 4087790 w 5178638"/>
              <a:gd name="connsiteY2414" fmla="*/ 4273953 h 4469549"/>
              <a:gd name="connsiteX2415" fmla="*/ 4023959 w 5178638"/>
              <a:gd name="connsiteY2415" fmla="*/ 4275069 h 4469549"/>
              <a:gd name="connsiteX2416" fmla="*/ 4023959 w 5178638"/>
              <a:gd name="connsiteY2416" fmla="*/ 4276186 h 4469549"/>
              <a:gd name="connsiteX2417" fmla="*/ 4087790 w 5178638"/>
              <a:gd name="connsiteY2417" fmla="*/ 4276186 h 4469549"/>
              <a:gd name="connsiteX2418" fmla="*/ 4147865 w 5178638"/>
              <a:gd name="connsiteY2418" fmla="*/ 4276186 h 4469549"/>
              <a:gd name="connsiteX2419" fmla="*/ 4162884 w 5178638"/>
              <a:gd name="connsiteY2419" fmla="*/ 4277302 h 4469549"/>
              <a:gd name="connsiteX2420" fmla="*/ 4181657 w 5178638"/>
              <a:gd name="connsiteY2420" fmla="*/ 4282884 h 4469549"/>
              <a:gd name="connsiteX2421" fmla="*/ 4211695 w 5178638"/>
              <a:gd name="connsiteY2421" fmla="*/ 4284000 h 4469549"/>
              <a:gd name="connsiteX2422" fmla="*/ 4237979 w 5178638"/>
              <a:gd name="connsiteY2422" fmla="*/ 4282884 h 4469549"/>
              <a:gd name="connsiteX2423" fmla="*/ 4252997 w 5178638"/>
              <a:gd name="connsiteY2423" fmla="*/ 4282884 h 4469549"/>
              <a:gd name="connsiteX2424" fmla="*/ 4241733 w 5178638"/>
              <a:gd name="connsiteY2424" fmla="*/ 4287349 h 4469549"/>
              <a:gd name="connsiteX2425" fmla="*/ 4249242 w 5178638"/>
              <a:gd name="connsiteY2425" fmla="*/ 4291814 h 4469549"/>
              <a:gd name="connsiteX2426" fmla="*/ 4268016 w 5178638"/>
              <a:gd name="connsiteY2426" fmla="*/ 4295163 h 4469549"/>
              <a:gd name="connsiteX2427" fmla="*/ 4279280 w 5178638"/>
              <a:gd name="connsiteY2427" fmla="*/ 4296279 h 4469549"/>
              <a:gd name="connsiteX2428" fmla="*/ 4331847 w 5178638"/>
              <a:gd name="connsiteY2428" fmla="*/ 4297396 h 4469549"/>
              <a:gd name="connsiteX2429" fmla="*/ 4339356 w 5178638"/>
              <a:gd name="connsiteY2429" fmla="*/ 4299628 h 4469549"/>
              <a:gd name="connsiteX2430" fmla="*/ 4331847 w 5178638"/>
              <a:gd name="connsiteY2430" fmla="*/ 4301861 h 4469549"/>
              <a:gd name="connsiteX2431" fmla="*/ 4279280 w 5178638"/>
              <a:gd name="connsiteY2431" fmla="*/ 4310791 h 4469549"/>
              <a:gd name="connsiteX2432" fmla="*/ 4268016 w 5178638"/>
              <a:gd name="connsiteY2432" fmla="*/ 4308559 h 4469549"/>
              <a:gd name="connsiteX2433" fmla="*/ 4252997 w 5178638"/>
              <a:gd name="connsiteY2433" fmla="*/ 4300745 h 4469549"/>
              <a:gd name="connsiteX2434" fmla="*/ 4241733 w 5178638"/>
              <a:gd name="connsiteY2434" fmla="*/ 4299628 h 4469549"/>
              <a:gd name="connsiteX2435" fmla="*/ 4200431 w 5178638"/>
              <a:gd name="connsiteY2435" fmla="*/ 4302977 h 4469549"/>
              <a:gd name="connsiteX2436" fmla="*/ 4174148 w 5178638"/>
              <a:gd name="connsiteY2436" fmla="*/ 4304093 h 4469549"/>
              <a:gd name="connsiteX2437" fmla="*/ 4159129 w 5178638"/>
              <a:gd name="connsiteY2437" fmla="*/ 4298512 h 4469549"/>
              <a:gd name="connsiteX2438" fmla="*/ 4129092 w 5178638"/>
              <a:gd name="connsiteY2438" fmla="*/ 4298512 h 4469549"/>
              <a:gd name="connsiteX2439" fmla="*/ 4121582 w 5178638"/>
              <a:gd name="connsiteY2439" fmla="*/ 4304093 h 4469549"/>
              <a:gd name="connsiteX2440" fmla="*/ 4102808 w 5178638"/>
              <a:gd name="connsiteY2440" fmla="*/ 4307442 h 4469549"/>
              <a:gd name="connsiteX2441" fmla="*/ 4080280 w 5178638"/>
              <a:gd name="connsiteY2441" fmla="*/ 4309675 h 4469549"/>
              <a:gd name="connsiteX2442" fmla="*/ 4050242 w 5178638"/>
              <a:gd name="connsiteY2442" fmla="*/ 4305210 h 4469549"/>
              <a:gd name="connsiteX2443" fmla="*/ 3997676 w 5178638"/>
              <a:gd name="connsiteY2443" fmla="*/ 4296279 h 4469549"/>
              <a:gd name="connsiteX2444" fmla="*/ 3971393 w 5178638"/>
              <a:gd name="connsiteY2444" fmla="*/ 4298512 h 4469549"/>
              <a:gd name="connsiteX2445" fmla="*/ 3941355 w 5178638"/>
              <a:gd name="connsiteY2445" fmla="*/ 4302977 h 4469549"/>
              <a:gd name="connsiteX2446" fmla="*/ 3900053 w 5178638"/>
              <a:gd name="connsiteY2446" fmla="*/ 4301861 h 4469549"/>
              <a:gd name="connsiteX2447" fmla="*/ 3892544 w 5178638"/>
              <a:gd name="connsiteY2447" fmla="*/ 4298512 h 4469549"/>
              <a:gd name="connsiteX2448" fmla="*/ 3828714 w 5178638"/>
              <a:gd name="connsiteY2448" fmla="*/ 4304093 h 4469549"/>
              <a:gd name="connsiteX2449" fmla="*/ 3787412 w 5178638"/>
              <a:gd name="connsiteY2449" fmla="*/ 4304093 h 4469549"/>
              <a:gd name="connsiteX2450" fmla="*/ 3693543 w 5178638"/>
              <a:gd name="connsiteY2450" fmla="*/ 4305210 h 4469549"/>
              <a:gd name="connsiteX2451" fmla="*/ 3667260 w 5178638"/>
              <a:gd name="connsiteY2451" fmla="*/ 4306326 h 4469549"/>
              <a:gd name="connsiteX2452" fmla="*/ 3637223 w 5178638"/>
              <a:gd name="connsiteY2452" fmla="*/ 4305210 h 4469549"/>
              <a:gd name="connsiteX2453" fmla="*/ 3603430 w 5178638"/>
              <a:gd name="connsiteY2453" fmla="*/ 4305210 h 4469549"/>
              <a:gd name="connsiteX2454" fmla="*/ 3599675 w 5178638"/>
              <a:gd name="connsiteY2454" fmla="*/ 4298512 h 4469549"/>
              <a:gd name="connsiteX2455" fmla="*/ 3554619 w 5178638"/>
              <a:gd name="connsiteY2455" fmla="*/ 4295163 h 4469549"/>
              <a:gd name="connsiteX2456" fmla="*/ 3543355 w 5178638"/>
              <a:gd name="connsiteY2456" fmla="*/ 4296279 h 4469549"/>
              <a:gd name="connsiteX2457" fmla="*/ 3535845 w 5178638"/>
              <a:gd name="connsiteY2457" fmla="*/ 4292930 h 4469549"/>
              <a:gd name="connsiteX2458" fmla="*/ 3543355 w 5178638"/>
              <a:gd name="connsiteY2458" fmla="*/ 4289581 h 4469549"/>
              <a:gd name="connsiteX2459" fmla="*/ 3573392 w 5178638"/>
              <a:gd name="connsiteY2459" fmla="*/ 4290698 h 4469549"/>
              <a:gd name="connsiteX2460" fmla="*/ 3607185 w 5178638"/>
              <a:gd name="connsiteY2460" fmla="*/ 4288465 h 4469549"/>
              <a:gd name="connsiteX2461" fmla="*/ 3618449 w 5178638"/>
              <a:gd name="connsiteY2461" fmla="*/ 4281767 h 4469549"/>
              <a:gd name="connsiteX2462" fmla="*/ 3637223 w 5178638"/>
              <a:gd name="connsiteY2462" fmla="*/ 4279535 h 4469549"/>
              <a:gd name="connsiteX2463" fmla="*/ 3682279 w 5178638"/>
              <a:gd name="connsiteY2463" fmla="*/ 4284000 h 4469549"/>
              <a:gd name="connsiteX2464" fmla="*/ 3701053 w 5178638"/>
              <a:gd name="connsiteY2464" fmla="*/ 4284000 h 4469549"/>
              <a:gd name="connsiteX2465" fmla="*/ 3708562 w 5178638"/>
              <a:gd name="connsiteY2465" fmla="*/ 4280651 h 4469549"/>
              <a:gd name="connsiteX2466" fmla="*/ 3704808 w 5178638"/>
              <a:gd name="connsiteY2466" fmla="*/ 4275069 h 4469549"/>
              <a:gd name="connsiteX2467" fmla="*/ 3682279 w 5178638"/>
              <a:gd name="connsiteY2467" fmla="*/ 4270604 h 4469549"/>
              <a:gd name="connsiteX2468" fmla="*/ 3678525 w 5178638"/>
              <a:gd name="connsiteY2468" fmla="*/ 4268372 h 4469549"/>
              <a:gd name="connsiteX2469" fmla="*/ 3686034 w 5178638"/>
              <a:gd name="connsiteY2469" fmla="*/ 4267255 h 4469549"/>
              <a:gd name="connsiteX2470" fmla="*/ 3723581 w 5178638"/>
              <a:gd name="connsiteY2470" fmla="*/ 4268372 h 4469549"/>
              <a:gd name="connsiteX2471" fmla="*/ 3727336 w 5178638"/>
              <a:gd name="connsiteY2471" fmla="*/ 4268372 h 4469549"/>
              <a:gd name="connsiteX2472" fmla="*/ 3727336 w 5178638"/>
              <a:gd name="connsiteY2472" fmla="*/ 4266139 h 4469549"/>
              <a:gd name="connsiteX2473" fmla="*/ 3731091 w 5178638"/>
              <a:gd name="connsiteY2473" fmla="*/ 4262790 h 4469549"/>
              <a:gd name="connsiteX2474" fmla="*/ 3757374 w 5178638"/>
              <a:gd name="connsiteY2474" fmla="*/ 4262790 h 4469549"/>
              <a:gd name="connsiteX2475" fmla="*/ 3723581 w 5178638"/>
              <a:gd name="connsiteY2475" fmla="*/ 4259441 h 4469549"/>
              <a:gd name="connsiteX2476" fmla="*/ 3719827 w 5178638"/>
              <a:gd name="connsiteY2476" fmla="*/ 4256092 h 4469549"/>
              <a:gd name="connsiteX2477" fmla="*/ 3710539 w 5178638"/>
              <a:gd name="connsiteY2477" fmla="*/ 4250570 h 4469549"/>
              <a:gd name="connsiteX2478" fmla="*/ 3704042 w 5178638"/>
              <a:gd name="connsiteY2478" fmla="*/ 4250248 h 4469549"/>
              <a:gd name="connsiteX2479" fmla="*/ 3662740 w 5178638"/>
              <a:gd name="connsiteY2479" fmla="*/ 4250248 h 4469549"/>
              <a:gd name="connsiteX2480" fmla="*/ 3655230 w 5178638"/>
              <a:gd name="connsiteY2480" fmla="*/ 4250248 h 4469549"/>
              <a:gd name="connsiteX2481" fmla="*/ 3602664 w 5178638"/>
              <a:gd name="connsiteY2481" fmla="*/ 4248015 h 4469549"/>
              <a:gd name="connsiteX2482" fmla="*/ 3557607 w 5178638"/>
              <a:gd name="connsiteY2482" fmla="*/ 4252481 h 4469549"/>
              <a:gd name="connsiteX2483" fmla="*/ 3550098 w 5178638"/>
              <a:gd name="connsiteY2483" fmla="*/ 4251364 h 4469549"/>
              <a:gd name="connsiteX2484" fmla="*/ 3538834 w 5178638"/>
              <a:gd name="connsiteY2484" fmla="*/ 4250248 h 4469549"/>
              <a:gd name="connsiteX2485" fmla="*/ 3426192 w 5178638"/>
              <a:gd name="connsiteY2485" fmla="*/ 4249132 h 4469549"/>
              <a:gd name="connsiteX2486" fmla="*/ 3392400 w 5178638"/>
              <a:gd name="connsiteY2486" fmla="*/ 4246899 h 4469549"/>
              <a:gd name="connsiteX2487" fmla="*/ 3354852 w 5178638"/>
              <a:gd name="connsiteY2487" fmla="*/ 4246899 h 4469549"/>
              <a:gd name="connsiteX2488" fmla="*/ 3294777 w 5178638"/>
              <a:gd name="connsiteY2488" fmla="*/ 4248015 h 4469549"/>
              <a:gd name="connsiteX2489" fmla="*/ 3279758 w 5178638"/>
              <a:gd name="connsiteY2489" fmla="*/ 4248015 h 4469549"/>
              <a:gd name="connsiteX2490" fmla="*/ 3268494 w 5178638"/>
              <a:gd name="connsiteY2490" fmla="*/ 4246899 h 4469549"/>
              <a:gd name="connsiteX2491" fmla="*/ 3276003 w 5178638"/>
              <a:gd name="connsiteY2491" fmla="*/ 4243550 h 4469549"/>
              <a:gd name="connsiteX2492" fmla="*/ 3313550 w 5178638"/>
              <a:gd name="connsiteY2492" fmla="*/ 4239085 h 4469549"/>
              <a:gd name="connsiteX2493" fmla="*/ 3328569 w 5178638"/>
              <a:gd name="connsiteY2493" fmla="*/ 4235736 h 4469549"/>
              <a:gd name="connsiteX2494" fmla="*/ 3272248 w 5178638"/>
              <a:gd name="connsiteY2494" fmla="*/ 4231271 h 4469549"/>
              <a:gd name="connsiteX2495" fmla="*/ 3230946 w 5178638"/>
              <a:gd name="connsiteY2495" fmla="*/ 4226806 h 4469549"/>
              <a:gd name="connsiteX2496" fmla="*/ 3223437 w 5178638"/>
              <a:gd name="connsiteY2496" fmla="*/ 4222341 h 4469549"/>
              <a:gd name="connsiteX2497" fmla="*/ 3238456 w 5178638"/>
              <a:gd name="connsiteY2497" fmla="*/ 4221224 h 4469549"/>
              <a:gd name="connsiteX2498" fmla="*/ 3313550 w 5178638"/>
              <a:gd name="connsiteY2498" fmla="*/ 4221224 h 4469549"/>
              <a:gd name="connsiteX2499" fmla="*/ 3444966 w 5178638"/>
              <a:gd name="connsiteY2499" fmla="*/ 4211178 h 4469549"/>
              <a:gd name="connsiteX2500" fmla="*/ 3487146 w 5178638"/>
              <a:gd name="connsiteY2500" fmla="*/ 4208284 h 4469549"/>
              <a:gd name="connsiteX2501" fmla="*/ 2390123 w 5178638"/>
              <a:gd name="connsiteY2501" fmla="*/ 4208284 h 4469549"/>
              <a:gd name="connsiteX2502" fmla="*/ 2372817 w 5178638"/>
              <a:gd name="connsiteY2502" fmla="*/ 4209141 h 4469549"/>
              <a:gd name="connsiteX2503" fmla="*/ 2371425 w 5178638"/>
              <a:gd name="connsiteY2503" fmla="*/ 4209066 h 4469549"/>
              <a:gd name="connsiteX2504" fmla="*/ 2356406 w 5178638"/>
              <a:gd name="connsiteY2504" fmla="*/ 4207950 h 4469549"/>
              <a:gd name="connsiteX2505" fmla="*/ 2326368 w 5178638"/>
              <a:gd name="connsiteY2505" fmla="*/ 4207950 h 4469549"/>
              <a:gd name="connsiteX2506" fmla="*/ 2273802 w 5178638"/>
              <a:gd name="connsiteY2506" fmla="*/ 4211299 h 4469549"/>
              <a:gd name="connsiteX2507" fmla="*/ 2236255 w 5178638"/>
              <a:gd name="connsiteY2507" fmla="*/ 4210183 h 4469549"/>
              <a:gd name="connsiteX2508" fmla="*/ 2172424 w 5178638"/>
              <a:gd name="connsiteY2508" fmla="*/ 4202368 h 4469549"/>
              <a:gd name="connsiteX2509" fmla="*/ 2104839 w 5178638"/>
              <a:gd name="connsiteY2509" fmla="*/ 4209066 h 4469549"/>
              <a:gd name="connsiteX2510" fmla="*/ 2071047 w 5178638"/>
              <a:gd name="connsiteY2510" fmla="*/ 4214648 h 4469549"/>
              <a:gd name="connsiteX2511" fmla="*/ 2037254 w 5178638"/>
              <a:gd name="connsiteY2511" fmla="*/ 4210183 h 4469549"/>
              <a:gd name="connsiteX2512" fmla="*/ 2033499 w 5178638"/>
              <a:gd name="connsiteY2512" fmla="*/ 4207950 h 4469549"/>
              <a:gd name="connsiteX2513" fmla="*/ 1977179 w 5178638"/>
              <a:gd name="connsiteY2513" fmla="*/ 4202368 h 4469549"/>
              <a:gd name="connsiteX2514" fmla="*/ 1950896 w 5178638"/>
              <a:gd name="connsiteY2514" fmla="*/ 4203485 h 4469549"/>
              <a:gd name="connsiteX2515" fmla="*/ 1913348 w 5178638"/>
              <a:gd name="connsiteY2515" fmla="*/ 4211299 h 4469549"/>
              <a:gd name="connsiteX2516" fmla="*/ 1902084 w 5178638"/>
              <a:gd name="connsiteY2516" fmla="*/ 4214648 h 4469549"/>
              <a:gd name="connsiteX2517" fmla="*/ 1853273 w 5178638"/>
              <a:gd name="connsiteY2517" fmla="*/ 4213531 h 4469549"/>
              <a:gd name="connsiteX2518" fmla="*/ 1838254 w 5178638"/>
              <a:gd name="connsiteY2518" fmla="*/ 4210183 h 4469549"/>
              <a:gd name="connsiteX2519" fmla="*/ 1834499 w 5178638"/>
              <a:gd name="connsiteY2519" fmla="*/ 4207950 h 4469549"/>
              <a:gd name="connsiteX2520" fmla="*/ 1785687 w 5178638"/>
              <a:gd name="connsiteY2520" fmla="*/ 4205717 h 4469549"/>
              <a:gd name="connsiteX2521" fmla="*/ 1744386 w 5178638"/>
              <a:gd name="connsiteY2521" fmla="*/ 4210183 h 4469549"/>
              <a:gd name="connsiteX2522" fmla="*/ 1691819 w 5178638"/>
              <a:gd name="connsiteY2522" fmla="*/ 4210183 h 4469549"/>
              <a:gd name="connsiteX2523" fmla="*/ 1665536 w 5178638"/>
              <a:gd name="connsiteY2523" fmla="*/ 4207950 h 4469549"/>
              <a:gd name="connsiteX2524" fmla="*/ 1652930 w 5178638"/>
              <a:gd name="connsiteY2524" fmla="*/ 4207950 h 4469549"/>
              <a:gd name="connsiteX2525" fmla="*/ 1647927 w 5178638"/>
              <a:gd name="connsiteY2525" fmla="*/ 4206958 h 4469549"/>
              <a:gd name="connsiteX2526" fmla="*/ 1644173 w 5178638"/>
              <a:gd name="connsiteY2526" fmla="*/ 4201377 h 4469549"/>
              <a:gd name="connsiteX2527" fmla="*/ 1651682 w 5178638"/>
              <a:gd name="connsiteY2527" fmla="*/ 4198028 h 4469549"/>
              <a:gd name="connsiteX2528" fmla="*/ 1670455 w 5178638"/>
              <a:gd name="connsiteY2528" fmla="*/ 4198028 h 4469549"/>
              <a:gd name="connsiteX2529" fmla="*/ 1715512 w 5178638"/>
              <a:gd name="connsiteY2529" fmla="*/ 4202493 h 4469549"/>
              <a:gd name="connsiteX2530" fmla="*/ 1734286 w 5178638"/>
              <a:gd name="connsiteY2530" fmla="*/ 4200261 h 4469549"/>
              <a:gd name="connsiteX2531" fmla="*/ 1745550 w 5178638"/>
              <a:gd name="connsiteY2531" fmla="*/ 4193563 h 4469549"/>
              <a:gd name="connsiteX2532" fmla="*/ 1779343 w 5178638"/>
              <a:gd name="connsiteY2532" fmla="*/ 4191330 h 4469549"/>
              <a:gd name="connsiteX2533" fmla="*/ 1809380 w 5178638"/>
              <a:gd name="connsiteY2533" fmla="*/ 4192446 h 4469549"/>
              <a:gd name="connsiteX2534" fmla="*/ 1816890 w 5178638"/>
              <a:gd name="connsiteY2534" fmla="*/ 4189098 h 4469549"/>
              <a:gd name="connsiteX2535" fmla="*/ 1809380 w 5178638"/>
              <a:gd name="connsiteY2535" fmla="*/ 4185749 h 4469549"/>
              <a:gd name="connsiteX2536" fmla="*/ 1798116 w 5178638"/>
              <a:gd name="connsiteY2536" fmla="*/ 4186865 h 4469549"/>
              <a:gd name="connsiteX2537" fmla="*/ 1753060 w 5178638"/>
              <a:gd name="connsiteY2537" fmla="*/ 4183516 h 4469549"/>
              <a:gd name="connsiteX2538" fmla="*/ 1749305 w 5178638"/>
              <a:gd name="connsiteY2538" fmla="*/ 4176818 h 4469549"/>
              <a:gd name="connsiteX2539" fmla="*/ 1715512 w 5178638"/>
              <a:gd name="connsiteY2539" fmla="*/ 4176818 h 4469549"/>
              <a:gd name="connsiteX2540" fmla="*/ 1685475 w 5178638"/>
              <a:gd name="connsiteY2540" fmla="*/ 4175702 h 4469549"/>
              <a:gd name="connsiteX2541" fmla="*/ 1659191 w 5178638"/>
              <a:gd name="connsiteY2541" fmla="*/ 4176818 h 4469549"/>
              <a:gd name="connsiteX2542" fmla="*/ 1565323 w 5178638"/>
              <a:gd name="connsiteY2542" fmla="*/ 4177935 h 4469549"/>
              <a:gd name="connsiteX2543" fmla="*/ 1524021 w 5178638"/>
              <a:gd name="connsiteY2543" fmla="*/ 4177935 h 4469549"/>
              <a:gd name="connsiteX2544" fmla="*/ 1460191 w 5178638"/>
              <a:gd name="connsiteY2544" fmla="*/ 4183516 h 4469549"/>
              <a:gd name="connsiteX2545" fmla="*/ 1452682 w 5178638"/>
              <a:gd name="connsiteY2545" fmla="*/ 4180167 h 4469549"/>
              <a:gd name="connsiteX2546" fmla="*/ 1411380 w 5178638"/>
              <a:gd name="connsiteY2546" fmla="*/ 4179051 h 4469549"/>
              <a:gd name="connsiteX2547" fmla="*/ 1381342 w 5178638"/>
              <a:gd name="connsiteY2547" fmla="*/ 4183516 h 4469549"/>
              <a:gd name="connsiteX2548" fmla="*/ 1355059 w 5178638"/>
              <a:gd name="connsiteY2548" fmla="*/ 4185749 h 4469549"/>
              <a:gd name="connsiteX2549" fmla="*/ 1302492 w 5178638"/>
              <a:gd name="connsiteY2549" fmla="*/ 4176818 h 4469549"/>
              <a:gd name="connsiteX2550" fmla="*/ 1272455 w 5178638"/>
              <a:gd name="connsiteY2550" fmla="*/ 4172353 h 4469549"/>
              <a:gd name="connsiteX2551" fmla="*/ 1249927 w 5178638"/>
              <a:gd name="connsiteY2551" fmla="*/ 4174586 h 4469549"/>
              <a:gd name="connsiteX2552" fmla="*/ 1231153 w 5178638"/>
              <a:gd name="connsiteY2552" fmla="*/ 4177935 h 4469549"/>
              <a:gd name="connsiteX2553" fmla="*/ 1223643 w 5178638"/>
              <a:gd name="connsiteY2553" fmla="*/ 4183516 h 4469549"/>
              <a:gd name="connsiteX2554" fmla="*/ 1193605 w 5178638"/>
              <a:gd name="connsiteY2554" fmla="*/ 4183516 h 4469549"/>
              <a:gd name="connsiteX2555" fmla="*/ 1178587 w 5178638"/>
              <a:gd name="connsiteY2555" fmla="*/ 4177935 h 4469549"/>
              <a:gd name="connsiteX2556" fmla="*/ 1152304 w 5178638"/>
              <a:gd name="connsiteY2556" fmla="*/ 4179051 h 4469549"/>
              <a:gd name="connsiteX2557" fmla="*/ 1111002 w 5178638"/>
              <a:gd name="connsiteY2557" fmla="*/ 4182400 h 4469549"/>
              <a:gd name="connsiteX2558" fmla="*/ 1099737 w 5178638"/>
              <a:gd name="connsiteY2558" fmla="*/ 4181283 h 4469549"/>
              <a:gd name="connsiteX2559" fmla="*/ 1084719 w 5178638"/>
              <a:gd name="connsiteY2559" fmla="*/ 4173469 h 4469549"/>
              <a:gd name="connsiteX2560" fmla="*/ 1073454 w 5178638"/>
              <a:gd name="connsiteY2560" fmla="*/ 4171237 h 4469549"/>
              <a:gd name="connsiteX2561" fmla="*/ 1020888 w 5178638"/>
              <a:gd name="connsiteY2561" fmla="*/ 4180167 h 4469549"/>
              <a:gd name="connsiteX2562" fmla="*/ 1013379 w 5178638"/>
              <a:gd name="connsiteY2562" fmla="*/ 4182400 h 4469549"/>
              <a:gd name="connsiteX2563" fmla="*/ 1020888 w 5178638"/>
              <a:gd name="connsiteY2563" fmla="*/ 4184632 h 4469549"/>
              <a:gd name="connsiteX2564" fmla="*/ 1073454 w 5178638"/>
              <a:gd name="connsiteY2564" fmla="*/ 4185749 h 4469549"/>
              <a:gd name="connsiteX2565" fmla="*/ 1084719 w 5178638"/>
              <a:gd name="connsiteY2565" fmla="*/ 4186865 h 4469549"/>
              <a:gd name="connsiteX2566" fmla="*/ 1103492 w 5178638"/>
              <a:gd name="connsiteY2566" fmla="*/ 4190214 h 4469549"/>
              <a:gd name="connsiteX2567" fmla="*/ 1111002 w 5178638"/>
              <a:gd name="connsiteY2567" fmla="*/ 4194679 h 4469549"/>
              <a:gd name="connsiteX2568" fmla="*/ 1099737 w 5178638"/>
              <a:gd name="connsiteY2568" fmla="*/ 4199144 h 4469549"/>
              <a:gd name="connsiteX2569" fmla="*/ 1114756 w 5178638"/>
              <a:gd name="connsiteY2569" fmla="*/ 4199144 h 4469549"/>
              <a:gd name="connsiteX2570" fmla="*/ 1141039 w 5178638"/>
              <a:gd name="connsiteY2570" fmla="*/ 4198028 h 4469549"/>
              <a:gd name="connsiteX2571" fmla="*/ 1171077 w 5178638"/>
              <a:gd name="connsiteY2571" fmla="*/ 4199144 h 4469549"/>
              <a:gd name="connsiteX2572" fmla="*/ 1189851 w 5178638"/>
              <a:gd name="connsiteY2572" fmla="*/ 4204726 h 4469549"/>
              <a:gd name="connsiteX2573" fmla="*/ 1203329 w 5178638"/>
              <a:gd name="connsiteY2573" fmla="*/ 4205728 h 4469549"/>
              <a:gd name="connsiteX2574" fmla="*/ 1162403 w 5178638"/>
              <a:gd name="connsiteY2574" fmla="*/ 4206834 h 4469549"/>
              <a:gd name="connsiteX2575" fmla="*/ 1132366 w 5178638"/>
              <a:gd name="connsiteY2575" fmla="*/ 4204601 h 4469549"/>
              <a:gd name="connsiteX2576" fmla="*/ 1113592 w 5178638"/>
              <a:gd name="connsiteY2576" fmla="*/ 4205717 h 4469549"/>
              <a:gd name="connsiteX2577" fmla="*/ 1091064 w 5178638"/>
              <a:gd name="connsiteY2577" fmla="*/ 4209066 h 4469549"/>
              <a:gd name="connsiteX2578" fmla="*/ 1023479 w 5178638"/>
              <a:gd name="connsiteY2578" fmla="*/ 4205717 h 4469549"/>
              <a:gd name="connsiteX2579" fmla="*/ 1019724 w 5178638"/>
              <a:gd name="connsiteY2579" fmla="*/ 4205717 h 4469549"/>
              <a:gd name="connsiteX2580" fmla="*/ 914592 w 5178638"/>
              <a:gd name="connsiteY2580" fmla="*/ 4203485 h 4469549"/>
              <a:gd name="connsiteX2581" fmla="*/ 903328 w 5178638"/>
              <a:gd name="connsiteY2581" fmla="*/ 4205717 h 4469549"/>
              <a:gd name="connsiteX2582" fmla="*/ 899518 w 5178638"/>
              <a:gd name="connsiteY2582" fmla="*/ 4206567 h 4469549"/>
              <a:gd name="connsiteX2583" fmla="*/ 908246 w 5178638"/>
              <a:gd name="connsiteY2583" fmla="*/ 4201377 h 4469549"/>
              <a:gd name="connsiteX2584" fmla="*/ 938284 w 5178638"/>
              <a:gd name="connsiteY2584" fmla="*/ 4201377 h 4469549"/>
              <a:gd name="connsiteX2585" fmla="*/ 949549 w 5178638"/>
              <a:gd name="connsiteY2585" fmla="*/ 4199144 h 4469549"/>
              <a:gd name="connsiteX2586" fmla="*/ 938284 w 5178638"/>
              <a:gd name="connsiteY2586" fmla="*/ 4198028 h 4469549"/>
              <a:gd name="connsiteX2587" fmla="*/ 923265 w 5178638"/>
              <a:gd name="connsiteY2587" fmla="*/ 4199144 h 4469549"/>
              <a:gd name="connsiteX2588" fmla="*/ 904492 w 5178638"/>
              <a:gd name="connsiteY2588" fmla="*/ 4199144 h 4469549"/>
              <a:gd name="connsiteX2589" fmla="*/ 874454 w 5178638"/>
              <a:gd name="connsiteY2589" fmla="*/ 4198028 h 4469549"/>
              <a:gd name="connsiteX2590" fmla="*/ 855680 w 5178638"/>
              <a:gd name="connsiteY2590" fmla="*/ 4195795 h 4469549"/>
              <a:gd name="connsiteX2591" fmla="*/ 810624 w 5178638"/>
              <a:gd name="connsiteY2591" fmla="*/ 4179051 h 4469549"/>
              <a:gd name="connsiteX2592" fmla="*/ 825643 w 5178638"/>
              <a:gd name="connsiteY2592" fmla="*/ 4177935 h 4469549"/>
              <a:gd name="connsiteX2593" fmla="*/ 885718 w 5178638"/>
              <a:gd name="connsiteY2593" fmla="*/ 4177935 h 4469549"/>
              <a:gd name="connsiteX2594" fmla="*/ 904492 w 5178638"/>
              <a:gd name="connsiteY2594" fmla="*/ 4174586 h 4469549"/>
              <a:gd name="connsiteX2595" fmla="*/ 836907 w 5178638"/>
              <a:gd name="connsiteY2595" fmla="*/ 4174586 h 4469549"/>
              <a:gd name="connsiteX2596" fmla="*/ 769322 w 5178638"/>
              <a:gd name="connsiteY2596" fmla="*/ 4174586 h 4469549"/>
              <a:gd name="connsiteX2597" fmla="*/ 705491 w 5178638"/>
              <a:gd name="connsiteY2597" fmla="*/ 4172353 h 4469549"/>
              <a:gd name="connsiteX2598" fmla="*/ 615378 w 5178638"/>
              <a:gd name="connsiteY2598" fmla="*/ 4172353 h 4469549"/>
              <a:gd name="connsiteX2599" fmla="*/ 589095 w 5178638"/>
              <a:gd name="connsiteY2599" fmla="*/ 4171237 h 4469549"/>
              <a:gd name="connsiteX2600" fmla="*/ 514001 w 5178638"/>
              <a:gd name="connsiteY2600" fmla="*/ 4177935 h 4469549"/>
              <a:gd name="connsiteX2601" fmla="*/ 509005 w 5178638"/>
              <a:gd name="connsiteY2601" fmla="*/ 4176449 h 4469549"/>
              <a:gd name="connsiteX2602" fmla="*/ 513386 w 5178638"/>
              <a:gd name="connsiteY2602" fmla="*/ 4168289 h 4469549"/>
              <a:gd name="connsiteX2603" fmla="*/ 510432 w 5178638"/>
              <a:gd name="connsiteY2603" fmla="*/ 4166568 h 4469549"/>
              <a:gd name="connsiteX2604" fmla="*/ 534182 w 5178638"/>
              <a:gd name="connsiteY2604" fmla="*/ 4166492 h 4469549"/>
              <a:gd name="connsiteX2605" fmla="*/ 619133 w 5178638"/>
              <a:gd name="connsiteY2605" fmla="*/ 4164539 h 4469549"/>
              <a:gd name="connsiteX2606" fmla="*/ 697982 w 5178638"/>
              <a:gd name="connsiteY2606" fmla="*/ 4162306 h 4469549"/>
              <a:gd name="connsiteX2607" fmla="*/ 656680 w 5178638"/>
              <a:gd name="connsiteY2607" fmla="*/ 4156725 h 4469549"/>
              <a:gd name="connsiteX2608" fmla="*/ 628989 w 5178638"/>
              <a:gd name="connsiteY2608" fmla="*/ 4156725 h 4469549"/>
              <a:gd name="connsiteX2609" fmla="*/ 604114 w 5178638"/>
              <a:gd name="connsiteY2609" fmla="*/ 4160074 h 4469549"/>
              <a:gd name="connsiteX2610" fmla="*/ 585340 w 5178638"/>
              <a:gd name="connsiteY2610" fmla="*/ 4161190 h 4469549"/>
              <a:gd name="connsiteX2611" fmla="*/ 507350 w 5178638"/>
              <a:gd name="connsiteY2611" fmla="*/ 4161190 h 4469549"/>
              <a:gd name="connsiteX2612" fmla="*/ 508894 w 5178638"/>
              <a:gd name="connsiteY2612" fmla="*/ 4156077 h 4469549"/>
              <a:gd name="connsiteX2613" fmla="*/ 510188 w 5178638"/>
              <a:gd name="connsiteY2613" fmla="*/ 4154075 h 4469549"/>
              <a:gd name="connsiteX2614" fmla="*/ 529019 w 5178638"/>
              <a:gd name="connsiteY2614" fmla="*/ 4153376 h 4469549"/>
              <a:gd name="connsiteX2615" fmla="*/ 532774 w 5178638"/>
              <a:gd name="connsiteY2615" fmla="*/ 4147794 h 4469549"/>
              <a:gd name="connsiteX2616" fmla="*/ 526494 w 5178638"/>
              <a:gd name="connsiteY2616" fmla="*/ 4146394 h 4469549"/>
              <a:gd name="connsiteX2617" fmla="*/ 530302 w 5178638"/>
              <a:gd name="connsiteY2617" fmla="*/ 4143513 h 4469549"/>
              <a:gd name="connsiteX2618" fmla="*/ 532774 w 5178638"/>
              <a:gd name="connsiteY2618" fmla="*/ 4143329 h 4469549"/>
              <a:gd name="connsiteX2619" fmla="*/ 536529 w 5178638"/>
              <a:gd name="connsiteY2619" fmla="*/ 4143329 h 4469549"/>
              <a:gd name="connsiteX2620" fmla="*/ 535590 w 5178638"/>
              <a:gd name="connsiteY2620" fmla="*/ 4141376 h 4469549"/>
              <a:gd name="connsiteX2621" fmla="*/ 533258 w 5178638"/>
              <a:gd name="connsiteY2621" fmla="*/ 4141277 h 4469549"/>
              <a:gd name="connsiteX2622" fmla="*/ 534321 w 5178638"/>
              <a:gd name="connsiteY2622" fmla="*/ 4140473 h 4469549"/>
              <a:gd name="connsiteX2623" fmla="*/ 537638 w 5178638"/>
              <a:gd name="connsiteY2623" fmla="*/ 4136251 h 4469549"/>
              <a:gd name="connsiteX2624" fmla="*/ 544038 w 5178638"/>
              <a:gd name="connsiteY2624" fmla="*/ 4136632 h 4469549"/>
              <a:gd name="connsiteX2625" fmla="*/ 551548 w 5178638"/>
              <a:gd name="connsiteY2625" fmla="*/ 4139980 h 4469549"/>
              <a:gd name="connsiteX2626" fmla="*/ 570321 w 5178638"/>
              <a:gd name="connsiteY2626" fmla="*/ 4139980 h 4469549"/>
              <a:gd name="connsiteX2627" fmla="*/ 570321 w 5178638"/>
              <a:gd name="connsiteY2627" fmla="*/ 4148911 h 4469549"/>
              <a:gd name="connsiteX2628" fmla="*/ 645416 w 5178638"/>
              <a:gd name="connsiteY2628" fmla="*/ 4151143 h 4469549"/>
              <a:gd name="connsiteX2629" fmla="*/ 649171 w 5178638"/>
              <a:gd name="connsiteY2629" fmla="*/ 4151143 h 4469549"/>
              <a:gd name="connsiteX2630" fmla="*/ 697982 w 5178638"/>
              <a:gd name="connsiteY2630" fmla="*/ 4151143 h 4469549"/>
              <a:gd name="connsiteX2631" fmla="*/ 709246 w 5178638"/>
              <a:gd name="connsiteY2631" fmla="*/ 4148911 h 4469549"/>
              <a:gd name="connsiteX2632" fmla="*/ 686718 w 5178638"/>
              <a:gd name="connsiteY2632" fmla="*/ 4147794 h 4469549"/>
              <a:gd name="connsiteX2633" fmla="*/ 682963 w 5178638"/>
              <a:gd name="connsiteY2633" fmla="*/ 4144446 h 4469549"/>
              <a:gd name="connsiteX2634" fmla="*/ 697982 w 5178638"/>
              <a:gd name="connsiteY2634" fmla="*/ 4141097 h 4469549"/>
              <a:gd name="connsiteX2635" fmla="*/ 776831 w 5178638"/>
              <a:gd name="connsiteY2635" fmla="*/ 4139980 h 4469549"/>
              <a:gd name="connsiteX2636" fmla="*/ 874454 w 5178638"/>
              <a:gd name="connsiteY2636" fmla="*/ 4139980 h 4469549"/>
              <a:gd name="connsiteX2637" fmla="*/ 964567 w 5178638"/>
              <a:gd name="connsiteY2637" fmla="*/ 4141097 h 4469549"/>
              <a:gd name="connsiteX2638" fmla="*/ 975831 w 5178638"/>
              <a:gd name="connsiteY2638" fmla="*/ 4141097 h 4469549"/>
              <a:gd name="connsiteX2639" fmla="*/ 1065945 w 5178638"/>
              <a:gd name="connsiteY2639" fmla="*/ 4138864 h 4469549"/>
              <a:gd name="connsiteX2640" fmla="*/ 1122266 w 5178638"/>
              <a:gd name="connsiteY2640" fmla="*/ 4142213 h 4469549"/>
              <a:gd name="connsiteX2641" fmla="*/ 1174832 w 5178638"/>
              <a:gd name="connsiteY2641" fmla="*/ 4143329 h 4469549"/>
              <a:gd name="connsiteX2642" fmla="*/ 1198833 w 5178638"/>
              <a:gd name="connsiteY2642" fmla="*/ 4141682 h 4469549"/>
              <a:gd name="connsiteX2643" fmla="*/ 1227250 w 5178638"/>
              <a:gd name="connsiteY2643" fmla="*/ 4142354 h 4469549"/>
              <a:gd name="connsiteX2644" fmla="*/ 1309854 w 5178638"/>
              <a:gd name="connsiteY2644" fmla="*/ 4142633 h 4469549"/>
              <a:gd name="connsiteX2645" fmla="*/ 1313608 w 5178638"/>
              <a:gd name="connsiteY2645" fmla="*/ 4141517 h 4469549"/>
              <a:gd name="connsiteX2646" fmla="*/ 1298590 w 5178638"/>
              <a:gd name="connsiteY2646" fmla="*/ 4140401 h 4469549"/>
              <a:gd name="connsiteX2647" fmla="*/ 1294835 w 5178638"/>
              <a:gd name="connsiteY2647" fmla="*/ 4139284 h 4469549"/>
              <a:gd name="connsiteX2648" fmla="*/ 1298590 w 5178638"/>
              <a:gd name="connsiteY2648" fmla="*/ 4137052 h 4469549"/>
              <a:gd name="connsiteX2649" fmla="*/ 1309854 w 5178638"/>
              <a:gd name="connsiteY2649" fmla="*/ 4134819 h 4469549"/>
              <a:gd name="connsiteX2650" fmla="*/ 1373684 w 5178638"/>
              <a:gd name="connsiteY2650" fmla="*/ 4132587 h 4469549"/>
              <a:gd name="connsiteX2651" fmla="*/ 1580194 w 5178638"/>
              <a:gd name="connsiteY2651" fmla="*/ 4132587 h 4469549"/>
              <a:gd name="connsiteX2652" fmla="*/ 1632760 w 5178638"/>
              <a:gd name="connsiteY2652" fmla="*/ 4125889 h 4469549"/>
              <a:gd name="connsiteX2653" fmla="*/ 1617741 w 5178638"/>
              <a:gd name="connsiteY2653" fmla="*/ 4122540 h 4469549"/>
              <a:gd name="connsiteX2654" fmla="*/ 1580194 w 5178638"/>
              <a:gd name="connsiteY2654" fmla="*/ 4127005 h 4469549"/>
              <a:gd name="connsiteX2655" fmla="*/ 1568930 w 5178638"/>
              <a:gd name="connsiteY2655" fmla="*/ 4128121 h 4469549"/>
              <a:gd name="connsiteX2656" fmla="*/ 1531382 w 5178638"/>
              <a:gd name="connsiteY2656" fmla="*/ 4127005 h 4469549"/>
              <a:gd name="connsiteX2657" fmla="*/ 1467552 w 5178638"/>
              <a:gd name="connsiteY2657" fmla="*/ 4123656 h 4469549"/>
              <a:gd name="connsiteX2658" fmla="*/ 1441269 w 5178638"/>
              <a:gd name="connsiteY2658" fmla="*/ 4122540 h 4469549"/>
              <a:gd name="connsiteX2659" fmla="*/ 1430009 w 5178638"/>
              <a:gd name="connsiteY2659" fmla="*/ 4123524 h 4469549"/>
              <a:gd name="connsiteX2660" fmla="*/ 1396361 w 5178638"/>
              <a:gd name="connsiteY2660" fmla="*/ 4119887 h 4469549"/>
              <a:gd name="connsiteX2661" fmla="*/ 1340040 w 5178638"/>
              <a:gd name="connsiteY2661" fmla="*/ 4115422 h 4469549"/>
              <a:gd name="connsiteX2662" fmla="*/ 1355059 w 5178638"/>
              <a:gd name="connsiteY2662" fmla="*/ 4112073 h 4469549"/>
              <a:gd name="connsiteX2663" fmla="*/ 1355276 w 5178638"/>
              <a:gd name="connsiteY2663" fmla="*/ 4112047 h 4469549"/>
              <a:gd name="connsiteX2664" fmla="*/ 1376031 w 5178638"/>
              <a:gd name="connsiteY2664" fmla="*/ 4115423 h 4469549"/>
              <a:gd name="connsiteX2665" fmla="*/ 1403722 w 5178638"/>
              <a:gd name="connsiteY2665" fmla="*/ 4113610 h 4469549"/>
              <a:gd name="connsiteX2666" fmla="*/ 1448779 w 5178638"/>
              <a:gd name="connsiteY2666" fmla="*/ 4109144 h 4469549"/>
              <a:gd name="connsiteX2667" fmla="*/ 1456288 w 5178638"/>
              <a:gd name="connsiteY2667" fmla="*/ 4110261 h 4469549"/>
              <a:gd name="connsiteX2668" fmla="*/ 1467552 w 5178638"/>
              <a:gd name="connsiteY2668" fmla="*/ 4111377 h 4469549"/>
              <a:gd name="connsiteX2669" fmla="*/ 1580194 w 5178638"/>
              <a:gd name="connsiteY2669" fmla="*/ 4112493 h 4469549"/>
              <a:gd name="connsiteX2670" fmla="*/ 1613986 w 5178638"/>
              <a:gd name="connsiteY2670" fmla="*/ 4114726 h 4469549"/>
              <a:gd name="connsiteX2671" fmla="*/ 1651534 w 5178638"/>
              <a:gd name="connsiteY2671" fmla="*/ 4114726 h 4469549"/>
              <a:gd name="connsiteX2672" fmla="*/ 1711609 w 5178638"/>
              <a:gd name="connsiteY2672" fmla="*/ 4113610 h 4469549"/>
              <a:gd name="connsiteX2673" fmla="*/ 1726628 w 5178638"/>
              <a:gd name="connsiteY2673" fmla="*/ 4113610 h 4469549"/>
              <a:gd name="connsiteX2674" fmla="*/ 1737892 w 5178638"/>
              <a:gd name="connsiteY2674" fmla="*/ 4114726 h 4469549"/>
              <a:gd name="connsiteX2675" fmla="*/ 1730383 w 5178638"/>
              <a:gd name="connsiteY2675" fmla="*/ 4118075 h 4469549"/>
              <a:gd name="connsiteX2676" fmla="*/ 1692836 w 5178638"/>
              <a:gd name="connsiteY2676" fmla="*/ 4122540 h 4469549"/>
              <a:gd name="connsiteX2677" fmla="*/ 1677817 w 5178638"/>
              <a:gd name="connsiteY2677" fmla="*/ 4125889 h 4469549"/>
              <a:gd name="connsiteX2678" fmla="*/ 1734138 w 5178638"/>
              <a:gd name="connsiteY2678" fmla="*/ 4130354 h 4469549"/>
              <a:gd name="connsiteX2679" fmla="*/ 1775440 w 5178638"/>
              <a:gd name="connsiteY2679" fmla="*/ 4134819 h 4469549"/>
              <a:gd name="connsiteX2680" fmla="*/ 1782949 w 5178638"/>
              <a:gd name="connsiteY2680" fmla="*/ 4139284 h 4469549"/>
              <a:gd name="connsiteX2681" fmla="*/ 1767930 w 5178638"/>
              <a:gd name="connsiteY2681" fmla="*/ 4140401 h 4469549"/>
              <a:gd name="connsiteX2682" fmla="*/ 1692836 w 5178638"/>
              <a:gd name="connsiteY2682" fmla="*/ 4140401 h 4469549"/>
              <a:gd name="connsiteX2683" fmla="*/ 1561420 w 5178638"/>
              <a:gd name="connsiteY2683" fmla="*/ 4150447 h 4469549"/>
              <a:gd name="connsiteX2684" fmla="*/ 1519240 w 5178638"/>
              <a:gd name="connsiteY2684" fmla="*/ 4153341 h 4469549"/>
              <a:gd name="connsiteX2685" fmla="*/ 2616263 w 5178638"/>
              <a:gd name="connsiteY2685" fmla="*/ 4153341 h 4469549"/>
              <a:gd name="connsiteX2686" fmla="*/ 2657444 w 5178638"/>
              <a:gd name="connsiteY2686" fmla="*/ 4151301 h 4469549"/>
              <a:gd name="connsiteX2687" fmla="*/ 2676217 w 5178638"/>
              <a:gd name="connsiteY2687" fmla="*/ 4149068 h 4469549"/>
              <a:gd name="connsiteX2688" fmla="*/ 2657444 w 5178638"/>
              <a:gd name="connsiteY2688" fmla="*/ 4146836 h 4469549"/>
              <a:gd name="connsiteX2689" fmla="*/ 2526028 w 5178638"/>
              <a:gd name="connsiteY2689" fmla="*/ 4149068 h 4469549"/>
              <a:gd name="connsiteX2690" fmla="*/ 2469707 w 5178638"/>
              <a:gd name="connsiteY2690" fmla="*/ 4142370 h 4469549"/>
              <a:gd name="connsiteX2691" fmla="*/ 2469707 w 5178638"/>
              <a:gd name="connsiteY2691" fmla="*/ 4140138 h 4469549"/>
              <a:gd name="connsiteX2692" fmla="*/ 2473462 w 5178638"/>
              <a:gd name="connsiteY2692" fmla="*/ 4135673 h 4469549"/>
              <a:gd name="connsiteX2693" fmla="*/ 2507255 w 5178638"/>
              <a:gd name="connsiteY2693" fmla="*/ 4135673 h 4469549"/>
              <a:gd name="connsiteX2694" fmla="*/ 2529783 w 5178638"/>
              <a:gd name="connsiteY2694" fmla="*/ 4133440 h 4469549"/>
              <a:gd name="connsiteX2695" fmla="*/ 2533538 w 5178638"/>
              <a:gd name="connsiteY2695" fmla="*/ 4131208 h 4469549"/>
              <a:gd name="connsiteX2696" fmla="*/ 2526028 w 5178638"/>
              <a:gd name="connsiteY2696" fmla="*/ 4130091 h 4469549"/>
              <a:gd name="connsiteX2697" fmla="*/ 2492236 w 5178638"/>
              <a:gd name="connsiteY2697" fmla="*/ 4130091 h 4469549"/>
              <a:gd name="connsiteX2698" fmla="*/ 2480972 w 5178638"/>
              <a:gd name="connsiteY2698" fmla="*/ 4127859 h 4469549"/>
              <a:gd name="connsiteX2699" fmla="*/ 2488481 w 5178638"/>
              <a:gd name="connsiteY2699" fmla="*/ 4125626 h 4469549"/>
              <a:gd name="connsiteX2700" fmla="*/ 2533538 w 5178638"/>
              <a:gd name="connsiteY2700" fmla="*/ 4120045 h 4469549"/>
              <a:gd name="connsiteX2701" fmla="*/ 2604878 w 5178638"/>
              <a:gd name="connsiteY2701" fmla="*/ 4115579 h 4469549"/>
              <a:gd name="connsiteX2702" fmla="*/ 2604878 w 5178638"/>
              <a:gd name="connsiteY2702" fmla="*/ 4114463 h 4469549"/>
              <a:gd name="connsiteX2703" fmla="*/ 2604878 w 5178638"/>
              <a:gd name="connsiteY2703" fmla="*/ 4112230 h 4469549"/>
              <a:gd name="connsiteX2704" fmla="*/ 2589859 w 5178638"/>
              <a:gd name="connsiteY2704" fmla="*/ 4112230 h 4469549"/>
              <a:gd name="connsiteX2705" fmla="*/ 2578594 w 5178638"/>
              <a:gd name="connsiteY2705" fmla="*/ 4105533 h 4469549"/>
              <a:gd name="connsiteX2706" fmla="*/ 2574840 w 5178638"/>
              <a:gd name="connsiteY2706" fmla="*/ 4102184 h 4469549"/>
              <a:gd name="connsiteX2707" fmla="*/ 2541047 w 5178638"/>
              <a:gd name="connsiteY2707" fmla="*/ 4098835 h 4469549"/>
              <a:gd name="connsiteX2708" fmla="*/ 2567330 w 5178638"/>
              <a:gd name="connsiteY2708" fmla="*/ 4098835 h 4469549"/>
              <a:gd name="connsiteX2709" fmla="*/ 2571085 w 5178638"/>
              <a:gd name="connsiteY2709" fmla="*/ 4095486 h 4469549"/>
              <a:gd name="connsiteX2710" fmla="*/ 2571085 w 5178638"/>
              <a:gd name="connsiteY2710" fmla="*/ 4093253 h 4469549"/>
              <a:gd name="connsiteX2711" fmla="*/ 2574840 w 5178638"/>
              <a:gd name="connsiteY2711" fmla="*/ 4093253 h 4469549"/>
              <a:gd name="connsiteX2712" fmla="*/ 2612387 w 5178638"/>
              <a:gd name="connsiteY2712" fmla="*/ 4094370 h 4469549"/>
              <a:gd name="connsiteX2713" fmla="*/ 2619896 w 5178638"/>
              <a:gd name="connsiteY2713" fmla="*/ 4093253 h 4469549"/>
              <a:gd name="connsiteX2714" fmla="*/ 2616142 w 5178638"/>
              <a:gd name="connsiteY2714" fmla="*/ 4091021 h 4469549"/>
              <a:gd name="connsiteX2715" fmla="*/ 2593613 w 5178638"/>
              <a:gd name="connsiteY2715" fmla="*/ 4086556 h 4469549"/>
              <a:gd name="connsiteX2716" fmla="*/ 2589859 w 5178638"/>
              <a:gd name="connsiteY2716" fmla="*/ 4080974 h 4469549"/>
              <a:gd name="connsiteX2717" fmla="*/ 2597368 w 5178638"/>
              <a:gd name="connsiteY2717" fmla="*/ 4077625 h 4469549"/>
              <a:gd name="connsiteX2718" fmla="*/ 2616142 w 5178638"/>
              <a:gd name="connsiteY2718" fmla="*/ 4077625 h 4469549"/>
              <a:gd name="connsiteX2719" fmla="*/ 2661198 w 5178638"/>
              <a:gd name="connsiteY2719" fmla="*/ 4082090 h 4469549"/>
              <a:gd name="connsiteX2720" fmla="*/ 2679972 w 5178638"/>
              <a:gd name="connsiteY2720" fmla="*/ 4079858 h 4469549"/>
              <a:gd name="connsiteX2721" fmla="*/ 2691236 w 5178638"/>
              <a:gd name="connsiteY2721" fmla="*/ 4073160 h 4469549"/>
              <a:gd name="connsiteX2722" fmla="*/ 2725029 w 5178638"/>
              <a:gd name="connsiteY2722" fmla="*/ 4070927 h 4469549"/>
              <a:gd name="connsiteX2723" fmla="*/ 2755066 w 5178638"/>
              <a:gd name="connsiteY2723" fmla="*/ 4072044 h 4469549"/>
              <a:gd name="connsiteX2724" fmla="*/ 2762576 w 5178638"/>
              <a:gd name="connsiteY2724" fmla="*/ 4068695 h 4469549"/>
              <a:gd name="connsiteX2725" fmla="*/ 2755066 w 5178638"/>
              <a:gd name="connsiteY2725" fmla="*/ 4065346 h 4469549"/>
              <a:gd name="connsiteX2726" fmla="*/ 2743802 w 5178638"/>
              <a:gd name="connsiteY2726" fmla="*/ 4066462 h 4469549"/>
              <a:gd name="connsiteX2727" fmla="*/ 2698746 w 5178638"/>
              <a:gd name="connsiteY2727" fmla="*/ 4063113 h 4469549"/>
              <a:gd name="connsiteX2728" fmla="*/ 2694991 w 5178638"/>
              <a:gd name="connsiteY2728" fmla="*/ 4056415 h 4469549"/>
              <a:gd name="connsiteX2729" fmla="*/ 2661198 w 5178638"/>
              <a:gd name="connsiteY2729" fmla="*/ 4056415 h 4469549"/>
              <a:gd name="connsiteX2730" fmla="*/ 2631161 w 5178638"/>
              <a:gd name="connsiteY2730" fmla="*/ 4055299 h 4469549"/>
              <a:gd name="connsiteX2731" fmla="*/ 2604878 w 5178638"/>
              <a:gd name="connsiteY2731" fmla="*/ 4056415 h 4469549"/>
              <a:gd name="connsiteX2732" fmla="*/ 2511009 w 5178638"/>
              <a:gd name="connsiteY2732" fmla="*/ 4057532 h 4469549"/>
              <a:gd name="connsiteX2733" fmla="*/ 2469707 w 5178638"/>
              <a:gd name="connsiteY2733" fmla="*/ 4057532 h 4469549"/>
              <a:gd name="connsiteX2734" fmla="*/ 2405877 w 5178638"/>
              <a:gd name="connsiteY2734" fmla="*/ 4063113 h 4469549"/>
              <a:gd name="connsiteX2735" fmla="*/ 2398368 w 5178638"/>
              <a:gd name="connsiteY2735" fmla="*/ 4059764 h 4469549"/>
              <a:gd name="connsiteX2736" fmla="*/ 2357066 w 5178638"/>
              <a:gd name="connsiteY2736" fmla="*/ 4058648 h 4469549"/>
              <a:gd name="connsiteX2737" fmla="*/ 2327028 w 5178638"/>
              <a:gd name="connsiteY2737" fmla="*/ 4063113 h 4469549"/>
              <a:gd name="connsiteX2738" fmla="*/ 2300745 w 5178638"/>
              <a:gd name="connsiteY2738" fmla="*/ 4065346 h 4469549"/>
              <a:gd name="connsiteX2739" fmla="*/ 2248179 w 5178638"/>
              <a:gd name="connsiteY2739" fmla="*/ 4056415 h 4469549"/>
              <a:gd name="connsiteX2740" fmla="*/ 2218141 w 5178638"/>
              <a:gd name="connsiteY2740" fmla="*/ 4051950 h 4469549"/>
              <a:gd name="connsiteX2741" fmla="*/ 2195613 w 5178638"/>
              <a:gd name="connsiteY2741" fmla="*/ 4054183 h 4469549"/>
              <a:gd name="connsiteX2742" fmla="*/ 2176839 w 5178638"/>
              <a:gd name="connsiteY2742" fmla="*/ 4057532 h 4469549"/>
              <a:gd name="connsiteX2743" fmla="*/ 2169329 w 5178638"/>
              <a:gd name="connsiteY2743" fmla="*/ 4063113 h 4469549"/>
              <a:gd name="connsiteX2744" fmla="*/ 2139292 w 5178638"/>
              <a:gd name="connsiteY2744" fmla="*/ 4063113 h 4469549"/>
              <a:gd name="connsiteX2745" fmla="*/ 2124273 w 5178638"/>
              <a:gd name="connsiteY2745" fmla="*/ 4057532 h 4469549"/>
              <a:gd name="connsiteX2746" fmla="*/ 2097990 w 5178638"/>
              <a:gd name="connsiteY2746" fmla="*/ 4058648 h 4469549"/>
              <a:gd name="connsiteX2747" fmla="*/ 2056688 w 5178638"/>
              <a:gd name="connsiteY2747" fmla="*/ 4061997 h 4469549"/>
              <a:gd name="connsiteX2748" fmla="*/ 2045424 w 5178638"/>
              <a:gd name="connsiteY2748" fmla="*/ 4060880 h 4469549"/>
              <a:gd name="connsiteX2749" fmla="*/ 2030405 w 5178638"/>
              <a:gd name="connsiteY2749" fmla="*/ 4053066 h 4469549"/>
              <a:gd name="connsiteX2750" fmla="*/ 2019141 w 5178638"/>
              <a:gd name="connsiteY2750" fmla="*/ 4050834 h 4469549"/>
              <a:gd name="connsiteX2751" fmla="*/ 1966574 w 5178638"/>
              <a:gd name="connsiteY2751" fmla="*/ 4059764 h 4469549"/>
              <a:gd name="connsiteX2752" fmla="*/ 1959065 w 5178638"/>
              <a:gd name="connsiteY2752" fmla="*/ 4061997 h 4469549"/>
              <a:gd name="connsiteX2753" fmla="*/ 1966574 w 5178638"/>
              <a:gd name="connsiteY2753" fmla="*/ 4064229 h 4469549"/>
              <a:gd name="connsiteX2754" fmla="*/ 2019141 w 5178638"/>
              <a:gd name="connsiteY2754" fmla="*/ 4065346 h 4469549"/>
              <a:gd name="connsiteX2755" fmla="*/ 2030405 w 5178638"/>
              <a:gd name="connsiteY2755" fmla="*/ 4066462 h 4469549"/>
              <a:gd name="connsiteX2756" fmla="*/ 2049179 w 5178638"/>
              <a:gd name="connsiteY2756" fmla="*/ 4069811 h 4469549"/>
              <a:gd name="connsiteX2757" fmla="*/ 2056688 w 5178638"/>
              <a:gd name="connsiteY2757" fmla="*/ 4074276 h 4469549"/>
              <a:gd name="connsiteX2758" fmla="*/ 2045424 w 5178638"/>
              <a:gd name="connsiteY2758" fmla="*/ 4078741 h 4469549"/>
              <a:gd name="connsiteX2759" fmla="*/ 2060442 w 5178638"/>
              <a:gd name="connsiteY2759" fmla="*/ 4078741 h 4469549"/>
              <a:gd name="connsiteX2760" fmla="*/ 2086726 w 5178638"/>
              <a:gd name="connsiteY2760" fmla="*/ 4077625 h 4469549"/>
              <a:gd name="connsiteX2761" fmla="*/ 2116764 w 5178638"/>
              <a:gd name="connsiteY2761" fmla="*/ 4078741 h 4469549"/>
              <a:gd name="connsiteX2762" fmla="*/ 2135537 w 5178638"/>
              <a:gd name="connsiteY2762" fmla="*/ 4084323 h 4469549"/>
              <a:gd name="connsiteX2763" fmla="*/ 2150556 w 5178638"/>
              <a:gd name="connsiteY2763" fmla="*/ 4085439 h 4469549"/>
              <a:gd name="connsiteX2764" fmla="*/ 2210631 w 5178638"/>
              <a:gd name="connsiteY2764" fmla="*/ 4085439 h 4469549"/>
              <a:gd name="connsiteX2765" fmla="*/ 2274462 w 5178638"/>
              <a:gd name="connsiteY2765" fmla="*/ 4085439 h 4469549"/>
              <a:gd name="connsiteX2766" fmla="*/ 2274462 w 5178638"/>
              <a:gd name="connsiteY2766" fmla="*/ 4086556 h 4469549"/>
              <a:gd name="connsiteX2767" fmla="*/ 2210631 w 5178638"/>
              <a:gd name="connsiteY2767" fmla="*/ 4087672 h 4469549"/>
              <a:gd name="connsiteX2768" fmla="*/ 2225650 w 5178638"/>
              <a:gd name="connsiteY2768" fmla="*/ 4091021 h 4469549"/>
              <a:gd name="connsiteX2769" fmla="*/ 2338292 w 5178638"/>
              <a:gd name="connsiteY2769" fmla="*/ 4094370 h 4469549"/>
              <a:gd name="connsiteX2770" fmla="*/ 2360820 w 5178638"/>
              <a:gd name="connsiteY2770" fmla="*/ 4094370 h 4469549"/>
              <a:gd name="connsiteX2771" fmla="*/ 2409632 w 5178638"/>
              <a:gd name="connsiteY2771" fmla="*/ 4101067 h 4469549"/>
              <a:gd name="connsiteX2772" fmla="*/ 2443424 w 5178638"/>
              <a:gd name="connsiteY2772" fmla="*/ 4101067 h 4469549"/>
              <a:gd name="connsiteX2773" fmla="*/ 2454689 w 5178638"/>
              <a:gd name="connsiteY2773" fmla="*/ 4103300 h 4469549"/>
              <a:gd name="connsiteX2774" fmla="*/ 2450934 w 5178638"/>
              <a:gd name="connsiteY2774" fmla="*/ 4106649 h 4469549"/>
              <a:gd name="connsiteX2775" fmla="*/ 2424651 w 5178638"/>
              <a:gd name="connsiteY2775" fmla="*/ 4107765 h 4469549"/>
              <a:gd name="connsiteX2776" fmla="*/ 2409632 w 5178638"/>
              <a:gd name="connsiteY2776" fmla="*/ 4102184 h 4469549"/>
              <a:gd name="connsiteX2777" fmla="*/ 2372085 w 5178638"/>
              <a:gd name="connsiteY2777" fmla="*/ 4101067 h 4469549"/>
              <a:gd name="connsiteX2778" fmla="*/ 2327028 w 5178638"/>
              <a:gd name="connsiteY2778" fmla="*/ 4101067 h 4469549"/>
              <a:gd name="connsiteX2779" fmla="*/ 2308254 w 5178638"/>
              <a:gd name="connsiteY2779" fmla="*/ 4101067 h 4469549"/>
              <a:gd name="connsiteX2780" fmla="*/ 2281971 w 5178638"/>
              <a:gd name="connsiteY2780" fmla="*/ 4102184 h 4469549"/>
              <a:gd name="connsiteX2781" fmla="*/ 2255688 w 5178638"/>
              <a:gd name="connsiteY2781" fmla="*/ 4101067 h 4469549"/>
              <a:gd name="connsiteX2782" fmla="*/ 2240669 w 5178638"/>
              <a:gd name="connsiteY2782" fmla="*/ 4102184 h 4469549"/>
              <a:gd name="connsiteX2783" fmla="*/ 2233160 w 5178638"/>
              <a:gd name="connsiteY2783" fmla="*/ 4098835 h 4469549"/>
              <a:gd name="connsiteX2784" fmla="*/ 2214386 w 5178638"/>
              <a:gd name="connsiteY2784" fmla="*/ 4098835 h 4469549"/>
              <a:gd name="connsiteX2785" fmla="*/ 2206877 w 5178638"/>
              <a:gd name="connsiteY2785" fmla="*/ 4101067 h 4469549"/>
              <a:gd name="connsiteX2786" fmla="*/ 2203122 w 5178638"/>
              <a:gd name="connsiteY2786" fmla="*/ 4096602 h 4469549"/>
              <a:gd name="connsiteX2787" fmla="*/ 2180594 w 5178638"/>
              <a:gd name="connsiteY2787" fmla="*/ 4096602 h 4469549"/>
              <a:gd name="connsiteX2788" fmla="*/ 2173084 w 5178638"/>
              <a:gd name="connsiteY2788" fmla="*/ 4098835 h 4469549"/>
              <a:gd name="connsiteX2789" fmla="*/ 2169329 w 5178638"/>
              <a:gd name="connsiteY2789" fmla="*/ 4094370 h 4469549"/>
              <a:gd name="connsiteX2790" fmla="*/ 2109254 w 5178638"/>
              <a:gd name="connsiteY2790" fmla="*/ 4093253 h 4469549"/>
              <a:gd name="connsiteX2791" fmla="*/ 2097990 w 5178638"/>
              <a:gd name="connsiteY2791" fmla="*/ 4093253 h 4469549"/>
              <a:gd name="connsiteX2792" fmla="*/ 2082971 w 5178638"/>
              <a:gd name="connsiteY2792" fmla="*/ 4094370 h 4469549"/>
              <a:gd name="connsiteX2793" fmla="*/ 2049179 w 5178638"/>
              <a:gd name="connsiteY2793" fmla="*/ 4096602 h 4469549"/>
              <a:gd name="connsiteX2794" fmla="*/ 2015386 w 5178638"/>
              <a:gd name="connsiteY2794" fmla="*/ 4096602 h 4469549"/>
              <a:gd name="connsiteX2795" fmla="*/ 1981594 w 5178638"/>
              <a:gd name="connsiteY2795" fmla="*/ 4094370 h 4469549"/>
              <a:gd name="connsiteX2796" fmla="*/ 1955310 w 5178638"/>
              <a:gd name="connsiteY2796" fmla="*/ 4094370 h 4469549"/>
              <a:gd name="connsiteX2797" fmla="*/ 1940291 w 5178638"/>
              <a:gd name="connsiteY2797" fmla="*/ 4096602 h 4469549"/>
              <a:gd name="connsiteX2798" fmla="*/ 1921518 w 5178638"/>
              <a:gd name="connsiteY2798" fmla="*/ 4096602 h 4469549"/>
              <a:gd name="connsiteX2799" fmla="*/ 1887725 w 5178638"/>
              <a:gd name="connsiteY2799" fmla="*/ 4096602 h 4469549"/>
              <a:gd name="connsiteX2800" fmla="*/ 1883971 w 5178638"/>
              <a:gd name="connsiteY2800" fmla="*/ 4096602 h 4469549"/>
              <a:gd name="connsiteX2801" fmla="*/ 1842668 w 5178638"/>
              <a:gd name="connsiteY2801" fmla="*/ 4089904 h 4469549"/>
              <a:gd name="connsiteX2802" fmla="*/ 1842668 w 5178638"/>
              <a:gd name="connsiteY2802" fmla="*/ 4087672 h 4469549"/>
              <a:gd name="connsiteX2803" fmla="*/ 1853933 w 5178638"/>
              <a:gd name="connsiteY2803" fmla="*/ 4080974 h 4469549"/>
              <a:gd name="connsiteX2804" fmla="*/ 1883971 w 5178638"/>
              <a:gd name="connsiteY2804" fmla="*/ 4080974 h 4469549"/>
              <a:gd name="connsiteX2805" fmla="*/ 1895235 w 5178638"/>
              <a:gd name="connsiteY2805" fmla="*/ 4078741 h 4469549"/>
              <a:gd name="connsiteX2806" fmla="*/ 1883971 w 5178638"/>
              <a:gd name="connsiteY2806" fmla="*/ 4077625 h 4469549"/>
              <a:gd name="connsiteX2807" fmla="*/ 1868952 w 5178638"/>
              <a:gd name="connsiteY2807" fmla="*/ 4078741 h 4469549"/>
              <a:gd name="connsiteX2808" fmla="*/ 1850178 w 5178638"/>
              <a:gd name="connsiteY2808" fmla="*/ 4078741 h 4469549"/>
              <a:gd name="connsiteX2809" fmla="*/ 1820140 w 5178638"/>
              <a:gd name="connsiteY2809" fmla="*/ 4077625 h 4469549"/>
              <a:gd name="connsiteX2810" fmla="*/ 1801367 w 5178638"/>
              <a:gd name="connsiteY2810" fmla="*/ 4075393 h 4469549"/>
              <a:gd name="connsiteX2811" fmla="*/ 1756310 w 5178638"/>
              <a:gd name="connsiteY2811" fmla="*/ 4058648 h 4469549"/>
              <a:gd name="connsiteX2812" fmla="*/ 1771329 w 5178638"/>
              <a:gd name="connsiteY2812" fmla="*/ 4057532 h 4469549"/>
              <a:gd name="connsiteX2813" fmla="*/ 1831404 w 5178638"/>
              <a:gd name="connsiteY2813" fmla="*/ 4057532 h 4469549"/>
              <a:gd name="connsiteX2814" fmla="*/ 1850178 w 5178638"/>
              <a:gd name="connsiteY2814" fmla="*/ 4054183 h 4469549"/>
              <a:gd name="connsiteX2815" fmla="*/ 1782593 w 5178638"/>
              <a:gd name="connsiteY2815" fmla="*/ 4054183 h 4469549"/>
              <a:gd name="connsiteX2816" fmla="*/ 1715008 w 5178638"/>
              <a:gd name="connsiteY2816" fmla="*/ 4054183 h 4469549"/>
              <a:gd name="connsiteX2817" fmla="*/ 1651177 w 5178638"/>
              <a:gd name="connsiteY2817" fmla="*/ 4051950 h 4469549"/>
              <a:gd name="connsiteX2818" fmla="*/ 1561064 w 5178638"/>
              <a:gd name="connsiteY2818" fmla="*/ 4051950 h 4469549"/>
              <a:gd name="connsiteX2819" fmla="*/ 1534781 w 5178638"/>
              <a:gd name="connsiteY2819" fmla="*/ 4050834 h 4469549"/>
              <a:gd name="connsiteX2820" fmla="*/ 1459687 w 5178638"/>
              <a:gd name="connsiteY2820" fmla="*/ 4057532 h 4469549"/>
              <a:gd name="connsiteX2821" fmla="*/ 1452177 w 5178638"/>
              <a:gd name="connsiteY2821" fmla="*/ 4055299 h 4469549"/>
              <a:gd name="connsiteX2822" fmla="*/ 1448422 w 5178638"/>
              <a:gd name="connsiteY2822" fmla="*/ 4049717 h 4469549"/>
              <a:gd name="connsiteX2823" fmla="*/ 1426422 w 5178638"/>
              <a:gd name="connsiteY2823" fmla="*/ 4049665 h 4469549"/>
              <a:gd name="connsiteX2824" fmla="*/ 1420774 w 5178638"/>
              <a:gd name="connsiteY2824" fmla="*/ 4049508 h 4469549"/>
              <a:gd name="connsiteX2825" fmla="*/ 4371810 w 5178638"/>
              <a:gd name="connsiteY2825" fmla="*/ 4049508 h 4469549"/>
              <a:gd name="connsiteX2826" fmla="*/ 2589320 w 5178638"/>
              <a:gd name="connsiteY2826" fmla="*/ 976247 h 4469549"/>
              <a:gd name="connsiteX2827" fmla="*/ 838064 w 5178638"/>
              <a:gd name="connsiteY2827" fmla="*/ 3995653 h 4469549"/>
              <a:gd name="connsiteX2828" fmla="*/ 783426 w 5178638"/>
              <a:gd name="connsiteY2828" fmla="*/ 3992786 h 4469549"/>
              <a:gd name="connsiteX2829" fmla="*/ 757144 w 5178638"/>
              <a:gd name="connsiteY2829" fmla="*/ 3991670 h 4469549"/>
              <a:gd name="connsiteX2830" fmla="*/ 712087 w 5178638"/>
              <a:gd name="connsiteY2830" fmla="*/ 3995019 h 4469549"/>
              <a:gd name="connsiteX2831" fmla="*/ 689559 w 5178638"/>
              <a:gd name="connsiteY2831" fmla="*/ 3995019 h 4469549"/>
              <a:gd name="connsiteX2832" fmla="*/ 648256 w 5178638"/>
              <a:gd name="connsiteY2832" fmla="*/ 3995019 h 4469549"/>
              <a:gd name="connsiteX2833" fmla="*/ 618218 w 5178638"/>
              <a:gd name="connsiteY2833" fmla="*/ 3993903 h 4469549"/>
              <a:gd name="connsiteX2834" fmla="*/ 607456 w 5178638"/>
              <a:gd name="connsiteY2834" fmla="*/ 3992166 h 4469549"/>
              <a:gd name="connsiteX2835" fmla="*/ 610427 w 5178638"/>
              <a:gd name="connsiteY2835" fmla="*/ 3984921 h 4469549"/>
              <a:gd name="connsiteX2836" fmla="*/ 614567 w 5178638"/>
              <a:gd name="connsiteY2836" fmla="*/ 3980326 h 4469549"/>
              <a:gd name="connsiteX2837" fmla="*/ 618218 w 5178638"/>
              <a:gd name="connsiteY2837" fmla="*/ 3980507 h 4469549"/>
              <a:gd name="connsiteX2838" fmla="*/ 659521 w 5178638"/>
              <a:gd name="connsiteY2838" fmla="*/ 3980507 h 4469549"/>
              <a:gd name="connsiteX2839" fmla="*/ 659929 w 5178638"/>
              <a:gd name="connsiteY2839" fmla="*/ 3980507 h 4469549"/>
              <a:gd name="connsiteX2840" fmla="*/ 656176 w 5178638"/>
              <a:gd name="connsiteY2840" fmla="*/ 3979391 h 4469549"/>
              <a:gd name="connsiteX2841" fmla="*/ 633178 w 5178638"/>
              <a:gd name="connsiteY2841" fmla="*/ 3975065 h 4469549"/>
              <a:gd name="connsiteX2842" fmla="*/ 617558 w 5178638"/>
              <a:gd name="connsiteY2842" fmla="*/ 3977006 h 4469549"/>
              <a:gd name="connsiteX2843" fmla="*/ 630968 w 5178638"/>
              <a:gd name="connsiteY2843" fmla="*/ 3962124 h 4469549"/>
              <a:gd name="connsiteX2844" fmla="*/ 650236 w 5178638"/>
              <a:gd name="connsiteY2844" fmla="*/ 3946191 h 4469549"/>
              <a:gd name="connsiteX2845" fmla="*/ 653758 w 5178638"/>
              <a:gd name="connsiteY2845" fmla="*/ 3941666 h 4469549"/>
              <a:gd name="connsiteX2846" fmla="*/ 678821 w 5178638"/>
              <a:gd name="connsiteY2846" fmla="*/ 3898648 h 4469549"/>
              <a:gd name="connsiteX2847" fmla="*/ 688494 w 5178638"/>
              <a:gd name="connsiteY2847" fmla="*/ 3869620 h 4469549"/>
              <a:gd name="connsiteX2848" fmla="*/ 710640 w 5178638"/>
              <a:gd name="connsiteY2848" fmla="*/ 3834722 h 4469549"/>
              <a:gd name="connsiteX2849" fmla="*/ 718455 w 5178638"/>
              <a:gd name="connsiteY2849" fmla="*/ 3830619 h 4469549"/>
              <a:gd name="connsiteX2850" fmla="*/ 718513 w 5178638"/>
              <a:gd name="connsiteY2850" fmla="*/ 3830520 h 4469549"/>
              <a:gd name="connsiteX2851" fmla="*/ 728623 w 5178638"/>
              <a:gd name="connsiteY2851" fmla="*/ 3799572 h 4469549"/>
              <a:gd name="connsiteX2852" fmla="*/ 743843 w 5178638"/>
              <a:gd name="connsiteY2852" fmla="*/ 3771503 h 4469549"/>
              <a:gd name="connsiteX2853" fmla="*/ 764635 w 5178638"/>
              <a:gd name="connsiteY2853" fmla="*/ 3735816 h 4469549"/>
              <a:gd name="connsiteX2854" fmla="*/ 781621 w 5178638"/>
              <a:gd name="connsiteY2854" fmla="*/ 3705509 h 4469549"/>
              <a:gd name="connsiteX2855" fmla="*/ 751200 w 5178638"/>
              <a:gd name="connsiteY2855" fmla="*/ 3687785 h 4469549"/>
              <a:gd name="connsiteX2856" fmla="*/ 760524 w 5178638"/>
              <a:gd name="connsiteY2856" fmla="*/ 3678229 h 4469549"/>
              <a:gd name="connsiteX2857" fmla="*/ 775645 w 5178638"/>
              <a:gd name="connsiteY2857" fmla="*/ 3652274 h 4469549"/>
              <a:gd name="connsiteX2858" fmla="*/ 792122 w 5178638"/>
              <a:gd name="connsiteY2858" fmla="*/ 3627110 h 4469549"/>
              <a:gd name="connsiteX2859" fmla="*/ 806173 w 5178638"/>
              <a:gd name="connsiteY2859" fmla="*/ 3609223 h 4469549"/>
              <a:gd name="connsiteX2860" fmla="*/ 842086 w 5178638"/>
              <a:gd name="connsiteY2860" fmla="*/ 3547582 h 4469549"/>
              <a:gd name="connsiteX2861" fmla="*/ 865588 w 5178638"/>
              <a:gd name="connsiteY2861" fmla="*/ 3513474 h 4469549"/>
              <a:gd name="connsiteX2862" fmla="*/ 869368 w 5178638"/>
              <a:gd name="connsiteY2862" fmla="*/ 3506986 h 4469549"/>
              <a:gd name="connsiteX2863" fmla="*/ 897721 w 5178638"/>
              <a:gd name="connsiteY2863" fmla="*/ 3458322 h 4469549"/>
              <a:gd name="connsiteX2864" fmla="*/ 926073 w 5178638"/>
              <a:gd name="connsiteY2864" fmla="*/ 3409658 h 4469549"/>
              <a:gd name="connsiteX2865" fmla="*/ 1011949 w 5178638"/>
              <a:gd name="connsiteY2865" fmla="*/ 3268489 h 4469549"/>
              <a:gd name="connsiteX2866" fmla="*/ 1012484 w 5178638"/>
              <a:gd name="connsiteY2866" fmla="*/ 3264456 h 4469549"/>
              <a:gd name="connsiteX2867" fmla="*/ 1003569 w 5178638"/>
              <a:gd name="connsiteY2867" fmla="*/ 3276643 h 4469549"/>
              <a:gd name="connsiteX2868" fmla="*/ 1000323 w 5178638"/>
              <a:gd name="connsiteY2868" fmla="*/ 3279097 h 4469549"/>
              <a:gd name="connsiteX2869" fmla="*/ 999504 w 5178638"/>
              <a:gd name="connsiteY2869" fmla="*/ 3274274 h 4469549"/>
              <a:gd name="connsiteX2870" fmla="*/ 1002463 w 5178638"/>
              <a:gd name="connsiteY2870" fmla="*/ 3262962 h 4469549"/>
              <a:gd name="connsiteX2871" fmla="*/ 1031886 w 5178638"/>
              <a:gd name="connsiteY2871" fmla="*/ 3206231 h 4469549"/>
              <a:gd name="connsiteX2872" fmla="*/ 1135845 w 5178638"/>
              <a:gd name="connsiteY2872" fmla="*/ 3027796 h 4469549"/>
              <a:gd name="connsiteX2873" fmla="*/ 1154176 w 5178638"/>
              <a:gd name="connsiteY2873" fmla="*/ 2977639 h 4469549"/>
              <a:gd name="connsiteX2874" fmla="*/ 1142549 w 5178638"/>
              <a:gd name="connsiteY2874" fmla="*/ 2988248 h 4469549"/>
              <a:gd name="connsiteX2875" fmla="*/ 1129068 w 5178638"/>
              <a:gd name="connsiteY2875" fmla="*/ 3023848 h 4469549"/>
              <a:gd name="connsiteX2876" fmla="*/ 1124753 w 5178638"/>
              <a:gd name="connsiteY2876" fmla="*/ 3034370 h 4469549"/>
              <a:gd name="connsiteX2877" fmla="*/ 1104496 w 5178638"/>
              <a:gd name="connsiteY2877" fmla="*/ 3066024 h 4469549"/>
              <a:gd name="connsiteX2878" fmla="*/ 1068298 w 5178638"/>
              <a:gd name="connsiteY2878" fmla="*/ 3118808 h 4469549"/>
              <a:gd name="connsiteX2879" fmla="*/ 1053712 w 5178638"/>
              <a:gd name="connsiteY2879" fmla="*/ 3140728 h 4469549"/>
              <a:gd name="connsiteX2880" fmla="*/ 1035096 w 5178638"/>
              <a:gd name="connsiteY2880" fmla="*/ 3182029 h 4469549"/>
              <a:gd name="connsiteX2881" fmla="*/ 1023755 w 5178638"/>
              <a:gd name="connsiteY2881" fmla="*/ 3201494 h 4469549"/>
              <a:gd name="connsiteX2882" fmla="*/ 1002963 w 5178638"/>
              <a:gd name="connsiteY2882" fmla="*/ 3237181 h 4469549"/>
              <a:gd name="connsiteX2883" fmla="*/ 986487 w 5178638"/>
              <a:gd name="connsiteY2883" fmla="*/ 3262346 h 4469549"/>
              <a:gd name="connsiteX2884" fmla="*/ 943798 w 5178638"/>
              <a:gd name="connsiteY2884" fmla="*/ 3320038 h 4469549"/>
              <a:gd name="connsiteX2885" fmla="*/ 937058 w 5178638"/>
              <a:gd name="connsiteY2885" fmla="*/ 3337839 h 4469549"/>
              <a:gd name="connsiteX2886" fmla="*/ 915481 w 5178638"/>
              <a:gd name="connsiteY2886" fmla="*/ 3390451 h 4469549"/>
              <a:gd name="connsiteX2887" fmla="*/ 885239 w 5178638"/>
              <a:gd name="connsiteY2887" fmla="*/ 3442358 h 4469549"/>
              <a:gd name="connsiteX2888" fmla="*/ 843905 w 5178638"/>
              <a:gd name="connsiteY2888" fmla="*/ 3500842 h 4469549"/>
              <a:gd name="connsiteX2889" fmla="*/ 834454 w 5178638"/>
              <a:gd name="connsiteY2889" fmla="*/ 3517063 h 4469549"/>
              <a:gd name="connsiteX2890" fmla="*/ 820938 w 5178638"/>
              <a:gd name="connsiteY2890" fmla="*/ 3530916 h 4469549"/>
              <a:gd name="connsiteX2891" fmla="*/ 852250 w 5178638"/>
              <a:gd name="connsiteY2891" fmla="*/ 3470939 h 4469549"/>
              <a:gd name="connsiteX2892" fmla="*/ 890303 w 5178638"/>
              <a:gd name="connsiteY2892" fmla="*/ 3393164 h 4469549"/>
              <a:gd name="connsiteX2893" fmla="*/ 914590 w 5178638"/>
              <a:gd name="connsiteY2893" fmla="*/ 3342131 h 4469549"/>
              <a:gd name="connsiteX2894" fmla="*/ 944832 w 5178638"/>
              <a:gd name="connsiteY2894" fmla="*/ 3290222 h 4469549"/>
              <a:gd name="connsiteX2895" fmla="*/ 970225 w 5178638"/>
              <a:gd name="connsiteY2895" fmla="*/ 3252871 h 4469549"/>
              <a:gd name="connsiteX2896" fmla="*/ 991016 w 5178638"/>
              <a:gd name="connsiteY2896" fmla="*/ 3217184 h 4469549"/>
              <a:gd name="connsiteX2897" fmla="*/ 994797 w 5178638"/>
              <a:gd name="connsiteY2897" fmla="*/ 3210695 h 4469549"/>
              <a:gd name="connsiteX2898" fmla="*/ 1023970 w 5178638"/>
              <a:gd name="connsiteY2898" fmla="*/ 3166855 h 4469549"/>
              <a:gd name="connsiteX2899" fmla="*/ 1041230 w 5178638"/>
              <a:gd name="connsiteY2899" fmla="*/ 3124765 h 4469549"/>
              <a:gd name="connsiteX2900" fmla="*/ 1046366 w 5178638"/>
              <a:gd name="connsiteY2900" fmla="*/ 3119067 h 4469549"/>
              <a:gd name="connsiteX2901" fmla="*/ 1053391 w 5178638"/>
              <a:gd name="connsiteY2901" fmla="*/ 3110123 h 4469549"/>
              <a:gd name="connsiteX2902" fmla="*/ 1111451 w 5178638"/>
              <a:gd name="connsiteY2902" fmla="*/ 3013584 h 4469549"/>
              <a:gd name="connsiteX2903" fmla="*/ 1131173 w 5178638"/>
              <a:gd name="connsiteY2903" fmla="*/ 2985966 h 4469549"/>
              <a:gd name="connsiteX2904" fmla="*/ 1150075 w 5178638"/>
              <a:gd name="connsiteY2904" fmla="*/ 2953522 h 4469549"/>
              <a:gd name="connsiteX2905" fmla="*/ 1178962 w 5178638"/>
              <a:gd name="connsiteY2905" fmla="*/ 2900825 h 4469549"/>
              <a:gd name="connsiteX2906" fmla="*/ 1186523 w 5178638"/>
              <a:gd name="connsiteY2906" fmla="*/ 2887848 h 4469549"/>
              <a:gd name="connsiteX2907" fmla="*/ 1193548 w 5178638"/>
              <a:gd name="connsiteY2907" fmla="*/ 2878905 h 4469549"/>
              <a:gd name="connsiteX2908" fmla="*/ 1193834 w 5178638"/>
              <a:gd name="connsiteY2908" fmla="*/ 2887762 h 4469549"/>
              <a:gd name="connsiteX2909" fmla="*/ 1180353 w 5178638"/>
              <a:gd name="connsiteY2909" fmla="*/ 2923362 h 4469549"/>
              <a:gd name="connsiteX2910" fmla="*/ 1176857 w 5178638"/>
              <a:gd name="connsiteY2910" fmla="*/ 2938708 h 4469549"/>
              <a:gd name="connsiteX2911" fmla="*/ 1210630 w 5178638"/>
              <a:gd name="connsiteY2911" fmla="*/ 2893202 h 4469549"/>
              <a:gd name="connsiteX2912" fmla="*/ 1214107 w 5178638"/>
              <a:gd name="connsiteY2912" fmla="*/ 2888887 h 4469549"/>
              <a:gd name="connsiteX2913" fmla="*/ 1211353 w 5178638"/>
              <a:gd name="connsiteY2913" fmla="*/ 2887283 h 4469549"/>
              <a:gd name="connsiteX2914" fmla="*/ 1220677 w 5178638"/>
              <a:gd name="connsiteY2914" fmla="*/ 2877727 h 4469549"/>
              <a:gd name="connsiteX2915" fmla="*/ 1235799 w 5178638"/>
              <a:gd name="connsiteY2915" fmla="*/ 2851772 h 4469549"/>
              <a:gd name="connsiteX2916" fmla="*/ 1252276 w 5178638"/>
              <a:gd name="connsiteY2916" fmla="*/ 2826608 h 4469549"/>
              <a:gd name="connsiteX2917" fmla="*/ 1266326 w 5178638"/>
              <a:gd name="connsiteY2917" fmla="*/ 2808721 h 4469549"/>
              <a:gd name="connsiteX2918" fmla="*/ 1302239 w 5178638"/>
              <a:gd name="connsiteY2918" fmla="*/ 2747080 h 4469549"/>
              <a:gd name="connsiteX2919" fmla="*/ 1325742 w 5178638"/>
              <a:gd name="connsiteY2919" fmla="*/ 2712972 h 4469549"/>
              <a:gd name="connsiteX2920" fmla="*/ 1329522 w 5178638"/>
              <a:gd name="connsiteY2920" fmla="*/ 2706484 h 4469549"/>
              <a:gd name="connsiteX2921" fmla="*/ 1357874 w 5178638"/>
              <a:gd name="connsiteY2921" fmla="*/ 2657820 h 4469549"/>
              <a:gd name="connsiteX2922" fmla="*/ 1386227 w 5178638"/>
              <a:gd name="connsiteY2922" fmla="*/ 2609156 h 4469549"/>
              <a:gd name="connsiteX2923" fmla="*/ 1472103 w 5178638"/>
              <a:gd name="connsiteY2923" fmla="*/ 2467987 h 4469549"/>
              <a:gd name="connsiteX2924" fmla="*/ 1472638 w 5178638"/>
              <a:gd name="connsiteY2924" fmla="*/ 2463954 h 4469549"/>
              <a:gd name="connsiteX2925" fmla="*/ 1463723 w 5178638"/>
              <a:gd name="connsiteY2925" fmla="*/ 2476141 h 4469549"/>
              <a:gd name="connsiteX2926" fmla="*/ 1460477 w 5178638"/>
              <a:gd name="connsiteY2926" fmla="*/ 2478595 h 4469549"/>
              <a:gd name="connsiteX2927" fmla="*/ 1459657 w 5178638"/>
              <a:gd name="connsiteY2927" fmla="*/ 2473772 h 4469549"/>
              <a:gd name="connsiteX2928" fmla="*/ 1462617 w 5178638"/>
              <a:gd name="connsiteY2928" fmla="*/ 2462461 h 4469549"/>
              <a:gd name="connsiteX2929" fmla="*/ 1492040 w 5178638"/>
              <a:gd name="connsiteY2929" fmla="*/ 2405730 h 4469549"/>
              <a:gd name="connsiteX2930" fmla="*/ 1515028 w 5178638"/>
              <a:gd name="connsiteY2930" fmla="*/ 2366271 h 4469549"/>
              <a:gd name="connsiteX2931" fmla="*/ 1513667 w 5178638"/>
              <a:gd name="connsiteY2931" fmla="*/ 2365479 h 4469549"/>
              <a:gd name="connsiteX2932" fmla="*/ 1500642 w 5178638"/>
              <a:gd name="connsiteY2932" fmla="*/ 2370194 h 4469549"/>
              <a:gd name="connsiteX2933" fmla="*/ 1495249 w 5178638"/>
              <a:gd name="connsiteY2933" fmla="*/ 2381527 h 4469549"/>
              <a:gd name="connsiteX2934" fmla="*/ 1483909 w 5178638"/>
              <a:gd name="connsiteY2934" fmla="*/ 2400992 h 4469549"/>
              <a:gd name="connsiteX2935" fmla="*/ 1463117 w 5178638"/>
              <a:gd name="connsiteY2935" fmla="*/ 2436679 h 4469549"/>
              <a:gd name="connsiteX2936" fmla="*/ 1446641 w 5178638"/>
              <a:gd name="connsiteY2936" fmla="*/ 2461844 h 4469549"/>
              <a:gd name="connsiteX2937" fmla="*/ 1403952 w 5178638"/>
              <a:gd name="connsiteY2937" fmla="*/ 2519536 h 4469549"/>
              <a:gd name="connsiteX2938" fmla="*/ 1397212 w 5178638"/>
              <a:gd name="connsiteY2938" fmla="*/ 2537338 h 4469549"/>
              <a:gd name="connsiteX2939" fmla="*/ 1375634 w 5178638"/>
              <a:gd name="connsiteY2939" fmla="*/ 2589949 h 4469549"/>
              <a:gd name="connsiteX2940" fmla="*/ 1345392 w 5178638"/>
              <a:gd name="connsiteY2940" fmla="*/ 2641857 h 4469549"/>
              <a:gd name="connsiteX2941" fmla="*/ 1304059 w 5178638"/>
              <a:gd name="connsiteY2941" fmla="*/ 2700340 h 4469549"/>
              <a:gd name="connsiteX2942" fmla="*/ 1294608 w 5178638"/>
              <a:gd name="connsiteY2942" fmla="*/ 2716561 h 4469549"/>
              <a:gd name="connsiteX2943" fmla="*/ 1281092 w 5178638"/>
              <a:gd name="connsiteY2943" fmla="*/ 2730413 h 4469549"/>
              <a:gd name="connsiteX2944" fmla="*/ 1312404 w 5178638"/>
              <a:gd name="connsiteY2944" fmla="*/ 2670437 h 4469549"/>
              <a:gd name="connsiteX2945" fmla="*/ 1350457 w 5178638"/>
              <a:gd name="connsiteY2945" fmla="*/ 2592662 h 4469549"/>
              <a:gd name="connsiteX2946" fmla="*/ 1374743 w 5178638"/>
              <a:gd name="connsiteY2946" fmla="*/ 2541629 h 4469549"/>
              <a:gd name="connsiteX2947" fmla="*/ 1404986 w 5178638"/>
              <a:gd name="connsiteY2947" fmla="*/ 2489721 h 4469549"/>
              <a:gd name="connsiteX2948" fmla="*/ 1430378 w 5178638"/>
              <a:gd name="connsiteY2948" fmla="*/ 2452370 h 4469549"/>
              <a:gd name="connsiteX2949" fmla="*/ 1451170 w 5178638"/>
              <a:gd name="connsiteY2949" fmla="*/ 2416682 h 4469549"/>
              <a:gd name="connsiteX2950" fmla="*/ 1454951 w 5178638"/>
              <a:gd name="connsiteY2950" fmla="*/ 2410193 h 4469549"/>
              <a:gd name="connsiteX2951" fmla="*/ 1472385 w 5178638"/>
              <a:gd name="connsiteY2951" fmla="*/ 2391562 h 4469549"/>
              <a:gd name="connsiteX2952" fmla="*/ 1473418 w 5178638"/>
              <a:gd name="connsiteY2952" fmla="*/ 2389345 h 4469549"/>
              <a:gd name="connsiteX2953" fmla="*/ 1456736 w 5178638"/>
              <a:gd name="connsiteY2953" fmla="*/ 2406727 h 4469549"/>
              <a:gd name="connsiteX2954" fmla="*/ 1442520 w 5178638"/>
              <a:gd name="connsiteY2954" fmla="*/ 2406591 h 4469549"/>
              <a:gd name="connsiteX2955" fmla="*/ 1422425 w 5178638"/>
              <a:gd name="connsiteY2955" fmla="*/ 2412265 h 4469549"/>
              <a:gd name="connsiteX2956" fmla="*/ 1408283 w 5178638"/>
              <a:gd name="connsiteY2956" fmla="*/ 2422151 h 4469549"/>
              <a:gd name="connsiteX2957" fmla="*/ 1409643 w 5178638"/>
              <a:gd name="connsiteY2957" fmla="*/ 2411891 h 4469549"/>
              <a:gd name="connsiteX2958" fmla="*/ 1435571 w 5178638"/>
              <a:gd name="connsiteY2958" fmla="*/ 2370506 h 4469549"/>
              <a:gd name="connsiteX2959" fmla="*/ 1447196 w 5178638"/>
              <a:gd name="connsiteY2959" fmla="*/ 2359898 h 4469549"/>
              <a:gd name="connsiteX2960" fmla="*/ 1451797 w 5178638"/>
              <a:gd name="connsiteY2960" fmla="*/ 2358232 h 4469549"/>
              <a:gd name="connsiteX2961" fmla="*/ 1479080 w 5178638"/>
              <a:gd name="connsiteY2961" fmla="*/ 2317635 h 4469549"/>
              <a:gd name="connsiteX2962" fmla="*/ 1494450 w 5178638"/>
              <a:gd name="connsiteY2962" fmla="*/ 2278791 h 4469549"/>
              <a:gd name="connsiteX2963" fmla="*/ 1520912 w 5178638"/>
              <a:gd name="connsiteY2963" fmla="*/ 2233370 h 4469549"/>
              <a:gd name="connsiteX2964" fmla="*/ 1536854 w 5178638"/>
              <a:gd name="connsiteY2964" fmla="*/ 2212240 h 4469549"/>
              <a:gd name="connsiteX2965" fmla="*/ 1543200 w 5178638"/>
              <a:gd name="connsiteY2965" fmla="*/ 2201348 h 4469549"/>
              <a:gd name="connsiteX2966" fmla="*/ 1546923 w 5178638"/>
              <a:gd name="connsiteY2966" fmla="*/ 2197727 h 4469549"/>
              <a:gd name="connsiteX2967" fmla="*/ 1555588 w 5178638"/>
              <a:gd name="connsiteY2967" fmla="*/ 2198430 h 4469549"/>
              <a:gd name="connsiteX2968" fmla="*/ 1555874 w 5178638"/>
              <a:gd name="connsiteY2968" fmla="*/ 2207287 h 4469549"/>
              <a:gd name="connsiteX2969" fmla="*/ 1546423 w 5178638"/>
              <a:gd name="connsiteY2969" fmla="*/ 2223508 h 4469549"/>
              <a:gd name="connsiteX2970" fmla="*/ 1518321 w 5178638"/>
              <a:gd name="connsiteY2970" fmla="*/ 2259281 h 4469549"/>
              <a:gd name="connsiteX2971" fmla="*/ 1511579 w 5178638"/>
              <a:gd name="connsiteY2971" fmla="*/ 2277082 h 4469549"/>
              <a:gd name="connsiteX2972" fmla="*/ 1514040 w 5178638"/>
              <a:gd name="connsiteY2972" fmla="*/ 2291551 h 4469549"/>
              <a:gd name="connsiteX2973" fmla="*/ 1499739 w 5178638"/>
              <a:gd name="connsiteY2973" fmla="*/ 2322330 h 4469549"/>
              <a:gd name="connsiteX2974" fmla="*/ 1483264 w 5178638"/>
              <a:gd name="connsiteY2974" fmla="*/ 2347494 h 4469549"/>
              <a:gd name="connsiteX2975" fmla="*/ 1483548 w 5178638"/>
              <a:gd name="connsiteY2975" fmla="*/ 2356351 h 4469549"/>
              <a:gd name="connsiteX2976" fmla="*/ 1491394 w 5178638"/>
              <a:gd name="connsiteY2976" fmla="*/ 2352230 h 4469549"/>
              <a:gd name="connsiteX2977" fmla="*/ 1495709 w 5178638"/>
              <a:gd name="connsiteY2977" fmla="*/ 2341708 h 4469549"/>
              <a:gd name="connsiteX2978" fmla="*/ 1522456 w 5178638"/>
              <a:gd name="connsiteY2978" fmla="*/ 2305147 h 4469549"/>
              <a:gd name="connsiteX2979" fmla="*/ 1532478 w 5178638"/>
              <a:gd name="connsiteY2979" fmla="*/ 2306640 h 4469549"/>
              <a:gd name="connsiteX2980" fmla="*/ 1549490 w 5178638"/>
              <a:gd name="connsiteY2980" fmla="*/ 2277440 h 4469549"/>
              <a:gd name="connsiteX2981" fmla="*/ 1565965 w 5178638"/>
              <a:gd name="connsiteY2981" fmla="*/ 2252276 h 4469549"/>
              <a:gd name="connsiteX2982" fmla="*/ 1577842 w 5178638"/>
              <a:gd name="connsiteY2982" fmla="*/ 2228776 h 4469549"/>
              <a:gd name="connsiteX2983" fmla="*/ 1623740 w 5178638"/>
              <a:gd name="connsiteY2983" fmla="*/ 2146880 h 4469549"/>
              <a:gd name="connsiteX2984" fmla="*/ 1644531 w 5178638"/>
              <a:gd name="connsiteY2984" fmla="*/ 2111193 h 4469549"/>
              <a:gd name="connsiteX2985" fmla="*/ 1669889 w 5178638"/>
              <a:gd name="connsiteY2985" fmla="*/ 2052093 h 4469549"/>
              <a:gd name="connsiteX2986" fmla="*/ 1677734 w 5178638"/>
              <a:gd name="connsiteY2986" fmla="*/ 2047974 h 4469549"/>
              <a:gd name="connsiteX2987" fmla="*/ 1699881 w 5178638"/>
              <a:gd name="connsiteY2987" fmla="*/ 2013076 h 4469549"/>
              <a:gd name="connsiteX2988" fmla="*/ 1709582 w 5178638"/>
              <a:gd name="connsiteY2988" fmla="*/ 1983964 h 4469549"/>
              <a:gd name="connsiteX2989" fmla="*/ 1720102 w 5178638"/>
              <a:gd name="connsiteY2989" fmla="*/ 1959675 h 4469549"/>
              <a:gd name="connsiteX2990" fmla="*/ 1757406 w 5178638"/>
              <a:gd name="connsiteY2990" fmla="*/ 1920571 h 4469549"/>
              <a:gd name="connsiteX2991" fmla="*/ 1777948 w 5178638"/>
              <a:gd name="connsiteY2991" fmla="*/ 1897776 h 4469549"/>
              <a:gd name="connsiteX2992" fmla="*/ 1786578 w 5178638"/>
              <a:gd name="connsiteY2992" fmla="*/ 1876731 h 4469549"/>
              <a:gd name="connsiteX2993" fmla="*/ 1791963 w 5178638"/>
              <a:gd name="connsiteY2993" fmla="*/ 1858140 h 4469549"/>
              <a:gd name="connsiteX2994" fmla="*/ 1788968 w 5178638"/>
              <a:gd name="connsiteY2994" fmla="*/ 1847704 h 4469549"/>
              <a:gd name="connsiteX2995" fmla="*/ 1804090 w 5178638"/>
              <a:gd name="connsiteY2995" fmla="*/ 1821751 h 4469549"/>
              <a:gd name="connsiteX2996" fmla="*/ 1818425 w 5178638"/>
              <a:gd name="connsiteY2996" fmla="*/ 1812721 h 4469549"/>
              <a:gd name="connsiteX2997" fmla="*/ 1830301 w 5178638"/>
              <a:gd name="connsiteY2997" fmla="*/ 1789222 h 4469549"/>
              <a:gd name="connsiteX2998" fmla="*/ 1847027 w 5178638"/>
              <a:gd name="connsiteY2998" fmla="*/ 1751166 h 4469549"/>
              <a:gd name="connsiteX2999" fmla="*/ 1854054 w 5178638"/>
              <a:gd name="connsiteY2999" fmla="*/ 1742222 h 4469549"/>
              <a:gd name="connsiteX3000" fmla="*/ 1871100 w 5178638"/>
              <a:gd name="connsiteY3000" fmla="*/ 1734773 h 4469549"/>
              <a:gd name="connsiteX3001" fmla="*/ 1879481 w 5178638"/>
              <a:gd name="connsiteY3001" fmla="*/ 1726619 h 4469549"/>
              <a:gd name="connsiteX3002" fmla="*/ 1895102 w 5178638"/>
              <a:gd name="connsiteY3002" fmla="*/ 1674882 h 4469549"/>
              <a:gd name="connsiteX3003" fmla="*/ 1896171 w 5178638"/>
              <a:gd name="connsiteY3003" fmla="*/ 1666815 h 4469549"/>
              <a:gd name="connsiteX3004" fmla="*/ 1889682 w 5178638"/>
              <a:gd name="connsiteY3004" fmla="*/ 1671724 h 4469549"/>
              <a:gd name="connsiteX3005" fmla="*/ 1861864 w 5178638"/>
              <a:gd name="connsiteY3005" fmla="*/ 1716354 h 4469549"/>
              <a:gd name="connsiteX3006" fmla="*/ 1854838 w 5178638"/>
              <a:gd name="connsiteY3006" fmla="*/ 1725299 h 4469549"/>
              <a:gd name="connsiteX3007" fmla="*/ 1841322 w 5178638"/>
              <a:gd name="connsiteY3007" fmla="*/ 1739151 h 4469549"/>
              <a:gd name="connsiteX3008" fmla="*/ 1832121 w 5178638"/>
              <a:gd name="connsiteY3008" fmla="*/ 1742482 h 4469549"/>
              <a:gd name="connsiteX3009" fmla="*/ 1832371 w 5178638"/>
              <a:gd name="connsiteY3009" fmla="*/ 1729590 h 4469549"/>
              <a:gd name="connsiteX3010" fmla="*/ 1824811 w 5178638"/>
              <a:gd name="connsiteY3010" fmla="*/ 1742567 h 4469549"/>
              <a:gd name="connsiteX3011" fmla="*/ 1812935 w 5178638"/>
              <a:gd name="connsiteY3011" fmla="*/ 1766066 h 4469549"/>
              <a:gd name="connsiteX3012" fmla="*/ 1796458 w 5178638"/>
              <a:gd name="connsiteY3012" fmla="*/ 1791231 h 4469549"/>
              <a:gd name="connsiteX3013" fmla="*/ 1780231 w 5178638"/>
              <a:gd name="connsiteY3013" fmla="*/ 1803505 h 4469549"/>
              <a:gd name="connsiteX3014" fmla="*/ 1772230 w 5178638"/>
              <a:gd name="connsiteY3014" fmla="*/ 1814442 h 4469549"/>
              <a:gd name="connsiteX3015" fmla="*/ 1791489 w 5178638"/>
              <a:gd name="connsiteY3015" fmla="*/ 1778297 h 4469549"/>
              <a:gd name="connsiteX3016" fmla="*/ 1809321 w 5178638"/>
              <a:gd name="connsiteY3016" fmla="*/ 1753923 h 4469549"/>
              <a:gd name="connsiteX3017" fmla="*/ 1817417 w 5178638"/>
              <a:gd name="connsiteY3017" fmla="*/ 1736912 h 4469549"/>
              <a:gd name="connsiteX3018" fmla="*/ 1824692 w 5178638"/>
              <a:gd name="connsiteY3018" fmla="*/ 1715078 h 4469549"/>
              <a:gd name="connsiteX3019" fmla="*/ 1862781 w 5178638"/>
              <a:gd name="connsiteY3019" fmla="*/ 1659050 h 4469549"/>
              <a:gd name="connsiteX3020" fmla="*/ 1864671 w 5178638"/>
              <a:gd name="connsiteY3020" fmla="*/ 1655806 h 4469549"/>
              <a:gd name="connsiteX3021" fmla="*/ 1920305 w 5178638"/>
              <a:gd name="connsiteY3021" fmla="*/ 1566545 h 4469549"/>
              <a:gd name="connsiteX3022" fmla="*/ 1923266 w 5178638"/>
              <a:gd name="connsiteY3022" fmla="*/ 1555234 h 4469549"/>
              <a:gd name="connsiteX3023" fmla="*/ 1924152 w 5178638"/>
              <a:gd name="connsiteY3023" fmla="*/ 1551341 h 4469549"/>
              <a:gd name="connsiteX3024" fmla="*/ 1926058 w 5178638"/>
              <a:gd name="connsiteY3024" fmla="*/ 1562553 h 4469549"/>
              <a:gd name="connsiteX3025" fmla="*/ 1910937 w 5178638"/>
              <a:gd name="connsiteY3025" fmla="*/ 1588507 h 4469549"/>
              <a:gd name="connsiteX3026" fmla="*/ 1907977 w 5178638"/>
              <a:gd name="connsiteY3026" fmla="*/ 1599820 h 4469549"/>
              <a:gd name="connsiteX3027" fmla="*/ 1915003 w 5178638"/>
              <a:gd name="connsiteY3027" fmla="*/ 1590876 h 4469549"/>
              <a:gd name="connsiteX3028" fmla="*/ 1921209 w 5178638"/>
              <a:gd name="connsiteY3028" fmla="*/ 1577109 h 4469549"/>
              <a:gd name="connsiteX3029" fmla="*/ 1930659 w 5178638"/>
              <a:gd name="connsiteY3029" fmla="*/ 1560888 h 4469549"/>
              <a:gd name="connsiteX3030" fmla="*/ 1947135 w 5178638"/>
              <a:gd name="connsiteY3030" fmla="*/ 1535723 h 4469549"/>
              <a:gd name="connsiteX3031" fmla="*/ 1959297 w 5178638"/>
              <a:gd name="connsiteY3031" fmla="*/ 1521081 h 4469549"/>
              <a:gd name="connsiteX3032" fmla="*/ 2002305 w 5178638"/>
              <a:gd name="connsiteY3032" fmla="*/ 1493993 h 4469549"/>
              <a:gd name="connsiteX3033" fmla="*/ 1996099 w 5178638"/>
              <a:gd name="connsiteY3033" fmla="*/ 1507760 h 4469549"/>
              <a:gd name="connsiteX3034" fmla="*/ 1965857 w 5178638"/>
              <a:gd name="connsiteY3034" fmla="*/ 1559668 h 4469549"/>
              <a:gd name="connsiteX3035" fmla="*/ 1960472 w 5178638"/>
              <a:gd name="connsiteY3035" fmla="*/ 1578258 h 4469549"/>
              <a:gd name="connsiteX3036" fmla="*/ 1994495 w 5178638"/>
              <a:gd name="connsiteY3036" fmla="*/ 1519861 h 4469549"/>
              <a:gd name="connsiteX3037" fmla="*/ 2028517 w 5178638"/>
              <a:gd name="connsiteY3037" fmla="*/ 1461464 h 4469549"/>
              <a:gd name="connsiteX3038" fmla="*/ 2063361 w 5178638"/>
              <a:gd name="connsiteY3038" fmla="*/ 1407890 h 4469549"/>
              <a:gd name="connsiteX3039" fmla="*/ 2108725 w 5178638"/>
              <a:gd name="connsiteY3039" fmla="*/ 1330028 h 4469549"/>
              <a:gd name="connsiteX3040" fmla="*/ 2123310 w 5178638"/>
              <a:gd name="connsiteY3040" fmla="*/ 1308107 h 4469549"/>
              <a:gd name="connsiteX3041" fmla="*/ 2152982 w 5178638"/>
              <a:gd name="connsiteY3041" fmla="*/ 1238485 h 4469549"/>
              <a:gd name="connsiteX3042" fmla="*/ 2159473 w 5178638"/>
              <a:gd name="connsiteY3042" fmla="*/ 1233576 h 4469549"/>
              <a:gd name="connsiteX3043" fmla="*/ 2168140 w 5178638"/>
              <a:gd name="connsiteY3043" fmla="*/ 1234280 h 4469549"/>
              <a:gd name="connsiteX3044" fmla="*/ 2182078 w 5178638"/>
              <a:gd name="connsiteY3044" fmla="*/ 1214374 h 4469549"/>
              <a:gd name="connsiteX3045" fmla="*/ 2168626 w 5178638"/>
              <a:gd name="connsiteY3045" fmla="*/ 1206538 h 4469549"/>
              <a:gd name="connsiteX3046" fmla="*/ 2168957 w 5178638"/>
              <a:gd name="connsiteY3046" fmla="*/ 1205827 h 4469549"/>
              <a:gd name="connsiteX3047" fmla="*/ 2186217 w 5178638"/>
              <a:gd name="connsiteY3047" fmla="*/ 1163737 h 4469549"/>
              <a:gd name="connsiteX3048" fmla="*/ 2191353 w 5178638"/>
              <a:gd name="connsiteY3048" fmla="*/ 1158039 h 4469549"/>
              <a:gd name="connsiteX3049" fmla="*/ 2198379 w 5178638"/>
              <a:gd name="connsiteY3049" fmla="*/ 1149096 h 4469549"/>
              <a:gd name="connsiteX3050" fmla="*/ 2256438 w 5178638"/>
              <a:gd name="connsiteY3050" fmla="*/ 1052557 h 4469549"/>
              <a:gd name="connsiteX3051" fmla="*/ 2276160 w 5178638"/>
              <a:gd name="connsiteY3051" fmla="*/ 1024938 h 4469549"/>
              <a:gd name="connsiteX3052" fmla="*/ 2295062 w 5178638"/>
              <a:gd name="connsiteY3052" fmla="*/ 992495 h 4469549"/>
              <a:gd name="connsiteX3053" fmla="*/ 2323949 w 5178638"/>
              <a:gd name="connsiteY3053" fmla="*/ 939798 h 4469549"/>
              <a:gd name="connsiteX3054" fmla="*/ 2331510 w 5178638"/>
              <a:gd name="connsiteY3054" fmla="*/ 926821 h 4469549"/>
              <a:gd name="connsiteX3055" fmla="*/ 2338535 w 5178638"/>
              <a:gd name="connsiteY3055" fmla="*/ 917877 h 4469549"/>
              <a:gd name="connsiteX3056" fmla="*/ 2338821 w 5178638"/>
              <a:gd name="connsiteY3056" fmla="*/ 926734 h 4469549"/>
              <a:gd name="connsiteX3057" fmla="*/ 2325340 w 5178638"/>
              <a:gd name="connsiteY3057" fmla="*/ 962335 h 4469549"/>
              <a:gd name="connsiteX3058" fmla="*/ 2321845 w 5178638"/>
              <a:gd name="connsiteY3058" fmla="*/ 977681 h 4469549"/>
              <a:gd name="connsiteX3059" fmla="*/ 2355617 w 5178638"/>
              <a:gd name="connsiteY3059" fmla="*/ 932174 h 4469549"/>
              <a:gd name="connsiteX3060" fmla="*/ 2381829 w 5178638"/>
              <a:gd name="connsiteY3060" fmla="*/ 899645 h 4469549"/>
              <a:gd name="connsiteX3061" fmla="*/ 2391030 w 5178638"/>
              <a:gd name="connsiteY3061" fmla="*/ 896315 h 4469549"/>
              <a:gd name="connsiteX3062" fmla="*/ 2384825 w 5178638"/>
              <a:gd name="connsiteY3062" fmla="*/ 910083 h 4469549"/>
              <a:gd name="connsiteX3063" fmla="*/ 2347022 w 5178638"/>
              <a:gd name="connsiteY3063" fmla="*/ 974967 h 4469549"/>
              <a:gd name="connsiteX3064" fmla="*/ 2293062 w 5178638"/>
              <a:gd name="connsiteY3064" fmla="*/ 1095623 h 4469549"/>
              <a:gd name="connsiteX3065" fmla="*/ 2272556 w 5178638"/>
              <a:gd name="connsiteY3065" fmla="*/ 1140167 h 4469549"/>
              <a:gd name="connsiteX3066" fmla="*/ 2244739 w 5178638"/>
              <a:gd name="connsiteY3066" fmla="*/ 1184797 h 4469549"/>
              <a:gd name="connsiteX3067" fmla="*/ 2212321 w 5178638"/>
              <a:gd name="connsiteY3067" fmla="*/ 1231092 h 4469549"/>
              <a:gd name="connsiteX3068" fmla="*/ 2211935 w 5178638"/>
              <a:gd name="connsiteY3068" fmla="*/ 1231770 h 4469549"/>
              <a:gd name="connsiteX3069" fmla="*/ 2198481 w 5178638"/>
              <a:gd name="connsiteY3069" fmla="*/ 1223931 h 4469549"/>
              <a:gd name="connsiteX3070" fmla="*/ 2189002 w 5178638"/>
              <a:gd name="connsiteY3070" fmla="*/ 1242089 h 4469549"/>
              <a:gd name="connsiteX3071" fmla="*/ 2175236 w 5178638"/>
              <a:gd name="connsiteY3071" fmla="*/ 1268832 h 4469549"/>
              <a:gd name="connsiteX3072" fmla="*/ 2180122 w 5178638"/>
              <a:gd name="connsiteY3072" fmla="*/ 1276024 h 4469549"/>
              <a:gd name="connsiteX3073" fmla="*/ 2191747 w 5178638"/>
              <a:gd name="connsiteY3073" fmla="*/ 1265415 h 4469549"/>
              <a:gd name="connsiteX3074" fmla="*/ 2185542 w 5178638"/>
              <a:gd name="connsiteY3074" fmla="*/ 1279182 h 4469549"/>
              <a:gd name="connsiteX3075" fmla="*/ 2183652 w 5178638"/>
              <a:gd name="connsiteY3075" fmla="*/ 1282427 h 4469549"/>
              <a:gd name="connsiteX3076" fmla="*/ 2190142 w 5178638"/>
              <a:gd name="connsiteY3076" fmla="*/ 1277517 h 4469549"/>
              <a:gd name="connsiteX3077" fmla="*/ 2210934 w 5178638"/>
              <a:gd name="connsiteY3077" fmla="*/ 1241831 h 4469549"/>
              <a:gd name="connsiteX3078" fmla="*/ 2216070 w 5178638"/>
              <a:gd name="connsiteY3078" fmla="*/ 1236131 h 4469549"/>
              <a:gd name="connsiteX3079" fmla="*/ 2219600 w 5178638"/>
              <a:gd name="connsiteY3079" fmla="*/ 1242535 h 4469549"/>
              <a:gd name="connsiteX3080" fmla="*/ 2209614 w 5178638"/>
              <a:gd name="connsiteY3080" fmla="*/ 1262789 h 4469549"/>
              <a:gd name="connsiteX3081" fmla="*/ 2188002 w 5178638"/>
              <a:gd name="connsiteY3081" fmla="*/ 1293652 h 4469549"/>
              <a:gd name="connsiteX3082" fmla="*/ 2180157 w 5178638"/>
              <a:gd name="connsiteY3082" fmla="*/ 1297772 h 4469549"/>
              <a:gd name="connsiteX3083" fmla="*/ 2170707 w 5178638"/>
              <a:gd name="connsiteY3083" fmla="*/ 1313993 h 4469549"/>
              <a:gd name="connsiteX3084" fmla="*/ 2159865 w 5178638"/>
              <a:gd name="connsiteY3084" fmla="*/ 1307677 h 4469549"/>
              <a:gd name="connsiteX3085" fmla="*/ 2119352 w 5178638"/>
              <a:gd name="connsiteY3085" fmla="*/ 1370984 h 4469549"/>
              <a:gd name="connsiteX3086" fmla="*/ 2117461 w 5178638"/>
              <a:gd name="connsiteY3086" fmla="*/ 1374228 h 4469549"/>
              <a:gd name="connsiteX3087" fmla="*/ 2092890 w 5178638"/>
              <a:gd name="connsiteY3087" fmla="*/ 1416403 h 4469549"/>
              <a:gd name="connsiteX3088" fmla="*/ 2089929 w 5178638"/>
              <a:gd name="connsiteY3088" fmla="*/ 1427715 h 4469549"/>
              <a:gd name="connsiteX3089" fmla="*/ 2102626 w 5178638"/>
              <a:gd name="connsiteY3089" fmla="*/ 1409040 h 4469549"/>
              <a:gd name="connsiteX3090" fmla="*/ 2108580 w 5178638"/>
              <a:gd name="connsiteY3090" fmla="*/ 1408163 h 4469549"/>
              <a:gd name="connsiteX3091" fmla="*/ 2105085 w 5178638"/>
              <a:gd name="connsiteY3091" fmla="*/ 1423509 h 4469549"/>
              <a:gd name="connsiteX3092" fmla="*/ 2066748 w 5178638"/>
              <a:gd name="connsiteY3092" fmla="*/ 1492429 h 4469549"/>
              <a:gd name="connsiteX3093" fmla="*/ 2017604 w 5178638"/>
              <a:gd name="connsiteY3093" fmla="*/ 1576780 h 4469549"/>
              <a:gd name="connsiteX3094" fmla="*/ 1970885 w 5178638"/>
              <a:gd name="connsiteY3094" fmla="*/ 1653851 h 4469549"/>
              <a:gd name="connsiteX3095" fmla="*/ 1965214 w 5178638"/>
              <a:gd name="connsiteY3095" fmla="*/ 1663585 h 4469549"/>
              <a:gd name="connsiteX3096" fmla="*/ 1922561 w 5178638"/>
              <a:gd name="connsiteY3096" fmla="*/ 1743027 h 4469549"/>
              <a:gd name="connsiteX3097" fmla="*/ 1890143 w 5178638"/>
              <a:gd name="connsiteY3097" fmla="*/ 1789322 h 4469549"/>
              <a:gd name="connsiteX3098" fmla="*/ 1862326 w 5178638"/>
              <a:gd name="connsiteY3098" fmla="*/ 1833952 h 4469549"/>
              <a:gd name="connsiteX3099" fmla="*/ 1841820 w 5178638"/>
              <a:gd name="connsiteY3099" fmla="*/ 1878496 h 4469549"/>
              <a:gd name="connsiteX3100" fmla="*/ 1787860 w 5178638"/>
              <a:gd name="connsiteY3100" fmla="*/ 1999151 h 4469549"/>
              <a:gd name="connsiteX3101" fmla="*/ 1750057 w 5178638"/>
              <a:gd name="connsiteY3101" fmla="*/ 2064036 h 4469549"/>
              <a:gd name="connsiteX3102" fmla="*/ 1743853 w 5178638"/>
              <a:gd name="connsiteY3102" fmla="*/ 2077803 h 4469549"/>
              <a:gd name="connsiteX3103" fmla="*/ 1753053 w 5178638"/>
              <a:gd name="connsiteY3103" fmla="*/ 2074473 h 4469549"/>
              <a:gd name="connsiteX3104" fmla="*/ 1779265 w 5178638"/>
              <a:gd name="connsiteY3104" fmla="*/ 2041944 h 4469549"/>
              <a:gd name="connsiteX3105" fmla="*/ 1813038 w 5178638"/>
              <a:gd name="connsiteY3105" fmla="*/ 1996438 h 4469549"/>
              <a:gd name="connsiteX3106" fmla="*/ 1809543 w 5178638"/>
              <a:gd name="connsiteY3106" fmla="*/ 2011784 h 4469549"/>
              <a:gd name="connsiteX3107" fmla="*/ 1796062 w 5178638"/>
              <a:gd name="connsiteY3107" fmla="*/ 2047384 h 4469549"/>
              <a:gd name="connsiteX3108" fmla="*/ 1796347 w 5178638"/>
              <a:gd name="connsiteY3108" fmla="*/ 2056242 h 4469549"/>
              <a:gd name="connsiteX3109" fmla="*/ 1803372 w 5178638"/>
              <a:gd name="connsiteY3109" fmla="*/ 2047298 h 4469549"/>
              <a:gd name="connsiteX3110" fmla="*/ 1810933 w 5178638"/>
              <a:gd name="connsiteY3110" fmla="*/ 2034321 h 4469549"/>
              <a:gd name="connsiteX3111" fmla="*/ 1839820 w 5178638"/>
              <a:gd name="connsiteY3111" fmla="*/ 1981624 h 4469549"/>
              <a:gd name="connsiteX3112" fmla="*/ 1858722 w 5178638"/>
              <a:gd name="connsiteY3112" fmla="*/ 1949180 h 4469549"/>
              <a:gd name="connsiteX3113" fmla="*/ 1878444 w 5178638"/>
              <a:gd name="connsiteY3113" fmla="*/ 1921562 h 4469549"/>
              <a:gd name="connsiteX3114" fmla="*/ 1936504 w 5178638"/>
              <a:gd name="connsiteY3114" fmla="*/ 1825023 h 4469549"/>
              <a:gd name="connsiteX3115" fmla="*/ 1943529 w 5178638"/>
              <a:gd name="connsiteY3115" fmla="*/ 1816080 h 4469549"/>
              <a:gd name="connsiteX3116" fmla="*/ 1948665 w 5178638"/>
              <a:gd name="connsiteY3116" fmla="*/ 1810381 h 4469549"/>
              <a:gd name="connsiteX3117" fmla="*/ 1965925 w 5178638"/>
              <a:gd name="connsiteY3117" fmla="*/ 1768291 h 4469549"/>
              <a:gd name="connsiteX3118" fmla="*/ 1995098 w 5178638"/>
              <a:gd name="connsiteY3118" fmla="*/ 1724451 h 4469549"/>
              <a:gd name="connsiteX3119" fmla="*/ 1998879 w 5178638"/>
              <a:gd name="connsiteY3119" fmla="*/ 1717962 h 4469549"/>
              <a:gd name="connsiteX3120" fmla="*/ 2019671 w 5178638"/>
              <a:gd name="connsiteY3120" fmla="*/ 1682276 h 4469549"/>
              <a:gd name="connsiteX3121" fmla="*/ 2045063 w 5178638"/>
              <a:gd name="connsiteY3121" fmla="*/ 1644923 h 4469549"/>
              <a:gd name="connsiteX3122" fmla="*/ 2075306 w 5178638"/>
              <a:gd name="connsiteY3122" fmla="*/ 1593015 h 4469549"/>
              <a:gd name="connsiteX3123" fmla="*/ 2099592 w 5178638"/>
              <a:gd name="connsiteY3123" fmla="*/ 1541983 h 4469549"/>
              <a:gd name="connsiteX3124" fmla="*/ 2137645 w 5178638"/>
              <a:gd name="connsiteY3124" fmla="*/ 1464207 h 4469549"/>
              <a:gd name="connsiteX3125" fmla="*/ 2168957 w 5178638"/>
              <a:gd name="connsiteY3125" fmla="*/ 1404230 h 4469549"/>
              <a:gd name="connsiteX3126" fmla="*/ 2155441 w 5178638"/>
              <a:gd name="connsiteY3126" fmla="*/ 1418082 h 4469549"/>
              <a:gd name="connsiteX3127" fmla="*/ 2145990 w 5178638"/>
              <a:gd name="connsiteY3127" fmla="*/ 1434305 h 4469549"/>
              <a:gd name="connsiteX3128" fmla="*/ 2104657 w 5178638"/>
              <a:gd name="connsiteY3128" fmla="*/ 1492788 h 4469549"/>
              <a:gd name="connsiteX3129" fmla="*/ 2074414 w 5178638"/>
              <a:gd name="connsiteY3129" fmla="*/ 1544695 h 4469549"/>
              <a:gd name="connsiteX3130" fmla="*/ 2052837 w 5178638"/>
              <a:gd name="connsiteY3130" fmla="*/ 1597307 h 4469549"/>
              <a:gd name="connsiteX3131" fmla="*/ 2046097 w 5178638"/>
              <a:gd name="connsiteY3131" fmla="*/ 1615108 h 4469549"/>
              <a:gd name="connsiteX3132" fmla="*/ 2003408 w 5178638"/>
              <a:gd name="connsiteY3132" fmla="*/ 1672801 h 4469549"/>
              <a:gd name="connsiteX3133" fmla="*/ 1986932 w 5178638"/>
              <a:gd name="connsiteY3133" fmla="*/ 1697965 h 4469549"/>
              <a:gd name="connsiteX3134" fmla="*/ 1966140 w 5178638"/>
              <a:gd name="connsiteY3134" fmla="*/ 1733653 h 4469549"/>
              <a:gd name="connsiteX3135" fmla="*/ 1954800 w 5178638"/>
              <a:gd name="connsiteY3135" fmla="*/ 1753118 h 4469549"/>
              <a:gd name="connsiteX3136" fmla="*/ 1936183 w 5178638"/>
              <a:gd name="connsiteY3136" fmla="*/ 1794418 h 4469549"/>
              <a:gd name="connsiteX3137" fmla="*/ 1921597 w 5178638"/>
              <a:gd name="connsiteY3137" fmla="*/ 1816339 h 4469549"/>
              <a:gd name="connsiteX3138" fmla="*/ 1885399 w 5178638"/>
              <a:gd name="connsiteY3138" fmla="*/ 1869122 h 4469549"/>
              <a:gd name="connsiteX3139" fmla="*/ 1865143 w 5178638"/>
              <a:gd name="connsiteY3139" fmla="*/ 1900775 h 4469549"/>
              <a:gd name="connsiteX3140" fmla="*/ 1860827 w 5178638"/>
              <a:gd name="connsiteY3140" fmla="*/ 1911298 h 4469549"/>
              <a:gd name="connsiteX3141" fmla="*/ 1847346 w 5178638"/>
              <a:gd name="connsiteY3141" fmla="*/ 1946898 h 4469549"/>
              <a:gd name="connsiteX3142" fmla="*/ 1835720 w 5178638"/>
              <a:gd name="connsiteY3142" fmla="*/ 1957507 h 4469549"/>
              <a:gd name="connsiteX3143" fmla="*/ 1854051 w 5178638"/>
              <a:gd name="connsiteY3143" fmla="*/ 1907350 h 4469549"/>
              <a:gd name="connsiteX3144" fmla="*/ 1958009 w 5178638"/>
              <a:gd name="connsiteY3144" fmla="*/ 1728915 h 4469549"/>
              <a:gd name="connsiteX3145" fmla="*/ 1987432 w 5178638"/>
              <a:gd name="connsiteY3145" fmla="*/ 1672185 h 4469549"/>
              <a:gd name="connsiteX3146" fmla="*/ 1990392 w 5178638"/>
              <a:gd name="connsiteY3146" fmla="*/ 1660873 h 4469549"/>
              <a:gd name="connsiteX3147" fmla="*/ 1989572 w 5178638"/>
              <a:gd name="connsiteY3147" fmla="*/ 1656049 h 4469549"/>
              <a:gd name="connsiteX3148" fmla="*/ 1986326 w 5178638"/>
              <a:gd name="connsiteY3148" fmla="*/ 1658503 h 4469549"/>
              <a:gd name="connsiteX3149" fmla="*/ 1977411 w 5178638"/>
              <a:gd name="connsiteY3149" fmla="*/ 1670690 h 4469549"/>
              <a:gd name="connsiteX3150" fmla="*/ 1977946 w 5178638"/>
              <a:gd name="connsiteY3150" fmla="*/ 1666658 h 4469549"/>
              <a:gd name="connsiteX3151" fmla="*/ 2063822 w 5178638"/>
              <a:gd name="connsiteY3151" fmla="*/ 1525488 h 4469549"/>
              <a:gd name="connsiteX3152" fmla="*/ 2092175 w 5178638"/>
              <a:gd name="connsiteY3152" fmla="*/ 1476824 h 4469549"/>
              <a:gd name="connsiteX3153" fmla="*/ 2120527 w 5178638"/>
              <a:gd name="connsiteY3153" fmla="*/ 1428160 h 4469549"/>
              <a:gd name="connsiteX3154" fmla="*/ 2124307 w 5178638"/>
              <a:gd name="connsiteY3154" fmla="*/ 1421671 h 4469549"/>
              <a:gd name="connsiteX3155" fmla="*/ 2147810 w 5178638"/>
              <a:gd name="connsiteY3155" fmla="*/ 1387564 h 4469549"/>
              <a:gd name="connsiteX3156" fmla="*/ 2183723 w 5178638"/>
              <a:gd name="connsiteY3156" fmla="*/ 1325922 h 4469549"/>
              <a:gd name="connsiteX3157" fmla="*/ 2197773 w 5178638"/>
              <a:gd name="connsiteY3157" fmla="*/ 1308037 h 4469549"/>
              <a:gd name="connsiteX3158" fmla="*/ 2214250 w 5178638"/>
              <a:gd name="connsiteY3158" fmla="*/ 1282872 h 4469549"/>
              <a:gd name="connsiteX3159" fmla="*/ 2229372 w 5178638"/>
              <a:gd name="connsiteY3159" fmla="*/ 1256918 h 4469549"/>
              <a:gd name="connsiteX3160" fmla="*/ 2238264 w 5178638"/>
              <a:gd name="connsiteY3160" fmla="*/ 1247803 h 4469549"/>
              <a:gd name="connsiteX3161" fmla="*/ 2242375 w 5178638"/>
              <a:gd name="connsiteY3161" fmla="*/ 1250199 h 4469549"/>
              <a:gd name="connsiteX3162" fmla="*/ 2223559 w 5178638"/>
              <a:gd name="connsiteY3162" fmla="*/ 1282862 h 4469549"/>
              <a:gd name="connsiteX3163" fmla="*/ 2199129 w 5178638"/>
              <a:gd name="connsiteY3163" fmla="*/ 1308826 h 4469549"/>
              <a:gd name="connsiteX3164" fmla="*/ 2175377 w 5178638"/>
              <a:gd name="connsiteY3164" fmla="*/ 1355825 h 4469549"/>
              <a:gd name="connsiteX3165" fmla="*/ 2175128 w 5178638"/>
              <a:gd name="connsiteY3165" fmla="*/ 1368716 h 4469549"/>
              <a:gd name="connsiteX3166" fmla="*/ 2167567 w 5178638"/>
              <a:gd name="connsiteY3166" fmla="*/ 1381693 h 4469549"/>
              <a:gd name="connsiteX3167" fmla="*/ 2171632 w 5178638"/>
              <a:gd name="connsiteY3167" fmla="*/ 1384061 h 4469549"/>
              <a:gd name="connsiteX3168" fmla="*/ 2181083 w 5178638"/>
              <a:gd name="connsiteY3168" fmla="*/ 1367839 h 4469549"/>
              <a:gd name="connsiteX3169" fmla="*/ 2188643 w 5178638"/>
              <a:gd name="connsiteY3169" fmla="*/ 1354863 h 4469549"/>
              <a:gd name="connsiteX3170" fmla="*/ 2195670 w 5178638"/>
              <a:gd name="connsiteY3170" fmla="*/ 1345919 h 4469549"/>
              <a:gd name="connsiteX3171" fmla="*/ 2194065 w 5178638"/>
              <a:gd name="connsiteY3171" fmla="*/ 1358020 h 4469549"/>
              <a:gd name="connsiteX3172" fmla="*/ 2198130 w 5178638"/>
              <a:gd name="connsiteY3172" fmla="*/ 1360389 h 4469549"/>
              <a:gd name="connsiteX3173" fmla="*/ 2218672 w 5178638"/>
              <a:gd name="connsiteY3173" fmla="*/ 1337595 h 4469549"/>
              <a:gd name="connsiteX3174" fmla="*/ 2253764 w 5178638"/>
              <a:gd name="connsiteY3174" fmla="*/ 1271129 h 4469549"/>
              <a:gd name="connsiteX3175" fmla="*/ 2259894 w 5178638"/>
              <a:gd name="connsiteY3175" fmla="*/ 1259711 h 4469549"/>
              <a:gd name="connsiteX3176" fmla="*/ 2252938 w 5178638"/>
              <a:gd name="connsiteY3176" fmla="*/ 1255659 h 4469549"/>
              <a:gd name="connsiteX3177" fmla="*/ 2255402 w 5178638"/>
              <a:gd name="connsiteY3177" fmla="*/ 1247500 h 4469549"/>
              <a:gd name="connsiteX3178" fmla="*/ 2263782 w 5178638"/>
              <a:gd name="connsiteY3178" fmla="*/ 1239345 h 4469549"/>
              <a:gd name="connsiteX3179" fmla="*/ 2280829 w 5178638"/>
              <a:gd name="connsiteY3179" fmla="*/ 1231895 h 4469549"/>
              <a:gd name="connsiteX3180" fmla="*/ 2287855 w 5178638"/>
              <a:gd name="connsiteY3180" fmla="*/ 1222953 h 4469549"/>
              <a:gd name="connsiteX3181" fmla="*/ 2304581 w 5178638"/>
              <a:gd name="connsiteY3181" fmla="*/ 1184897 h 4469549"/>
              <a:gd name="connsiteX3182" fmla="*/ 2316457 w 5178638"/>
              <a:gd name="connsiteY3182" fmla="*/ 1161398 h 4469549"/>
              <a:gd name="connsiteX3183" fmla="*/ 2330760 w 5178638"/>
              <a:gd name="connsiteY3183" fmla="*/ 1152389 h 4469549"/>
              <a:gd name="connsiteX3184" fmla="*/ 2345907 w 5178638"/>
              <a:gd name="connsiteY3184" fmla="*/ 1126391 h 4469549"/>
              <a:gd name="connsiteX3185" fmla="*/ 2342919 w 5178638"/>
              <a:gd name="connsiteY3185" fmla="*/ 1115978 h 4469549"/>
              <a:gd name="connsiteX3186" fmla="*/ 2348305 w 5178638"/>
              <a:gd name="connsiteY3186" fmla="*/ 1097388 h 4469549"/>
              <a:gd name="connsiteX3187" fmla="*/ 2356935 w 5178638"/>
              <a:gd name="connsiteY3187" fmla="*/ 1076344 h 4469549"/>
              <a:gd name="connsiteX3188" fmla="*/ 2377476 w 5178638"/>
              <a:gd name="connsiteY3188" fmla="*/ 1053547 h 4469549"/>
              <a:gd name="connsiteX3189" fmla="*/ 2396744 w 5178638"/>
              <a:gd name="connsiteY3189" fmla="*/ 1037613 h 4469549"/>
              <a:gd name="connsiteX3190" fmla="*/ 2400266 w 5178638"/>
              <a:gd name="connsiteY3190" fmla="*/ 1033088 h 4469549"/>
              <a:gd name="connsiteX3191" fmla="*/ 2425329 w 5178638"/>
              <a:gd name="connsiteY3191" fmla="*/ 990071 h 4469549"/>
              <a:gd name="connsiteX3192" fmla="*/ 2435002 w 5178638"/>
              <a:gd name="connsiteY3192" fmla="*/ 961043 h 4469549"/>
              <a:gd name="connsiteX3193" fmla="*/ 2457148 w 5178638"/>
              <a:gd name="connsiteY3193" fmla="*/ 926145 h 4469549"/>
              <a:gd name="connsiteX3194" fmla="*/ 2464964 w 5178638"/>
              <a:gd name="connsiteY3194" fmla="*/ 922041 h 4469549"/>
              <a:gd name="connsiteX3195" fmla="*/ 2465021 w 5178638"/>
              <a:gd name="connsiteY3195" fmla="*/ 921943 h 4469549"/>
              <a:gd name="connsiteX3196" fmla="*/ 2475131 w 5178638"/>
              <a:gd name="connsiteY3196" fmla="*/ 890995 h 4469549"/>
              <a:gd name="connsiteX3197" fmla="*/ 2490351 w 5178638"/>
              <a:gd name="connsiteY3197" fmla="*/ 862926 h 4469549"/>
              <a:gd name="connsiteX3198" fmla="*/ 2511143 w 5178638"/>
              <a:gd name="connsiteY3198" fmla="*/ 827239 h 4469549"/>
              <a:gd name="connsiteX3199" fmla="*/ 2528129 w 5178638"/>
              <a:gd name="connsiteY3199" fmla="*/ 796932 h 4469549"/>
              <a:gd name="connsiteX3200" fmla="*/ 2497708 w 5178638"/>
              <a:gd name="connsiteY3200" fmla="*/ 779208 h 4469549"/>
              <a:gd name="connsiteX3201" fmla="*/ 2507032 w 5178638"/>
              <a:gd name="connsiteY3201" fmla="*/ 769651 h 4469549"/>
              <a:gd name="connsiteX3202" fmla="*/ 2522153 w 5178638"/>
              <a:gd name="connsiteY3202" fmla="*/ 743697 h 4469549"/>
              <a:gd name="connsiteX3203" fmla="*/ 2538631 w 5178638"/>
              <a:gd name="connsiteY3203" fmla="*/ 718533 h 4469549"/>
              <a:gd name="connsiteX3204" fmla="*/ 2552681 w 5178638"/>
              <a:gd name="connsiteY3204" fmla="*/ 700646 h 4469549"/>
              <a:gd name="connsiteX3205" fmla="*/ 2588594 w 5178638"/>
              <a:gd name="connsiteY3205" fmla="*/ 639005 h 4469549"/>
              <a:gd name="connsiteX3206" fmla="*/ 2612096 w 5178638"/>
              <a:gd name="connsiteY3206" fmla="*/ 604897 h 4469549"/>
              <a:gd name="connsiteX3207" fmla="*/ 2615876 w 5178638"/>
              <a:gd name="connsiteY3207" fmla="*/ 598409 h 4469549"/>
              <a:gd name="connsiteX3208" fmla="*/ 2644229 w 5178638"/>
              <a:gd name="connsiteY3208" fmla="*/ 549745 h 4469549"/>
              <a:gd name="connsiteX3209" fmla="*/ 2672581 w 5178638"/>
              <a:gd name="connsiteY3209" fmla="*/ 501081 h 4469549"/>
              <a:gd name="connsiteX3210" fmla="*/ 2758458 w 5178638"/>
              <a:gd name="connsiteY3210" fmla="*/ 359912 h 4469549"/>
              <a:gd name="connsiteX3211" fmla="*/ 2758993 w 5178638"/>
              <a:gd name="connsiteY3211" fmla="*/ 355879 h 4469549"/>
              <a:gd name="connsiteX3212" fmla="*/ 2750078 w 5178638"/>
              <a:gd name="connsiteY3212" fmla="*/ 368065 h 4469549"/>
              <a:gd name="connsiteX3213" fmla="*/ 2746831 w 5178638"/>
              <a:gd name="connsiteY3213" fmla="*/ 370520 h 4469549"/>
              <a:gd name="connsiteX3214" fmla="*/ 2746012 w 5178638"/>
              <a:gd name="connsiteY3214" fmla="*/ 365697 h 4469549"/>
              <a:gd name="connsiteX3215" fmla="*/ 2748972 w 5178638"/>
              <a:gd name="connsiteY3215" fmla="*/ 354385 h 4469549"/>
              <a:gd name="connsiteX3216" fmla="*/ 2764191 w 5178638"/>
              <a:gd name="connsiteY3216" fmla="*/ 326316 h 4469549"/>
              <a:gd name="connsiteX3217" fmla="*/ 2755540 w 5178638"/>
              <a:gd name="connsiteY3217" fmla="*/ 286906 h 4469549"/>
              <a:gd name="connsiteX3218" fmla="*/ 2764627 w 5178638"/>
              <a:gd name="connsiteY3218" fmla="*/ 302591 h 4469549"/>
              <a:gd name="connsiteX3219" fmla="*/ 2749472 w 5178638"/>
              <a:gd name="connsiteY3219" fmla="*/ 328604 h 4469549"/>
              <a:gd name="connsiteX3220" fmla="*/ 2732995 w 5178638"/>
              <a:gd name="connsiteY3220" fmla="*/ 353769 h 4469549"/>
              <a:gd name="connsiteX3221" fmla="*/ 2690306 w 5178638"/>
              <a:gd name="connsiteY3221" fmla="*/ 411461 h 4469549"/>
              <a:gd name="connsiteX3222" fmla="*/ 2683566 w 5178638"/>
              <a:gd name="connsiteY3222" fmla="*/ 429262 h 4469549"/>
              <a:gd name="connsiteX3223" fmla="*/ 2661989 w 5178638"/>
              <a:gd name="connsiteY3223" fmla="*/ 481873 h 4469549"/>
              <a:gd name="connsiteX3224" fmla="*/ 2631747 w 5178638"/>
              <a:gd name="connsiteY3224" fmla="*/ 533781 h 4469549"/>
              <a:gd name="connsiteX3225" fmla="*/ 2590414 w 5178638"/>
              <a:gd name="connsiteY3225" fmla="*/ 592265 h 4469549"/>
              <a:gd name="connsiteX3226" fmla="*/ 2580963 w 5178638"/>
              <a:gd name="connsiteY3226" fmla="*/ 608486 h 4469549"/>
              <a:gd name="connsiteX3227" fmla="*/ 2567447 w 5178638"/>
              <a:gd name="connsiteY3227" fmla="*/ 622338 h 4469549"/>
              <a:gd name="connsiteX3228" fmla="*/ 2598758 w 5178638"/>
              <a:gd name="connsiteY3228" fmla="*/ 562362 h 4469549"/>
              <a:gd name="connsiteX3229" fmla="*/ 2636811 w 5178638"/>
              <a:gd name="connsiteY3229" fmla="*/ 484587 h 4469549"/>
              <a:gd name="connsiteX3230" fmla="*/ 2661098 w 5178638"/>
              <a:gd name="connsiteY3230" fmla="*/ 433554 h 4469549"/>
              <a:gd name="connsiteX3231" fmla="*/ 2691341 w 5178638"/>
              <a:gd name="connsiteY3231" fmla="*/ 381645 h 4469549"/>
              <a:gd name="connsiteX3232" fmla="*/ 2716733 w 5178638"/>
              <a:gd name="connsiteY3232" fmla="*/ 344294 h 4469549"/>
              <a:gd name="connsiteX3233" fmla="*/ 2737525 w 5178638"/>
              <a:gd name="connsiteY3233" fmla="*/ 308607 h 4469549"/>
              <a:gd name="connsiteX3234" fmla="*/ 2741305 w 5178638"/>
              <a:gd name="connsiteY3234" fmla="*/ 302118 h 4469549"/>
              <a:gd name="connsiteX3235" fmla="*/ 2605391 w 5178638"/>
              <a:gd name="connsiteY3235" fmla="*/ 27742 h 4469549"/>
              <a:gd name="connsiteX3236" fmla="*/ 2613689 w 5178638"/>
              <a:gd name="connsiteY3236" fmla="*/ 42064 h 4469549"/>
              <a:gd name="connsiteX3237" fmla="*/ 2611315 w 5178638"/>
              <a:gd name="connsiteY3237" fmla="*/ 47173 h 4469549"/>
              <a:gd name="connsiteX3238" fmla="*/ 2604904 w 5178638"/>
              <a:gd name="connsiteY3238" fmla="*/ 59732 h 4469549"/>
              <a:gd name="connsiteX3239" fmla="*/ 2608434 w 5178638"/>
              <a:gd name="connsiteY3239" fmla="*/ 66135 h 4469549"/>
              <a:gd name="connsiteX3240" fmla="*/ 2613571 w 5178638"/>
              <a:gd name="connsiteY3240" fmla="*/ 60436 h 4469549"/>
              <a:gd name="connsiteX3241" fmla="*/ 2618967 w 5178638"/>
              <a:gd name="connsiteY3241" fmla="*/ 51174 h 4469549"/>
              <a:gd name="connsiteX3242" fmla="*/ 2630137 w 5178638"/>
              <a:gd name="connsiteY3242" fmla="*/ 70454 h 4469549"/>
              <a:gd name="connsiteX3243" fmla="*/ 2626023 w 5178638"/>
              <a:gd name="connsiteY3243" fmla="*/ 78335 h 4469549"/>
              <a:gd name="connsiteX3244" fmla="*/ 2600040 w 5178638"/>
              <a:gd name="connsiteY3244" fmla="*/ 63197 h 4469549"/>
              <a:gd name="connsiteX3245" fmla="*/ 2576491 w 5178638"/>
              <a:gd name="connsiteY3245" fmla="*/ 103617 h 4469549"/>
              <a:gd name="connsiteX3246" fmla="*/ 2522531 w 5178638"/>
              <a:gd name="connsiteY3246" fmla="*/ 224273 h 4469549"/>
              <a:gd name="connsiteX3247" fmla="*/ 2502024 w 5178638"/>
              <a:gd name="connsiteY3247" fmla="*/ 268816 h 4469549"/>
              <a:gd name="connsiteX3248" fmla="*/ 2474208 w 5178638"/>
              <a:gd name="connsiteY3248" fmla="*/ 313447 h 4469549"/>
              <a:gd name="connsiteX3249" fmla="*/ 2441790 w 5178638"/>
              <a:gd name="connsiteY3249" fmla="*/ 359742 h 4469549"/>
              <a:gd name="connsiteX3250" fmla="*/ 2399136 w 5178638"/>
              <a:gd name="connsiteY3250" fmla="*/ 439185 h 4469549"/>
              <a:gd name="connsiteX3251" fmla="*/ 2393466 w 5178638"/>
              <a:gd name="connsiteY3251" fmla="*/ 448917 h 4469549"/>
              <a:gd name="connsiteX3252" fmla="*/ 2346746 w 5178638"/>
              <a:gd name="connsiteY3252" fmla="*/ 525989 h 4469549"/>
              <a:gd name="connsiteX3253" fmla="*/ 2297602 w 5178638"/>
              <a:gd name="connsiteY3253" fmla="*/ 610340 h 4469549"/>
              <a:gd name="connsiteX3254" fmla="*/ 2259265 w 5178638"/>
              <a:gd name="connsiteY3254" fmla="*/ 679260 h 4469549"/>
              <a:gd name="connsiteX3255" fmla="*/ 2255770 w 5178638"/>
              <a:gd name="connsiteY3255" fmla="*/ 694606 h 4469549"/>
              <a:gd name="connsiteX3256" fmla="*/ 2261725 w 5178638"/>
              <a:gd name="connsiteY3256" fmla="*/ 693729 h 4469549"/>
              <a:gd name="connsiteX3257" fmla="*/ 2274421 w 5178638"/>
              <a:gd name="connsiteY3257" fmla="*/ 675054 h 4469549"/>
              <a:gd name="connsiteX3258" fmla="*/ 2271461 w 5178638"/>
              <a:gd name="connsiteY3258" fmla="*/ 686365 h 4469549"/>
              <a:gd name="connsiteX3259" fmla="*/ 2246889 w 5178638"/>
              <a:gd name="connsiteY3259" fmla="*/ 728540 h 4469549"/>
              <a:gd name="connsiteX3260" fmla="*/ 2244999 w 5178638"/>
              <a:gd name="connsiteY3260" fmla="*/ 731785 h 4469549"/>
              <a:gd name="connsiteX3261" fmla="*/ 2236775 w 5178638"/>
              <a:gd name="connsiteY3261" fmla="*/ 744636 h 4469549"/>
              <a:gd name="connsiteX3262" fmla="*/ 2240354 w 5178638"/>
              <a:gd name="connsiteY3262" fmla="*/ 745169 h 4469549"/>
              <a:gd name="connsiteX3263" fmla="*/ 2631790 w 5178638"/>
              <a:gd name="connsiteY3263" fmla="*/ 73307 h 4469549"/>
              <a:gd name="connsiteX3264" fmla="*/ 2698582 w 5178638"/>
              <a:gd name="connsiteY3264" fmla="*/ 188594 h 4469549"/>
              <a:gd name="connsiteX3265" fmla="*/ 2691432 w 5178638"/>
              <a:gd name="connsiteY3265" fmla="*/ 201336 h 4469549"/>
              <a:gd name="connsiteX3266" fmla="*/ 2669192 w 5178638"/>
              <a:gd name="connsiteY3266" fmla="*/ 241068 h 4469549"/>
              <a:gd name="connsiteX3267" fmla="*/ 2648400 w 5178638"/>
              <a:gd name="connsiteY3267" fmla="*/ 276755 h 4469549"/>
              <a:gd name="connsiteX3268" fmla="*/ 2623043 w 5178638"/>
              <a:gd name="connsiteY3268" fmla="*/ 335855 h 4469549"/>
              <a:gd name="connsiteX3269" fmla="*/ 2615198 w 5178638"/>
              <a:gd name="connsiteY3269" fmla="*/ 339974 h 4469549"/>
              <a:gd name="connsiteX3270" fmla="*/ 2593051 w 5178638"/>
              <a:gd name="connsiteY3270" fmla="*/ 374872 h 4469549"/>
              <a:gd name="connsiteX3271" fmla="*/ 2583350 w 5178638"/>
              <a:gd name="connsiteY3271" fmla="*/ 403984 h 4469549"/>
              <a:gd name="connsiteX3272" fmla="*/ 2572830 w 5178638"/>
              <a:gd name="connsiteY3272" fmla="*/ 428273 h 4469549"/>
              <a:gd name="connsiteX3273" fmla="*/ 2535525 w 5178638"/>
              <a:gd name="connsiteY3273" fmla="*/ 467377 h 4469549"/>
              <a:gd name="connsiteX3274" fmla="*/ 2514984 w 5178638"/>
              <a:gd name="connsiteY3274" fmla="*/ 490172 h 4469549"/>
              <a:gd name="connsiteX3275" fmla="*/ 2506354 w 5178638"/>
              <a:gd name="connsiteY3275" fmla="*/ 511217 h 4469549"/>
              <a:gd name="connsiteX3276" fmla="*/ 2500969 w 5178638"/>
              <a:gd name="connsiteY3276" fmla="*/ 529807 h 4469549"/>
              <a:gd name="connsiteX3277" fmla="*/ 2503963 w 5178638"/>
              <a:gd name="connsiteY3277" fmla="*/ 540244 h 4469549"/>
              <a:gd name="connsiteX3278" fmla="*/ 2488842 w 5178638"/>
              <a:gd name="connsiteY3278" fmla="*/ 566198 h 4469549"/>
              <a:gd name="connsiteX3279" fmla="*/ 2474507 w 5178638"/>
              <a:gd name="connsiteY3279" fmla="*/ 575227 h 4469549"/>
              <a:gd name="connsiteX3280" fmla="*/ 2462630 w 5178638"/>
              <a:gd name="connsiteY3280" fmla="*/ 598726 h 4469549"/>
              <a:gd name="connsiteX3281" fmla="*/ 2445904 w 5178638"/>
              <a:gd name="connsiteY3281" fmla="*/ 636782 h 4469549"/>
              <a:gd name="connsiteX3282" fmla="*/ 2438877 w 5178638"/>
              <a:gd name="connsiteY3282" fmla="*/ 645725 h 4469549"/>
              <a:gd name="connsiteX3283" fmla="*/ 2421831 w 5178638"/>
              <a:gd name="connsiteY3283" fmla="*/ 653175 h 4469549"/>
              <a:gd name="connsiteX3284" fmla="*/ 2413451 w 5178638"/>
              <a:gd name="connsiteY3284" fmla="*/ 661330 h 4469549"/>
              <a:gd name="connsiteX3285" fmla="*/ 2397830 w 5178638"/>
              <a:gd name="connsiteY3285" fmla="*/ 713065 h 4469549"/>
              <a:gd name="connsiteX3286" fmla="*/ 2396760 w 5178638"/>
              <a:gd name="connsiteY3286" fmla="*/ 721133 h 4469549"/>
              <a:gd name="connsiteX3287" fmla="*/ 2403250 w 5178638"/>
              <a:gd name="connsiteY3287" fmla="*/ 716223 h 4469549"/>
              <a:gd name="connsiteX3288" fmla="*/ 2431068 w 5178638"/>
              <a:gd name="connsiteY3288" fmla="*/ 671594 h 4469549"/>
              <a:gd name="connsiteX3289" fmla="*/ 2438094 w 5178638"/>
              <a:gd name="connsiteY3289" fmla="*/ 662650 h 4469549"/>
              <a:gd name="connsiteX3290" fmla="*/ 2451610 w 5178638"/>
              <a:gd name="connsiteY3290" fmla="*/ 648797 h 4469549"/>
              <a:gd name="connsiteX3291" fmla="*/ 2460811 w 5178638"/>
              <a:gd name="connsiteY3291" fmla="*/ 645466 h 4469549"/>
              <a:gd name="connsiteX3292" fmla="*/ 2460560 w 5178638"/>
              <a:gd name="connsiteY3292" fmla="*/ 658358 h 4469549"/>
              <a:gd name="connsiteX3293" fmla="*/ 2468121 w 5178638"/>
              <a:gd name="connsiteY3293" fmla="*/ 645381 h 4469549"/>
              <a:gd name="connsiteX3294" fmla="*/ 2479997 w 5178638"/>
              <a:gd name="connsiteY3294" fmla="*/ 621882 h 4469549"/>
              <a:gd name="connsiteX3295" fmla="*/ 2496473 w 5178638"/>
              <a:gd name="connsiteY3295" fmla="*/ 596717 h 4469549"/>
              <a:gd name="connsiteX3296" fmla="*/ 2512701 w 5178638"/>
              <a:gd name="connsiteY3296" fmla="*/ 584443 h 4469549"/>
              <a:gd name="connsiteX3297" fmla="*/ 2520702 w 5178638"/>
              <a:gd name="connsiteY3297" fmla="*/ 573506 h 4469549"/>
              <a:gd name="connsiteX3298" fmla="*/ 2501442 w 5178638"/>
              <a:gd name="connsiteY3298" fmla="*/ 609650 h 4469549"/>
              <a:gd name="connsiteX3299" fmla="*/ 2483611 w 5178638"/>
              <a:gd name="connsiteY3299" fmla="*/ 634025 h 4469549"/>
              <a:gd name="connsiteX3300" fmla="*/ 2475514 w 5178638"/>
              <a:gd name="connsiteY3300" fmla="*/ 651036 h 4469549"/>
              <a:gd name="connsiteX3301" fmla="*/ 2468239 w 5178638"/>
              <a:gd name="connsiteY3301" fmla="*/ 672870 h 4469549"/>
              <a:gd name="connsiteX3302" fmla="*/ 2430151 w 5178638"/>
              <a:gd name="connsiteY3302" fmla="*/ 728898 h 4469549"/>
              <a:gd name="connsiteX3303" fmla="*/ 2428261 w 5178638"/>
              <a:gd name="connsiteY3303" fmla="*/ 732142 h 4469549"/>
              <a:gd name="connsiteX3304" fmla="*/ 2372627 w 5178638"/>
              <a:gd name="connsiteY3304" fmla="*/ 821403 h 4469549"/>
              <a:gd name="connsiteX3305" fmla="*/ 2369666 w 5178638"/>
              <a:gd name="connsiteY3305" fmla="*/ 832714 h 4469549"/>
              <a:gd name="connsiteX3306" fmla="*/ 2368780 w 5178638"/>
              <a:gd name="connsiteY3306" fmla="*/ 836607 h 4469549"/>
              <a:gd name="connsiteX3307" fmla="*/ 2366873 w 5178638"/>
              <a:gd name="connsiteY3307" fmla="*/ 825395 h 4469549"/>
              <a:gd name="connsiteX3308" fmla="*/ 2381994 w 5178638"/>
              <a:gd name="connsiteY3308" fmla="*/ 799441 h 4469549"/>
              <a:gd name="connsiteX3309" fmla="*/ 2384955 w 5178638"/>
              <a:gd name="connsiteY3309" fmla="*/ 788128 h 4469549"/>
              <a:gd name="connsiteX3310" fmla="*/ 2377929 w 5178638"/>
              <a:gd name="connsiteY3310" fmla="*/ 797072 h 4469549"/>
              <a:gd name="connsiteX3311" fmla="*/ 2371723 w 5178638"/>
              <a:gd name="connsiteY3311" fmla="*/ 810838 h 4469549"/>
              <a:gd name="connsiteX3312" fmla="*/ 2362272 w 5178638"/>
              <a:gd name="connsiteY3312" fmla="*/ 827059 h 4469549"/>
              <a:gd name="connsiteX3313" fmla="*/ 2345796 w 5178638"/>
              <a:gd name="connsiteY3313" fmla="*/ 852224 h 4469549"/>
              <a:gd name="connsiteX3314" fmla="*/ 2333635 w 5178638"/>
              <a:gd name="connsiteY3314" fmla="*/ 866867 h 4469549"/>
              <a:gd name="connsiteX3315" fmla="*/ 2290626 w 5178638"/>
              <a:gd name="connsiteY3315" fmla="*/ 893955 h 4469549"/>
              <a:gd name="connsiteX3316" fmla="*/ 2296832 w 5178638"/>
              <a:gd name="connsiteY3316" fmla="*/ 880188 h 4469549"/>
              <a:gd name="connsiteX3317" fmla="*/ 2327074 w 5178638"/>
              <a:gd name="connsiteY3317" fmla="*/ 828280 h 4469549"/>
              <a:gd name="connsiteX3318" fmla="*/ 2332460 w 5178638"/>
              <a:gd name="connsiteY3318" fmla="*/ 809690 h 4469549"/>
              <a:gd name="connsiteX3319" fmla="*/ 2298437 w 5178638"/>
              <a:gd name="connsiteY3319" fmla="*/ 868087 h 4469549"/>
              <a:gd name="connsiteX3320" fmla="*/ 2264414 w 5178638"/>
              <a:gd name="connsiteY3320" fmla="*/ 926484 h 4469549"/>
              <a:gd name="connsiteX3321" fmla="*/ 2229570 w 5178638"/>
              <a:gd name="connsiteY3321" fmla="*/ 980057 h 4469549"/>
              <a:gd name="connsiteX3322" fmla="*/ 2184207 w 5178638"/>
              <a:gd name="connsiteY3322" fmla="*/ 1057919 h 4469549"/>
              <a:gd name="connsiteX3323" fmla="*/ 2169621 w 5178638"/>
              <a:gd name="connsiteY3323" fmla="*/ 1079840 h 4469549"/>
              <a:gd name="connsiteX3324" fmla="*/ 2139949 w 5178638"/>
              <a:gd name="connsiteY3324" fmla="*/ 1149462 h 4469549"/>
              <a:gd name="connsiteX3325" fmla="*/ 2133458 w 5178638"/>
              <a:gd name="connsiteY3325" fmla="*/ 1154372 h 4469549"/>
              <a:gd name="connsiteX3326" fmla="*/ 2124791 w 5178638"/>
              <a:gd name="connsiteY3326" fmla="*/ 1153668 h 4469549"/>
              <a:gd name="connsiteX3327" fmla="*/ 2110853 w 5178638"/>
              <a:gd name="connsiteY3327" fmla="*/ 1173573 h 4469549"/>
              <a:gd name="connsiteX3328" fmla="*/ 2124305 w 5178638"/>
              <a:gd name="connsiteY3328" fmla="*/ 1181410 h 4469549"/>
              <a:gd name="connsiteX3329" fmla="*/ 2123975 w 5178638"/>
              <a:gd name="connsiteY3329" fmla="*/ 1182120 h 4469549"/>
              <a:gd name="connsiteX3330" fmla="*/ 2106714 w 5178638"/>
              <a:gd name="connsiteY3330" fmla="*/ 1224210 h 4469549"/>
              <a:gd name="connsiteX3331" fmla="*/ 2101578 w 5178638"/>
              <a:gd name="connsiteY3331" fmla="*/ 1229908 h 4469549"/>
              <a:gd name="connsiteX3332" fmla="*/ 2094553 w 5178638"/>
              <a:gd name="connsiteY3332" fmla="*/ 1238852 h 4469549"/>
              <a:gd name="connsiteX3333" fmla="*/ 2036493 w 5178638"/>
              <a:gd name="connsiteY3333" fmla="*/ 1335391 h 4469549"/>
              <a:gd name="connsiteX3334" fmla="*/ 2016771 w 5178638"/>
              <a:gd name="connsiteY3334" fmla="*/ 1363010 h 4469549"/>
              <a:gd name="connsiteX3335" fmla="*/ 1997870 w 5178638"/>
              <a:gd name="connsiteY3335" fmla="*/ 1395453 h 4469549"/>
              <a:gd name="connsiteX3336" fmla="*/ 1968982 w 5178638"/>
              <a:gd name="connsiteY3336" fmla="*/ 1448150 h 4469549"/>
              <a:gd name="connsiteX3337" fmla="*/ 1961422 w 5178638"/>
              <a:gd name="connsiteY3337" fmla="*/ 1461126 h 4469549"/>
              <a:gd name="connsiteX3338" fmla="*/ 1954396 w 5178638"/>
              <a:gd name="connsiteY3338" fmla="*/ 1470071 h 4469549"/>
              <a:gd name="connsiteX3339" fmla="*/ 1954111 w 5178638"/>
              <a:gd name="connsiteY3339" fmla="*/ 1461213 h 4469549"/>
              <a:gd name="connsiteX3340" fmla="*/ 1967592 w 5178638"/>
              <a:gd name="connsiteY3340" fmla="*/ 1425613 h 4469549"/>
              <a:gd name="connsiteX3341" fmla="*/ 1971087 w 5178638"/>
              <a:gd name="connsiteY3341" fmla="*/ 1410267 h 4469549"/>
              <a:gd name="connsiteX3342" fmla="*/ 1937314 w 5178638"/>
              <a:gd name="connsiteY3342" fmla="*/ 1455773 h 4469549"/>
              <a:gd name="connsiteX3343" fmla="*/ 1911102 w 5178638"/>
              <a:gd name="connsiteY3343" fmla="*/ 1488302 h 4469549"/>
              <a:gd name="connsiteX3344" fmla="*/ 1901902 w 5178638"/>
              <a:gd name="connsiteY3344" fmla="*/ 1491632 h 4469549"/>
              <a:gd name="connsiteX3345" fmla="*/ 1908106 w 5178638"/>
              <a:gd name="connsiteY3345" fmla="*/ 1477865 h 4469549"/>
              <a:gd name="connsiteX3346" fmla="*/ 1945909 w 5178638"/>
              <a:gd name="connsiteY3346" fmla="*/ 1412981 h 4469549"/>
              <a:gd name="connsiteX3347" fmla="*/ 1999869 w 5178638"/>
              <a:gd name="connsiteY3347" fmla="*/ 1292325 h 4469549"/>
              <a:gd name="connsiteX3348" fmla="*/ 2020375 w 5178638"/>
              <a:gd name="connsiteY3348" fmla="*/ 1247781 h 4469549"/>
              <a:gd name="connsiteX3349" fmla="*/ 2048192 w 5178638"/>
              <a:gd name="connsiteY3349" fmla="*/ 1203151 h 4469549"/>
              <a:gd name="connsiteX3350" fmla="*/ 2080610 w 5178638"/>
              <a:gd name="connsiteY3350" fmla="*/ 1156856 h 4469549"/>
              <a:gd name="connsiteX3351" fmla="*/ 2080998 w 5178638"/>
              <a:gd name="connsiteY3351" fmla="*/ 1156179 h 4469549"/>
              <a:gd name="connsiteX3352" fmla="*/ 2094450 w 5178638"/>
              <a:gd name="connsiteY3352" fmla="*/ 1164016 h 4469549"/>
              <a:gd name="connsiteX3353" fmla="*/ 2103930 w 5178638"/>
              <a:gd name="connsiteY3353" fmla="*/ 1145859 h 4469549"/>
              <a:gd name="connsiteX3354" fmla="*/ 2117696 w 5178638"/>
              <a:gd name="connsiteY3354" fmla="*/ 1119116 h 4469549"/>
              <a:gd name="connsiteX3355" fmla="*/ 2112809 w 5178638"/>
              <a:gd name="connsiteY3355" fmla="*/ 1111923 h 4469549"/>
              <a:gd name="connsiteX3356" fmla="*/ 2101184 w 5178638"/>
              <a:gd name="connsiteY3356" fmla="*/ 1122533 h 4469549"/>
              <a:gd name="connsiteX3357" fmla="*/ 2107389 w 5178638"/>
              <a:gd name="connsiteY3357" fmla="*/ 1108765 h 4469549"/>
              <a:gd name="connsiteX3358" fmla="*/ 2109279 w 5178638"/>
              <a:gd name="connsiteY3358" fmla="*/ 1105521 h 4469549"/>
              <a:gd name="connsiteX3359" fmla="*/ 2102789 w 5178638"/>
              <a:gd name="connsiteY3359" fmla="*/ 1110431 h 4469549"/>
              <a:gd name="connsiteX3360" fmla="*/ 2081998 w 5178638"/>
              <a:gd name="connsiteY3360" fmla="*/ 1146117 h 4469549"/>
              <a:gd name="connsiteX3361" fmla="*/ 2076861 w 5178638"/>
              <a:gd name="connsiteY3361" fmla="*/ 1151816 h 4469549"/>
              <a:gd name="connsiteX3362" fmla="*/ 2073331 w 5178638"/>
              <a:gd name="connsiteY3362" fmla="*/ 1145414 h 4469549"/>
              <a:gd name="connsiteX3363" fmla="*/ 2083317 w 5178638"/>
              <a:gd name="connsiteY3363" fmla="*/ 1125159 h 4469549"/>
              <a:gd name="connsiteX3364" fmla="*/ 2104929 w 5178638"/>
              <a:gd name="connsiteY3364" fmla="*/ 1094296 h 4469549"/>
              <a:gd name="connsiteX3365" fmla="*/ 2112774 w 5178638"/>
              <a:gd name="connsiteY3365" fmla="*/ 1090175 h 4469549"/>
              <a:gd name="connsiteX3366" fmla="*/ 2122225 w 5178638"/>
              <a:gd name="connsiteY3366" fmla="*/ 1073954 h 4469549"/>
              <a:gd name="connsiteX3367" fmla="*/ 2133067 w 5178638"/>
              <a:gd name="connsiteY3367" fmla="*/ 1080271 h 4469549"/>
              <a:gd name="connsiteX3368" fmla="*/ 2173580 w 5178638"/>
              <a:gd name="connsiteY3368" fmla="*/ 1016964 h 4469549"/>
              <a:gd name="connsiteX3369" fmla="*/ 2175470 w 5178638"/>
              <a:gd name="connsiteY3369" fmla="*/ 1013719 h 4469549"/>
              <a:gd name="connsiteX3370" fmla="*/ 2200042 w 5178638"/>
              <a:gd name="connsiteY3370" fmla="*/ 971544 h 4469549"/>
              <a:gd name="connsiteX3371" fmla="*/ 2203003 w 5178638"/>
              <a:gd name="connsiteY3371" fmla="*/ 960233 h 4469549"/>
              <a:gd name="connsiteX3372" fmla="*/ 2190306 w 5178638"/>
              <a:gd name="connsiteY3372" fmla="*/ 978908 h 4469549"/>
              <a:gd name="connsiteX3373" fmla="*/ 2184351 w 5178638"/>
              <a:gd name="connsiteY3373" fmla="*/ 979785 h 4469549"/>
              <a:gd name="connsiteX3374" fmla="*/ 2187846 w 5178638"/>
              <a:gd name="connsiteY3374" fmla="*/ 964439 h 4469549"/>
              <a:gd name="connsiteX3375" fmla="*/ 2226183 w 5178638"/>
              <a:gd name="connsiteY3375" fmla="*/ 895519 h 4469549"/>
              <a:gd name="connsiteX3376" fmla="*/ 2275327 w 5178638"/>
              <a:gd name="connsiteY3376" fmla="*/ 811168 h 4469549"/>
              <a:gd name="connsiteX3377" fmla="*/ 2322047 w 5178638"/>
              <a:gd name="connsiteY3377" fmla="*/ 734096 h 4469549"/>
              <a:gd name="connsiteX3378" fmla="*/ 2327717 w 5178638"/>
              <a:gd name="connsiteY3378" fmla="*/ 724363 h 4469549"/>
              <a:gd name="connsiteX3379" fmla="*/ 2370370 w 5178638"/>
              <a:gd name="connsiteY3379" fmla="*/ 644921 h 4469549"/>
              <a:gd name="connsiteX3380" fmla="*/ 2402789 w 5178638"/>
              <a:gd name="connsiteY3380" fmla="*/ 598626 h 4469549"/>
              <a:gd name="connsiteX3381" fmla="*/ 2430606 w 5178638"/>
              <a:gd name="connsiteY3381" fmla="*/ 553995 h 4469549"/>
              <a:gd name="connsiteX3382" fmla="*/ 2451112 w 5178638"/>
              <a:gd name="connsiteY3382" fmla="*/ 509452 h 4469549"/>
              <a:gd name="connsiteX3383" fmla="*/ 2505072 w 5178638"/>
              <a:gd name="connsiteY3383" fmla="*/ 388796 h 4469549"/>
              <a:gd name="connsiteX3384" fmla="*/ 2542875 w 5178638"/>
              <a:gd name="connsiteY3384" fmla="*/ 323911 h 4469549"/>
              <a:gd name="connsiteX3385" fmla="*/ 2549079 w 5178638"/>
              <a:gd name="connsiteY3385" fmla="*/ 310144 h 4469549"/>
              <a:gd name="connsiteX3386" fmla="*/ 2539879 w 5178638"/>
              <a:gd name="connsiteY3386" fmla="*/ 313474 h 4469549"/>
              <a:gd name="connsiteX3387" fmla="*/ 2513667 w 5178638"/>
              <a:gd name="connsiteY3387" fmla="*/ 346003 h 4469549"/>
              <a:gd name="connsiteX3388" fmla="*/ 2479894 w 5178638"/>
              <a:gd name="connsiteY3388" fmla="*/ 391510 h 4469549"/>
              <a:gd name="connsiteX3389" fmla="*/ 2483389 w 5178638"/>
              <a:gd name="connsiteY3389" fmla="*/ 376164 h 4469549"/>
              <a:gd name="connsiteX3390" fmla="*/ 2496870 w 5178638"/>
              <a:gd name="connsiteY3390" fmla="*/ 340563 h 4469549"/>
              <a:gd name="connsiteX3391" fmla="*/ 2496584 w 5178638"/>
              <a:gd name="connsiteY3391" fmla="*/ 331706 h 4469549"/>
              <a:gd name="connsiteX3392" fmla="*/ 2489559 w 5178638"/>
              <a:gd name="connsiteY3392" fmla="*/ 340650 h 4469549"/>
              <a:gd name="connsiteX3393" fmla="*/ 2481999 w 5178638"/>
              <a:gd name="connsiteY3393" fmla="*/ 353627 h 4469549"/>
              <a:gd name="connsiteX3394" fmla="*/ 2453111 w 5178638"/>
              <a:gd name="connsiteY3394" fmla="*/ 406324 h 4469549"/>
              <a:gd name="connsiteX3395" fmla="*/ 2434209 w 5178638"/>
              <a:gd name="connsiteY3395" fmla="*/ 438767 h 4469549"/>
              <a:gd name="connsiteX3396" fmla="*/ 2414487 w 5178638"/>
              <a:gd name="connsiteY3396" fmla="*/ 466386 h 4469549"/>
              <a:gd name="connsiteX3397" fmla="*/ 2356428 w 5178638"/>
              <a:gd name="connsiteY3397" fmla="*/ 562925 h 4469549"/>
              <a:gd name="connsiteX3398" fmla="*/ 2349402 w 5178638"/>
              <a:gd name="connsiteY3398" fmla="*/ 571868 h 4469549"/>
              <a:gd name="connsiteX3399" fmla="*/ 2344266 w 5178638"/>
              <a:gd name="connsiteY3399" fmla="*/ 577566 h 4469549"/>
              <a:gd name="connsiteX3400" fmla="*/ 2327006 w 5178638"/>
              <a:gd name="connsiteY3400" fmla="*/ 619657 h 4469549"/>
              <a:gd name="connsiteX3401" fmla="*/ 2297833 w 5178638"/>
              <a:gd name="connsiteY3401" fmla="*/ 663497 h 4469549"/>
              <a:gd name="connsiteX3402" fmla="*/ 2294053 w 5178638"/>
              <a:gd name="connsiteY3402" fmla="*/ 669986 h 4469549"/>
              <a:gd name="connsiteX3403" fmla="*/ 2273261 w 5178638"/>
              <a:gd name="connsiteY3403" fmla="*/ 705673 h 4469549"/>
              <a:gd name="connsiteX3404" fmla="*/ 2247869 w 5178638"/>
              <a:gd name="connsiteY3404" fmla="*/ 743024 h 4469549"/>
              <a:gd name="connsiteX3405" fmla="*/ 2217626 w 5178638"/>
              <a:gd name="connsiteY3405" fmla="*/ 794933 h 4469549"/>
              <a:gd name="connsiteX3406" fmla="*/ 2193339 w 5178638"/>
              <a:gd name="connsiteY3406" fmla="*/ 845965 h 4469549"/>
              <a:gd name="connsiteX3407" fmla="*/ 2155286 w 5178638"/>
              <a:gd name="connsiteY3407" fmla="*/ 923741 h 4469549"/>
              <a:gd name="connsiteX3408" fmla="*/ 2123974 w 5178638"/>
              <a:gd name="connsiteY3408" fmla="*/ 983717 h 4469549"/>
              <a:gd name="connsiteX3409" fmla="*/ 2137491 w 5178638"/>
              <a:gd name="connsiteY3409" fmla="*/ 969865 h 4469549"/>
              <a:gd name="connsiteX3410" fmla="*/ 2146941 w 5178638"/>
              <a:gd name="connsiteY3410" fmla="*/ 953643 h 4469549"/>
              <a:gd name="connsiteX3411" fmla="*/ 2188275 w 5178638"/>
              <a:gd name="connsiteY3411" fmla="*/ 895160 h 4469549"/>
              <a:gd name="connsiteX3412" fmla="*/ 2218517 w 5178638"/>
              <a:gd name="connsiteY3412" fmla="*/ 843252 h 4469549"/>
              <a:gd name="connsiteX3413" fmla="*/ 2240094 w 5178638"/>
              <a:gd name="connsiteY3413" fmla="*/ 790641 h 4469549"/>
              <a:gd name="connsiteX3414" fmla="*/ 2246834 w 5178638"/>
              <a:gd name="connsiteY3414" fmla="*/ 772840 h 4469549"/>
              <a:gd name="connsiteX3415" fmla="*/ 2289523 w 5178638"/>
              <a:gd name="connsiteY3415" fmla="*/ 715147 h 4469549"/>
              <a:gd name="connsiteX3416" fmla="*/ 2305999 w 5178638"/>
              <a:gd name="connsiteY3416" fmla="*/ 689983 h 4469549"/>
              <a:gd name="connsiteX3417" fmla="*/ 2326791 w 5178638"/>
              <a:gd name="connsiteY3417" fmla="*/ 654295 h 4469549"/>
              <a:gd name="connsiteX3418" fmla="*/ 2338132 w 5178638"/>
              <a:gd name="connsiteY3418" fmla="*/ 634830 h 4469549"/>
              <a:gd name="connsiteX3419" fmla="*/ 2356748 w 5178638"/>
              <a:gd name="connsiteY3419" fmla="*/ 593530 h 4469549"/>
              <a:gd name="connsiteX3420" fmla="*/ 2371334 w 5178638"/>
              <a:gd name="connsiteY3420" fmla="*/ 571609 h 4469549"/>
              <a:gd name="connsiteX3421" fmla="*/ 2407532 w 5178638"/>
              <a:gd name="connsiteY3421" fmla="*/ 518826 h 4469549"/>
              <a:gd name="connsiteX3422" fmla="*/ 2427789 w 5178638"/>
              <a:gd name="connsiteY3422" fmla="*/ 487172 h 4469549"/>
              <a:gd name="connsiteX3423" fmla="*/ 2432105 w 5178638"/>
              <a:gd name="connsiteY3423" fmla="*/ 476650 h 4469549"/>
              <a:gd name="connsiteX3424" fmla="*/ 2445586 w 5178638"/>
              <a:gd name="connsiteY3424" fmla="*/ 441050 h 4469549"/>
              <a:gd name="connsiteX3425" fmla="*/ 2457212 w 5178638"/>
              <a:gd name="connsiteY3425" fmla="*/ 430441 h 4469549"/>
              <a:gd name="connsiteX3426" fmla="*/ 2438881 w 5178638"/>
              <a:gd name="connsiteY3426" fmla="*/ 480598 h 4469549"/>
              <a:gd name="connsiteX3427" fmla="*/ 2334922 w 5178638"/>
              <a:gd name="connsiteY3427" fmla="*/ 659033 h 4469549"/>
              <a:gd name="connsiteX3428" fmla="*/ 2305499 w 5178638"/>
              <a:gd name="connsiteY3428" fmla="*/ 715764 h 4469549"/>
              <a:gd name="connsiteX3429" fmla="*/ 2302540 w 5178638"/>
              <a:gd name="connsiteY3429" fmla="*/ 727076 h 4469549"/>
              <a:gd name="connsiteX3430" fmla="*/ 2303359 w 5178638"/>
              <a:gd name="connsiteY3430" fmla="*/ 731899 h 4469549"/>
              <a:gd name="connsiteX3431" fmla="*/ 2306606 w 5178638"/>
              <a:gd name="connsiteY3431" fmla="*/ 729445 h 4469549"/>
              <a:gd name="connsiteX3432" fmla="*/ 2315520 w 5178638"/>
              <a:gd name="connsiteY3432" fmla="*/ 717257 h 4469549"/>
              <a:gd name="connsiteX3433" fmla="*/ 2314985 w 5178638"/>
              <a:gd name="connsiteY3433" fmla="*/ 721290 h 4469549"/>
              <a:gd name="connsiteX3434" fmla="*/ 2229109 w 5178638"/>
              <a:gd name="connsiteY3434" fmla="*/ 862460 h 4469549"/>
              <a:gd name="connsiteX3435" fmla="*/ 2200757 w 5178638"/>
              <a:gd name="connsiteY3435" fmla="*/ 911124 h 4469549"/>
              <a:gd name="connsiteX3436" fmla="*/ 2172404 w 5178638"/>
              <a:gd name="connsiteY3436" fmla="*/ 959788 h 4469549"/>
              <a:gd name="connsiteX3437" fmla="*/ 2168624 w 5178638"/>
              <a:gd name="connsiteY3437" fmla="*/ 966276 h 4469549"/>
              <a:gd name="connsiteX3438" fmla="*/ 2145122 w 5178638"/>
              <a:gd name="connsiteY3438" fmla="*/ 1000384 h 4469549"/>
              <a:gd name="connsiteX3439" fmla="*/ 2109209 w 5178638"/>
              <a:gd name="connsiteY3439" fmla="*/ 1062025 h 4469549"/>
              <a:gd name="connsiteX3440" fmla="*/ 2095158 w 5178638"/>
              <a:gd name="connsiteY3440" fmla="*/ 1079912 h 4469549"/>
              <a:gd name="connsiteX3441" fmla="*/ 2078681 w 5178638"/>
              <a:gd name="connsiteY3441" fmla="*/ 1105076 h 4469549"/>
              <a:gd name="connsiteX3442" fmla="*/ 2063560 w 5178638"/>
              <a:gd name="connsiteY3442" fmla="*/ 1131030 h 4469549"/>
              <a:gd name="connsiteX3443" fmla="*/ 2054668 w 5178638"/>
              <a:gd name="connsiteY3443" fmla="*/ 1140144 h 4469549"/>
              <a:gd name="connsiteX3444" fmla="*/ 2050556 w 5178638"/>
              <a:gd name="connsiteY3444" fmla="*/ 1137749 h 4469549"/>
              <a:gd name="connsiteX3445" fmla="*/ 2069373 w 5178638"/>
              <a:gd name="connsiteY3445" fmla="*/ 1105085 h 4469549"/>
              <a:gd name="connsiteX3446" fmla="*/ 2093802 w 5178638"/>
              <a:gd name="connsiteY3446" fmla="*/ 1079122 h 4469549"/>
              <a:gd name="connsiteX3447" fmla="*/ 2117555 w 5178638"/>
              <a:gd name="connsiteY3447" fmla="*/ 1032123 h 4469549"/>
              <a:gd name="connsiteX3448" fmla="*/ 2117804 w 5178638"/>
              <a:gd name="connsiteY3448" fmla="*/ 1019232 h 4469549"/>
              <a:gd name="connsiteX3449" fmla="*/ 2125364 w 5178638"/>
              <a:gd name="connsiteY3449" fmla="*/ 1006255 h 4469549"/>
              <a:gd name="connsiteX3450" fmla="*/ 2121300 w 5178638"/>
              <a:gd name="connsiteY3450" fmla="*/ 1003887 h 4469549"/>
              <a:gd name="connsiteX3451" fmla="*/ 2111849 w 5178638"/>
              <a:gd name="connsiteY3451" fmla="*/ 1020109 h 4469549"/>
              <a:gd name="connsiteX3452" fmla="*/ 2104288 w 5178638"/>
              <a:gd name="connsiteY3452" fmla="*/ 1033086 h 4469549"/>
              <a:gd name="connsiteX3453" fmla="*/ 2097262 w 5178638"/>
              <a:gd name="connsiteY3453" fmla="*/ 1042028 h 4469549"/>
              <a:gd name="connsiteX3454" fmla="*/ 2098867 w 5178638"/>
              <a:gd name="connsiteY3454" fmla="*/ 1029927 h 4469549"/>
              <a:gd name="connsiteX3455" fmla="*/ 2094801 w 5178638"/>
              <a:gd name="connsiteY3455" fmla="*/ 1027558 h 4469549"/>
              <a:gd name="connsiteX3456" fmla="*/ 2074260 w 5178638"/>
              <a:gd name="connsiteY3456" fmla="*/ 1050354 h 4469549"/>
              <a:gd name="connsiteX3457" fmla="*/ 2039167 w 5178638"/>
              <a:gd name="connsiteY3457" fmla="*/ 1116819 h 4469549"/>
              <a:gd name="connsiteX3458" fmla="*/ 2033037 w 5178638"/>
              <a:gd name="connsiteY3458" fmla="*/ 1128236 h 4469549"/>
              <a:gd name="connsiteX3459" fmla="*/ 2039993 w 5178638"/>
              <a:gd name="connsiteY3459" fmla="*/ 1132289 h 4469549"/>
              <a:gd name="connsiteX3460" fmla="*/ 2037530 w 5178638"/>
              <a:gd name="connsiteY3460" fmla="*/ 1140448 h 4469549"/>
              <a:gd name="connsiteX3461" fmla="*/ 2029150 w 5178638"/>
              <a:gd name="connsiteY3461" fmla="*/ 1148602 h 4469549"/>
              <a:gd name="connsiteX3462" fmla="*/ 2012103 w 5178638"/>
              <a:gd name="connsiteY3462" fmla="*/ 1156052 h 4469549"/>
              <a:gd name="connsiteX3463" fmla="*/ 2005077 w 5178638"/>
              <a:gd name="connsiteY3463" fmla="*/ 1164995 h 4469549"/>
              <a:gd name="connsiteX3464" fmla="*/ 1988350 w 5178638"/>
              <a:gd name="connsiteY3464" fmla="*/ 1203050 h 4469549"/>
              <a:gd name="connsiteX3465" fmla="*/ 1976474 w 5178638"/>
              <a:gd name="connsiteY3465" fmla="*/ 1226550 h 4469549"/>
              <a:gd name="connsiteX3466" fmla="*/ 1962172 w 5178638"/>
              <a:gd name="connsiteY3466" fmla="*/ 1235558 h 4469549"/>
              <a:gd name="connsiteX3467" fmla="*/ 1947025 w 5178638"/>
              <a:gd name="connsiteY3467" fmla="*/ 1261557 h 4469549"/>
              <a:gd name="connsiteX3468" fmla="*/ 1950012 w 5178638"/>
              <a:gd name="connsiteY3468" fmla="*/ 1271969 h 4469549"/>
              <a:gd name="connsiteX3469" fmla="*/ 1944627 w 5178638"/>
              <a:gd name="connsiteY3469" fmla="*/ 1290559 h 4469549"/>
              <a:gd name="connsiteX3470" fmla="*/ 1935997 w 5178638"/>
              <a:gd name="connsiteY3470" fmla="*/ 1311604 h 4469549"/>
              <a:gd name="connsiteX3471" fmla="*/ 1915455 w 5178638"/>
              <a:gd name="connsiteY3471" fmla="*/ 1334400 h 4469549"/>
              <a:gd name="connsiteX3472" fmla="*/ 1896188 w 5178638"/>
              <a:gd name="connsiteY3472" fmla="*/ 1350335 h 4469549"/>
              <a:gd name="connsiteX3473" fmla="*/ 1892665 w 5178638"/>
              <a:gd name="connsiteY3473" fmla="*/ 1354859 h 4469549"/>
              <a:gd name="connsiteX3474" fmla="*/ 1867603 w 5178638"/>
              <a:gd name="connsiteY3474" fmla="*/ 1397877 h 4469549"/>
              <a:gd name="connsiteX3475" fmla="*/ 1857930 w 5178638"/>
              <a:gd name="connsiteY3475" fmla="*/ 1426905 h 4469549"/>
              <a:gd name="connsiteX3476" fmla="*/ 1835783 w 5178638"/>
              <a:gd name="connsiteY3476" fmla="*/ 1461803 h 4469549"/>
              <a:gd name="connsiteX3477" fmla="*/ 1827968 w 5178638"/>
              <a:gd name="connsiteY3477" fmla="*/ 1465906 h 4469549"/>
              <a:gd name="connsiteX3478" fmla="*/ 1827911 w 5178638"/>
              <a:gd name="connsiteY3478" fmla="*/ 1466005 h 4469549"/>
              <a:gd name="connsiteX3479" fmla="*/ 1817801 w 5178638"/>
              <a:gd name="connsiteY3479" fmla="*/ 1496953 h 4469549"/>
              <a:gd name="connsiteX3480" fmla="*/ 1802580 w 5178638"/>
              <a:gd name="connsiteY3480" fmla="*/ 1525022 h 4469549"/>
              <a:gd name="connsiteX3481" fmla="*/ 1781789 w 5178638"/>
              <a:gd name="connsiteY3481" fmla="*/ 1560709 h 4469549"/>
              <a:gd name="connsiteX3482" fmla="*/ 1764803 w 5178638"/>
              <a:gd name="connsiteY3482" fmla="*/ 1591017 h 4469549"/>
              <a:gd name="connsiteX3483" fmla="*/ 1795224 w 5178638"/>
              <a:gd name="connsiteY3483" fmla="*/ 1608740 h 4469549"/>
              <a:gd name="connsiteX3484" fmla="*/ 1785900 w 5178638"/>
              <a:gd name="connsiteY3484" fmla="*/ 1618296 h 4469549"/>
              <a:gd name="connsiteX3485" fmla="*/ 1770779 w 5178638"/>
              <a:gd name="connsiteY3485" fmla="*/ 1644252 h 4469549"/>
              <a:gd name="connsiteX3486" fmla="*/ 1754301 w 5178638"/>
              <a:gd name="connsiteY3486" fmla="*/ 1669415 h 4469549"/>
              <a:gd name="connsiteX3487" fmla="*/ 1740251 w 5178638"/>
              <a:gd name="connsiteY3487" fmla="*/ 1687302 h 4469549"/>
              <a:gd name="connsiteX3488" fmla="*/ 1704338 w 5178638"/>
              <a:gd name="connsiteY3488" fmla="*/ 1748943 h 4469549"/>
              <a:gd name="connsiteX3489" fmla="*/ 1680835 w 5178638"/>
              <a:gd name="connsiteY3489" fmla="*/ 1783051 h 4469549"/>
              <a:gd name="connsiteX3490" fmla="*/ 1677055 w 5178638"/>
              <a:gd name="connsiteY3490" fmla="*/ 1789539 h 4469549"/>
              <a:gd name="connsiteX3491" fmla="*/ 1648703 w 5178638"/>
              <a:gd name="connsiteY3491" fmla="*/ 1838204 h 4469549"/>
              <a:gd name="connsiteX3492" fmla="*/ 1620351 w 5178638"/>
              <a:gd name="connsiteY3492" fmla="*/ 1886867 h 4469549"/>
              <a:gd name="connsiteX3493" fmla="*/ 1534474 w 5178638"/>
              <a:gd name="connsiteY3493" fmla="*/ 2028036 h 4469549"/>
              <a:gd name="connsiteX3494" fmla="*/ 1533939 w 5178638"/>
              <a:gd name="connsiteY3494" fmla="*/ 2032069 h 4469549"/>
              <a:gd name="connsiteX3495" fmla="*/ 1542854 w 5178638"/>
              <a:gd name="connsiteY3495" fmla="*/ 2019882 h 4469549"/>
              <a:gd name="connsiteX3496" fmla="*/ 1546100 w 5178638"/>
              <a:gd name="connsiteY3496" fmla="*/ 2017428 h 4469549"/>
              <a:gd name="connsiteX3497" fmla="*/ 1546920 w 5178638"/>
              <a:gd name="connsiteY3497" fmla="*/ 2022251 h 4469549"/>
              <a:gd name="connsiteX3498" fmla="*/ 1543960 w 5178638"/>
              <a:gd name="connsiteY3498" fmla="*/ 2033563 h 4469549"/>
              <a:gd name="connsiteX3499" fmla="*/ 1514537 w 5178638"/>
              <a:gd name="connsiteY3499" fmla="*/ 2090294 h 4469549"/>
              <a:gd name="connsiteX3500" fmla="*/ 1410579 w 5178638"/>
              <a:gd name="connsiteY3500" fmla="*/ 2268729 h 4469549"/>
              <a:gd name="connsiteX3501" fmla="*/ 1392248 w 5178638"/>
              <a:gd name="connsiteY3501" fmla="*/ 2318885 h 4469549"/>
              <a:gd name="connsiteX3502" fmla="*/ 1403874 w 5178638"/>
              <a:gd name="connsiteY3502" fmla="*/ 2308277 h 4469549"/>
              <a:gd name="connsiteX3503" fmla="*/ 1417355 w 5178638"/>
              <a:gd name="connsiteY3503" fmla="*/ 2272676 h 4469549"/>
              <a:gd name="connsiteX3504" fmla="*/ 1421671 w 5178638"/>
              <a:gd name="connsiteY3504" fmla="*/ 2262155 h 4469549"/>
              <a:gd name="connsiteX3505" fmla="*/ 1441928 w 5178638"/>
              <a:gd name="connsiteY3505" fmla="*/ 2230501 h 4469549"/>
              <a:gd name="connsiteX3506" fmla="*/ 1478126 w 5178638"/>
              <a:gd name="connsiteY3506" fmla="*/ 2177717 h 4469549"/>
              <a:gd name="connsiteX3507" fmla="*/ 1492711 w 5178638"/>
              <a:gd name="connsiteY3507" fmla="*/ 2155796 h 4469549"/>
              <a:gd name="connsiteX3508" fmla="*/ 1511328 w 5178638"/>
              <a:gd name="connsiteY3508" fmla="*/ 2114497 h 4469549"/>
              <a:gd name="connsiteX3509" fmla="*/ 1522669 w 5178638"/>
              <a:gd name="connsiteY3509" fmla="*/ 2095031 h 4469549"/>
              <a:gd name="connsiteX3510" fmla="*/ 1543460 w 5178638"/>
              <a:gd name="connsiteY3510" fmla="*/ 2059344 h 4469549"/>
              <a:gd name="connsiteX3511" fmla="*/ 1559936 w 5178638"/>
              <a:gd name="connsiteY3511" fmla="*/ 2034179 h 4469549"/>
              <a:gd name="connsiteX3512" fmla="*/ 1602625 w 5178638"/>
              <a:gd name="connsiteY3512" fmla="*/ 1976487 h 4469549"/>
              <a:gd name="connsiteX3513" fmla="*/ 1609365 w 5178638"/>
              <a:gd name="connsiteY3513" fmla="*/ 1958686 h 4469549"/>
              <a:gd name="connsiteX3514" fmla="*/ 1630943 w 5178638"/>
              <a:gd name="connsiteY3514" fmla="*/ 1906075 h 4469549"/>
              <a:gd name="connsiteX3515" fmla="*/ 1661185 w 5178638"/>
              <a:gd name="connsiteY3515" fmla="*/ 1854166 h 4469549"/>
              <a:gd name="connsiteX3516" fmla="*/ 1702518 w 5178638"/>
              <a:gd name="connsiteY3516" fmla="*/ 1795684 h 4469549"/>
              <a:gd name="connsiteX3517" fmla="*/ 1711969 w 5178638"/>
              <a:gd name="connsiteY3517" fmla="*/ 1779461 h 4469549"/>
              <a:gd name="connsiteX3518" fmla="*/ 1725485 w 5178638"/>
              <a:gd name="connsiteY3518" fmla="*/ 1765610 h 4469549"/>
              <a:gd name="connsiteX3519" fmla="*/ 1694173 w 5178638"/>
              <a:gd name="connsiteY3519" fmla="*/ 1825585 h 4469549"/>
              <a:gd name="connsiteX3520" fmla="*/ 1656121 w 5178638"/>
              <a:gd name="connsiteY3520" fmla="*/ 1903361 h 4469549"/>
              <a:gd name="connsiteX3521" fmla="*/ 1631834 w 5178638"/>
              <a:gd name="connsiteY3521" fmla="*/ 1954395 h 4469549"/>
              <a:gd name="connsiteX3522" fmla="*/ 1601591 w 5178638"/>
              <a:gd name="connsiteY3522" fmla="*/ 2006302 h 4469549"/>
              <a:gd name="connsiteX3523" fmla="*/ 1576199 w 5178638"/>
              <a:gd name="connsiteY3523" fmla="*/ 2043654 h 4469549"/>
              <a:gd name="connsiteX3524" fmla="*/ 1555407 w 5178638"/>
              <a:gd name="connsiteY3524" fmla="*/ 2079341 h 4469549"/>
              <a:gd name="connsiteX3525" fmla="*/ 1551627 w 5178638"/>
              <a:gd name="connsiteY3525" fmla="*/ 2085830 h 4469549"/>
              <a:gd name="connsiteX3526" fmla="*/ 1522454 w 5178638"/>
              <a:gd name="connsiteY3526" fmla="*/ 2129671 h 4469549"/>
              <a:gd name="connsiteX3527" fmla="*/ 1505193 w 5178638"/>
              <a:gd name="connsiteY3527" fmla="*/ 2171761 h 4469549"/>
              <a:gd name="connsiteX3528" fmla="*/ 1500057 w 5178638"/>
              <a:gd name="connsiteY3528" fmla="*/ 2177458 h 4469549"/>
              <a:gd name="connsiteX3529" fmla="*/ 1493032 w 5178638"/>
              <a:gd name="connsiteY3529" fmla="*/ 2186401 h 4469549"/>
              <a:gd name="connsiteX3530" fmla="*/ 1434972 w 5178638"/>
              <a:gd name="connsiteY3530" fmla="*/ 2282941 h 4469549"/>
              <a:gd name="connsiteX3531" fmla="*/ 1415251 w 5178638"/>
              <a:gd name="connsiteY3531" fmla="*/ 2310560 h 4469549"/>
              <a:gd name="connsiteX3532" fmla="*/ 1396349 w 5178638"/>
              <a:gd name="connsiteY3532" fmla="*/ 2343002 h 4469549"/>
              <a:gd name="connsiteX3533" fmla="*/ 1367461 w 5178638"/>
              <a:gd name="connsiteY3533" fmla="*/ 2395700 h 4469549"/>
              <a:gd name="connsiteX3534" fmla="*/ 1359901 w 5178638"/>
              <a:gd name="connsiteY3534" fmla="*/ 2408677 h 4469549"/>
              <a:gd name="connsiteX3535" fmla="*/ 1352875 w 5178638"/>
              <a:gd name="connsiteY3535" fmla="*/ 2417620 h 4469549"/>
              <a:gd name="connsiteX3536" fmla="*/ 1352590 w 5178638"/>
              <a:gd name="connsiteY3536" fmla="*/ 2408764 h 4469549"/>
              <a:gd name="connsiteX3537" fmla="*/ 1366071 w 5178638"/>
              <a:gd name="connsiteY3537" fmla="*/ 2373163 h 4469549"/>
              <a:gd name="connsiteX3538" fmla="*/ 1369566 w 5178638"/>
              <a:gd name="connsiteY3538" fmla="*/ 2357817 h 4469549"/>
              <a:gd name="connsiteX3539" fmla="*/ 1335793 w 5178638"/>
              <a:gd name="connsiteY3539" fmla="*/ 2403323 h 4469549"/>
              <a:gd name="connsiteX3540" fmla="*/ 1332317 w 5178638"/>
              <a:gd name="connsiteY3540" fmla="*/ 2407638 h 4469549"/>
              <a:gd name="connsiteX3541" fmla="*/ 1335070 w 5178638"/>
              <a:gd name="connsiteY3541" fmla="*/ 2409242 h 4469549"/>
              <a:gd name="connsiteX3542" fmla="*/ 1325746 w 5178638"/>
              <a:gd name="connsiteY3542" fmla="*/ 2418798 h 4469549"/>
              <a:gd name="connsiteX3543" fmla="*/ 1310625 w 5178638"/>
              <a:gd name="connsiteY3543" fmla="*/ 2444752 h 4469549"/>
              <a:gd name="connsiteX3544" fmla="*/ 1294148 w 5178638"/>
              <a:gd name="connsiteY3544" fmla="*/ 2469917 h 4469549"/>
              <a:gd name="connsiteX3545" fmla="*/ 1280097 w 5178638"/>
              <a:gd name="connsiteY3545" fmla="*/ 2487804 h 4469549"/>
              <a:gd name="connsiteX3546" fmla="*/ 1244184 w 5178638"/>
              <a:gd name="connsiteY3546" fmla="*/ 2549445 h 4469549"/>
              <a:gd name="connsiteX3547" fmla="*/ 1220682 w 5178638"/>
              <a:gd name="connsiteY3547" fmla="*/ 2583552 h 4469549"/>
              <a:gd name="connsiteX3548" fmla="*/ 1216902 w 5178638"/>
              <a:gd name="connsiteY3548" fmla="*/ 2590041 h 4469549"/>
              <a:gd name="connsiteX3549" fmla="*/ 1188549 w 5178638"/>
              <a:gd name="connsiteY3549" fmla="*/ 2638705 h 4469549"/>
              <a:gd name="connsiteX3550" fmla="*/ 1160197 w 5178638"/>
              <a:gd name="connsiteY3550" fmla="*/ 2687369 h 4469549"/>
              <a:gd name="connsiteX3551" fmla="*/ 1074321 w 5178638"/>
              <a:gd name="connsiteY3551" fmla="*/ 2828538 h 4469549"/>
              <a:gd name="connsiteX3552" fmla="*/ 1073786 w 5178638"/>
              <a:gd name="connsiteY3552" fmla="*/ 2832571 h 4469549"/>
              <a:gd name="connsiteX3553" fmla="*/ 1082701 w 5178638"/>
              <a:gd name="connsiteY3553" fmla="*/ 2820384 h 4469549"/>
              <a:gd name="connsiteX3554" fmla="*/ 1085947 w 5178638"/>
              <a:gd name="connsiteY3554" fmla="*/ 2817930 h 4469549"/>
              <a:gd name="connsiteX3555" fmla="*/ 1086766 w 5178638"/>
              <a:gd name="connsiteY3555" fmla="*/ 2822753 h 4469549"/>
              <a:gd name="connsiteX3556" fmla="*/ 1083807 w 5178638"/>
              <a:gd name="connsiteY3556" fmla="*/ 2834065 h 4469549"/>
              <a:gd name="connsiteX3557" fmla="*/ 1054384 w 5178638"/>
              <a:gd name="connsiteY3557" fmla="*/ 2890796 h 4469549"/>
              <a:gd name="connsiteX3558" fmla="*/ 1031395 w 5178638"/>
              <a:gd name="connsiteY3558" fmla="*/ 2930253 h 4469549"/>
              <a:gd name="connsiteX3559" fmla="*/ 1032756 w 5178638"/>
              <a:gd name="connsiteY3559" fmla="*/ 2931046 h 4469549"/>
              <a:gd name="connsiteX3560" fmla="*/ 1045781 w 5178638"/>
              <a:gd name="connsiteY3560" fmla="*/ 2926331 h 4469549"/>
              <a:gd name="connsiteX3561" fmla="*/ 1051174 w 5178638"/>
              <a:gd name="connsiteY3561" fmla="*/ 2914998 h 4469549"/>
              <a:gd name="connsiteX3562" fmla="*/ 1062515 w 5178638"/>
              <a:gd name="connsiteY3562" fmla="*/ 2895533 h 4469549"/>
              <a:gd name="connsiteX3563" fmla="*/ 1083307 w 5178638"/>
              <a:gd name="connsiteY3563" fmla="*/ 2859846 h 4469549"/>
              <a:gd name="connsiteX3564" fmla="*/ 1099783 w 5178638"/>
              <a:gd name="connsiteY3564" fmla="*/ 2834681 h 4469549"/>
              <a:gd name="connsiteX3565" fmla="*/ 1142472 w 5178638"/>
              <a:gd name="connsiteY3565" fmla="*/ 2776989 h 4469549"/>
              <a:gd name="connsiteX3566" fmla="*/ 1149212 w 5178638"/>
              <a:gd name="connsiteY3566" fmla="*/ 2759188 h 4469549"/>
              <a:gd name="connsiteX3567" fmla="*/ 1170789 w 5178638"/>
              <a:gd name="connsiteY3567" fmla="*/ 2706576 h 4469549"/>
              <a:gd name="connsiteX3568" fmla="*/ 1201031 w 5178638"/>
              <a:gd name="connsiteY3568" fmla="*/ 2654668 h 4469549"/>
              <a:gd name="connsiteX3569" fmla="*/ 1242365 w 5178638"/>
              <a:gd name="connsiteY3569" fmla="*/ 2596186 h 4469549"/>
              <a:gd name="connsiteX3570" fmla="*/ 1251816 w 5178638"/>
              <a:gd name="connsiteY3570" fmla="*/ 2579964 h 4469549"/>
              <a:gd name="connsiteX3571" fmla="*/ 1265332 w 5178638"/>
              <a:gd name="connsiteY3571" fmla="*/ 2566111 h 4469549"/>
              <a:gd name="connsiteX3572" fmla="*/ 1234020 w 5178638"/>
              <a:gd name="connsiteY3572" fmla="*/ 2626087 h 4469549"/>
              <a:gd name="connsiteX3573" fmla="*/ 1195967 w 5178638"/>
              <a:gd name="connsiteY3573" fmla="*/ 2703863 h 4469549"/>
              <a:gd name="connsiteX3574" fmla="*/ 1171680 w 5178638"/>
              <a:gd name="connsiteY3574" fmla="*/ 2754896 h 4469549"/>
              <a:gd name="connsiteX3575" fmla="*/ 1141437 w 5178638"/>
              <a:gd name="connsiteY3575" fmla="*/ 2806804 h 4469549"/>
              <a:gd name="connsiteX3576" fmla="*/ 1116045 w 5178638"/>
              <a:gd name="connsiteY3576" fmla="*/ 2844156 h 4469549"/>
              <a:gd name="connsiteX3577" fmla="*/ 1095254 w 5178638"/>
              <a:gd name="connsiteY3577" fmla="*/ 2879843 h 4469549"/>
              <a:gd name="connsiteX3578" fmla="*/ 1091473 w 5178638"/>
              <a:gd name="connsiteY3578" fmla="*/ 2886332 h 4469549"/>
              <a:gd name="connsiteX3579" fmla="*/ 1074039 w 5178638"/>
              <a:gd name="connsiteY3579" fmla="*/ 2904963 h 4469549"/>
              <a:gd name="connsiteX3580" fmla="*/ 1073006 w 5178638"/>
              <a:gd name="connsiteY3580" fmla="*/ 2907181 h 4469549"/>
              <a:gd name="connsiteX3581" fmla="*/ 1089687 w 5178638"/>
              <a:gd name="connsiteY3581" fmla="*/ 2889798 h 4469549"/>
              <a:gd name="connsiteX3582" fmla="*/ 1103903 w 5178638"/>
              <a:gd name="connsiteY3582" fmla="*/ 2889934 h 4469549"/>
              <a:gd name="connsiteX3583" fmla="*/ 1123999 w 5178638"/>
              <a:gd name="connsiteY3583" fmla="*/ 2884259 h 4469549"/>
              <a:gd name="connsiteX3584" fmla="*/ 1138141 w 5178638"/>
              <a:gd name="connsiteY3584" fmla="*/ 2874373 h 4469549"/>
              <a:gd name="connsiteX3585" fmla="*/ 1136780 w 5178638"/>
              <a:gd name="connsiteY3585" fmla="*/ 2884633 h 4469549"/>
              <a:gd name="connsiteX3586" fmla="*/ 1110852 w 5178638"/>
              <a:gd name="connsiteY3586" fmla="*/ 2926018 h 4469549"/>
              <a:gd name="connsiteX3587" fmla="*/ 1099227 w 5178638"/>
              <a:gd name="connsiteY3587" fmla="*/ 2936628 h 4469549"/>
              <a:gd name="connsiteX3588" fmla="*/ 1094626 w 5178638"/>
              <a:gd name="connsiteY3588" fmla="*/ 2938293 h 4469549"/>
              <a:gd name="connsiteX3589" fmla="*/ 1067343 w 5178638"/>
              <a:gd name="connsiteY3589" fmla="*/ 2978889 h 4469549"/>
              <a:gd name="connsiteX3590" fmla="*/ 1051974 w 5178638"/>
              <a:gd name="connsiteY3590" fmla="*/ 3017734 h 4469549"/>
              <a:gd name="connsiteX3591" fmla="*/ 1025511 w 5178638"/>
              <a:gd name="connsiteY3591" fmla="*/ 3063155 h 4469549"/>
              <a:gd name="connsiteX3592" fmla="*/ 1009569 w 5178638"/>
              <a:gd name="connsiteY3592" fmla="*/ 3084285 h 4469549"/>
              <a:gd name="connsiteX3593" fmla="*/ 1003223 w 5178638"/>
              <a:gd name="connsiteY3593" fmla="*/ 3095177 h 4469549"/>
              <a:gd name="connsiteX3594" fmla="*/ 999500 w 5178638"/>
              <a:gd name="connsiteY3594" fmla="*/ 3098799 h 4469549"/>
              <a:gd name="connsiteX3595" fmla="*/ 990836 w 5178638"/>
              <a:gd name="connsiteY3595" fmla="*/ 3098095 h 4469549"/>
              <a:gd name="connsiteX3596" fmla="*/ 990550 w 5178638"/>
              <a:gd name="connsiteY3596" fmla="*/ 3089238 h 4469549"/>
              <a:gd name="connsiteX3597" fmla="*/ 1000000 w 5178638"/>
              <a:gd name="connsiteY3597" fmla="*/ 3073017 h 4469549"/>
              <a:gd name="connsiteX3598" fmla="*/ 1028103 w 5178638"/>
              <a:gd name="connsiteY3598" fmla="*/ 3037244 h 4469549"/>
              <a:gd name="connsiteX3599" fmla="*/ 1034844 w 5178638"/>
              <a:gd name="connsiteY3599" fmla="*/ 3019444 h 4469549"/>
              <a:gd name="connsiteX3600" fmla="*/ 1032383 w 5178638"/>
              <a:gd name="connsiteY3600" fmla="*/ 3004974 h 4469549"/>
              <a:gd name="connsiteX3601" fmla="*/ 1046684 w 5178638"/>
              <a:gd name="connsiteY3601" fmla="*/ 2974195 h 4469549"/>
              <a:gd name="connsiteX3602" fmla="*/ 1063160 w 5178638"/>
              <a:gd name="connsiteY3602" fmla="*/ 2949031 h 4469549"/>
              <a:gd name="connsiteX3603" fmla="*/ 1062876 w 5178638"/>
              <a:gd name="connsiteY3603" fmla="*/ 2940174 h 4469549"/>
              <a:gd name="connsiteX3604" fmla="*/ 1055030 w 5178638"/>
              <a:gd name="connsiteY3604" fmla="*/ 2944295 h 4469549"/>
              <a:gd name="connsiteX3605" fmla="*/ 1050714 w 5178638"/>
              <a:gd name="connsiteY3605" fmla="*/ 2954817 h 4469549"/>
              <a:gd name="connsiteX3606" fmla="*/ 1023967 w 5178638"/>
              <a:gd name="connsiteY3606" fmla="*/ 2991378 h 4469549"/>
              <a:gd name="connsiteX3607" fmla="*/ 1013946 w 5178638"/>
              <a:gd name="connsiteY3607" fmla="*/ 2989886 h 4469549"/>
              <a:gd name="connsiteX3608" fmla="*/ 996934 w 5178638"/>
              <a:gd name="connsiteY3608" fmla="*/ 3019084 h 4469549"/>
              <a:gd name="connsiteX3609" fmla="*/ 980458 w 5178638"/>
              <a:gd name="connsiteY3609" fmla="*/ 3044249 h 4469549"/>
              <a:gd name="connsiteX3610" fmla="*/ 968582 w 5178638"/>
              <a:gd name="connsiteY3610" fmla="*/ 3067749 h 4469549"/>
              <a:gd name="connsiteX3611" fmla="*/ 922684 w 5178638"/>
              <a:gd name="connsiteY3611" fmla="*/ 3149645 h 4469549"/>
              <a:gd name="connsiteX3612" fmla="*/ 901892 w 5178638"/>
              <a:gd name="connsiteY3612" fmla="*/ 3185332 h 4469549"/>
              <a:gd name="connsiteX3613" fmla="*/ 876535 w 5178638"/>
              <a:gd name="connsiteY3613" fmla="*/ 3244432 h 4469549"/>
              <a:gd name="connsiteX3614" fmla="*/ 868689 w 5178638"/>
              <a:gd name="connsiteY3614" fmla="*/ 3248551 h 4469549"/>
              <a:gd name="connsiteX3615" fmla="*/ 846543 w 5178638"/>
              <a:gd name="connsiteY3615" fmla="*/ 3283449 h 4469549"/>
              <a:gd name="connsiteX3616" fmla="*/ 836842 w 5178638"/>
              <a:gd name="connsiteY3616" fmla="*/ 3312561 h 4469549"/>
              <a:gd name="connsiteX3617" fmla="*/ 826322 w 5178638"/>
              <a:gd name="connsiteY3617" fmla="*/ 3336850 h 4469549"/>
              <a:gd name="connsiteX3618" fmla="*/ 789017 w 5178638"/>
              <a:gd name="connsiteY3618" fmla="*/ 3375954 h 4469549"/>
              <a:gd name="connsiteX3619" fmla="*/ 768476 w 5178638"/>
              <a:gd name="connsiteY3619" fmla="*/ 3398750 h 4469549"/>
              <a:gd name="connsiteX3620" fmla="*/ 759846 w 5178638"/>
              <a:gd name="connsiteY3620" fmla="*/ 3419794 h 4469549"/>
              <a:gd name="connsiteX3621" fmla="*/ 754461 w 5178638"/>
              <a:gd name="connsiteY3621" fmla="*/ 3438385 h 4469549"/>
              <a:gd name="connsiteX3622" fmla="*/ 757455 w 5178638"/>
              <a:gd name="connsiteY3622" fmla="*/ 3448821 h 4469549"/>
              <a:gd name="connsiteX3623" fmla="*/ 742334 w 5178638"/>
              <a:gd name="connsiteY3623" fmla="*/ 3474775 h 4469549"/>
              <a:gd name="connsiteX3624" fmla="*/ 727998 w 5178638"/>
              <a:gd name="connsiteY3624" fmla="*/ 3483804 h 4469549"/>
              <a:gd name="connsiteX3625" fmla="*/ 716122 w 5178638"/>
              <a:gd name="connsiteY3625" fmla="*/ 3507303 h 4469549"/>
              <a:gd name="connsiteX3626" fmla="*/ 699396 w 5178638"/>
              <a:gd name="connsiteY3626" fmla="*/ 3545359 h 4469549"/>
              <a:gd name="connsiteX3627" fmla="*/ 692369 w 5178638"/>
              <a:gd name="connsiteY3627" fmla="*/ 3554303 h 4469549"/>
              <a:gd name="connsiteX3628" fmla="*/ 675323 w 5178638"/>
              <a:gd name="connsiteY3628" fmla="*/ 3561752 h 4469549"/>
              <a:gd name="connsiteX3629" fmla="*/ 666943 w 5178638"/>
              <a:gd name="connsiteY3629" fmla="*/ 3569907 h 4469549"/>
              <a:gd name="connsiteX3630" fmla="*/ 651321 w 5178638"/>
              <a:gd name="connsiteY3630" fmla="*/ 3621643 h 4469549"/>
              <a:gd name="connsiteX3631" fmla="*/ 650252 w 5178638"/>
              <a:gd name="connsiteY3631" fmla="*/ 3629710 h 4469549"/>
              <a:gd name="connsiteX3632" fmla="*/ 656742 w 5178638"/>
              <a:gd name="connsiteY3632" fmla="*/ 3624801 h 4469549"/>
              <a:gd name="connsiteX3633" fmla="*/ 684560 w 5178638"/>
              <a:gd name="connsiteY3633" fmla="*/ 3580171 h 4469549"/>
              <a:gd name="connsiteX3634" fmla="*/ 691585 w 5178638"/>
              <a:gd name="connsiteY3634" fmla="*/ 3571227 h 4469549"/>
              <a:gd name="connsiteX3635" fmla="*/ 705102 w 5178638"/>
              <a:gd name="connsiteY3635" fmla="*/ 3557375 h 4469549"/>
              <a:gd name="connsiteX3636" fmla="*/ 714303 w 5178638"/>
              <a:gd name="connsiteY3636" fmla="*/ 3554044 h 4469549"/>
              <a:gd name="connsiteX3637" fmla="*/ 714052 w 5178638"/>
              <a:gd name="connsiteY3637" fmla="*/ 3566935 h 4469549"/>
              <a:gd name="connsiteX3638" fmla="*/ 721613 w 5178638"/>
              <a:gd name="connsiteY3638" fmla="*/ 3553958 h 4469549"/>
              <a:gd name="connsiteX3639" fmla="*/ 733489 w 5178638"/>
              <a:gd name="connsiteY3639" fmla="*/ 3530459 h 4469549"/>
              <a:gd name="connsiteX3640" fmla="*/ 749965 w 5178638"/>
              <a:gd name="connsiteY3640" fmla="*/ 3505294 h 4469549"/>
              <a:gd name="connsiteX3641" fmla="*/ 766192 w 5178638"/>
              <a:gd name="connsiteY3641" fmla="*/ 3493020 h 4469549"/>
              <a:gd name="connsiteX3642" fmla="*/ 774194 w 5178638"/>
              <a:gd name="connsiteY3642" fmla="*/ 3482083 h 4469549"/>
              <a:gd name="connsiteX3643" fmla="*/ 754934 w 5178638"/>
              <a:gd name="connsiteY3643" fmla="*/ 3518228 h 4469549"/>
              <a:gd name="connsiteX3644" fmla="*/ 737102 w 5178638"/>
              <a:gd name="connsiteY3644" fmla="*/ 3542602 h 4469549"/>
              <a:gd name="connsiteX3645" fmla="*/ 729006 w 5178638"/>
              <a:gd name="connsiteY3645" fmla="*/ 3559613 h 4469549"/>
              <a:gd name="connsiteX3646" fmla="*/ 721731 w 5178638"/>
              <a:gd name="connsiteY3646" fmla="*/ 3581447 h 4469549"/>
              <a:gd name="connsiteX3647" fmla="*/ 683643 w 5178638"/>
              <a:gd name="connsiteY3647" fmla="*/ 3637475 h 4469549"/>
              <a:gd name="connsiteX3648" fmla="*/ 681752 w 5178638"/>
              <a:gd name="connsiteY3648" fmla="*/ 3640719 h 4469549"/>
              <a:gd name="connsiteX3649" fmla="*/ 626119 w 5178638"/>
              <a:gd name="connsiteY3649" fmla="*/ 3729980 h 4469549"/>
              <a:gd name="connsiteX3650" fmla="*/ 623158 w 5178638"/>
              <a:gd name="connsiteY3650" fmla="*/ 3741291 h 4469549"/>
              <a:gd name="connsiteX3651" fmla="*/ 622272 w 5178638"/>
              <a:gd name="connsiteY3651" fmla="*/ 3745184 h 4469549"/>
              <a:gd name="connsiteX3652" fmla="*/ 620365 w 5178638"/>
              <a:gd name="connsiteY3652" fmla="*/ 3733972 h 4469549"/>
              <a:gd name="connsiteX3653" fmla="*/ 635486 w 5178638"/>
              <a:gd name="connsiteY3653" fmla="*/ 3708018 h 4469549"/>
              <a:gd name="connsiteX3654" fmla="*/ 638446 w 5178638"/>
              <a:gd name="connsiteY3654" fmla="*/ 3696705 h 4469549"/>
              <a:gd name="connsiteX3655" fmla="*/ 631421 w 5178638"/>
              <a:gd name="connsiteY3655" fmla="*/ 3705649 h 4469549"/>
              <a:gd name="connsiteX3656" fmla="*/ 625215 w 5178638"/>
              <a:gd name="connsiteY3656" fmla="*/ 3719416 h 4469549"/>
              <a:gd name="connsiteX3657" fmla="*/ 615764 w 5178638"/>
              <a:gd name="connsiteY3657" fmla="*/ 3735637 h 4469549"/>
              <a:gd name="connsiteX3658" fmla="*/ 599288 w 5178638"/>
              <a:gd name="connsiteY3658" fmla="*/ 3760802 h 4469549"/>
              <a:gd name="connsiteX3659" fmla="*/ 587127 w 5178638"/>
              <a:gd name="connsiteY3659" fmla="*/ 3775444 h 4469549"/>
              <a:gd name="connsiteX3660" fmla="*/ 544118 w 5178638"/>
              <a:gd name="connsiteY3660" fmla="*/ 3802532 h 4469549"/>
              <a:gd name="connsiteX3661" fmla="*/ 550324 w 5178638"/>
              <a:gd name="connsiteY3661" fmla="*/ 3788765 h 4469549"/>
              <a:gd name="connsiteX3662" fmla="*/ 580566 w 5178638"/>
              <a:gd name="connsiteY3662" fmla="*/ 3736858 h 4469549"/>
              <a:gd name="connsiteX3663" fmla="*/ 585952 w 5178638"/>
              <a:gd name="connsiteY3663" fmla="*/ 3718267 h 4469549"/>
              <a:gd name="connsiteX3664" fmla="*/ 551929 w 5178638"/>
              <a:gd name="connsiteY3664" fmla="*/ 3776664 h 4469549"/>
              <a:gd name="connsiteX3665" fmla="*/ 517906 w 5178638"/>
              <a:gd name="connsiteY3665" fmla="*/ 3835061 h 4469549"/>
              <a:gd name="connsiteX3666" fmla="*/ 483062 w 5178638"/>
              <a:gd name="connsiteY3666" fmla="*/ 3888635 h 4469549"/>
              <a:gd name="connsiteX3667" fmla="*/ 437699 w 5178638"/>
              <a:gd name="connsiteY3667" fmla="*/ 3966497 h 4469549"/>
              <a:gd name="connsiteX3668" fmla="*/ 423113 w 5178638"/>
              <a:gd name="connsiteY3668" fmla="*/ 3988417 h 4469549"/>
              <a:gd name="connsiteX3669" fmla="*/ 393441 w 5178638"/>
              <a:gd name="connsiteY3669" fmla="*/ 4058040 h 4469549"/>
              <a:gd name="connsiteX3670" fmla="*/ 386950 w 5178638"/>
              <a:gd name="connsiteY3670" fmla="*/ 4062949 h 4469549"/>
              <a:gd name="connsiteX3671" fmla="*/ 378283 w 5178638"/>
              <a:gd name="connsiteY3671" fmla="*/ 4062246 h 4469549"/>
              <a:gd name="connsiteX3672" fmla="*/ 364345 w 5178638"/>
              <a:gd name="connsiteY3672" fmla="*/ 4082150 h 4469549"/>
              <a:gd name="connsiteX3673" fmla="*/ 377797 w 5178638"/>
              <a:gd name="connsiteY3673" fmla="*/ 4089988 h 4469549"/>
              <a:gd name="connsiteX3674" fmla="*/ 377467 w 5178638"/>
              <a:gd name="connsiteY3674" fmla="*/ 4090698 h 4469549"/>
              <a:gd name="connsiteX3675" fmla="*/ 360206 w 5178638"/>
              <a:gd name="connsiteY3675" fmla="*/ 4132788 h 4469549"/>
              <a:gd name="connsiteX3676" fmla="*/ 355070 w 5178638"/>
              <a:gd name="connsiteY3676" fmla="*/ 4138486 h 4469549"/>
              <a:gd name="connsiteX3677" fmla="*/ 348045 w 5178638"/>
              <a:gd name="connsiteY3677" fmla="*/ 4147429 h 4469549"/>
              <a:gd name="connsiteX3678" fmla="*/ 289985 w 5178638"/>
              <a:gd name="connsiteY3678" fmla="*/ 4243968 h 4469549"/>
              <a:gd name="connsiteX3679" fmla="*/ 270263 w 5178638"/>
              <a:gd name="connsiteY3679" fmla="*/ 4271588 h 4469549"/>
              <a:gd name="connsiteX3680" fmla="*/ 270244 w 5178638"/>
              <a:gd name="connsiteY3680" fmla="*/ 4271622 h 4469549"/>
              <a:gd name="connsiteX3681" fmla="*/ 268285 w 5178638"/>
              <a:gd name="connsiteY3681" fmla="*/ 4271816 h 4469549"/>
              <a:gd name="connsiteX3682" fmla="*/ 268285 w 5178638"/>
              <a:gd name="connsiteY3682" fmla="*/ 4274984 h 4469549"/>
              <a:gd name="connsiteX3683" fmla="*/ 251362 w 5178638"/>
              <a:gd name="connsiteY3683" fmla="*/ 4304030 h 4469549"/>
              <a:gd name="connsiteX3684" fmla="*/ 222474 w 5178638"/>
              <a:gd name="connsiteY3684" fmla="*/ 4356728 h 4469549"/>
              <a:gd name="connsiteX3685" fmla="*/ 214914 w 5178638"/>
              <a:gd name="connsiteY3685" fmla="*/ 4369705 h 4469549"/>
              <a:gd name="connsiteX3686" fmla="*/ 207888 w 5178638"/>
              <a:gd name="connsiteY3686" fmla="*/ 4378648 h 4469549"/>
              <a:gd name="connsiteX3687" fmla="*/ 207603 w 5178638"/>
              <a:gd name="connsiteY3687" fmla="*/ 4369791 h 4469549"/>
              <a:gd name="connsiteX3688" fmla="*/ 221084 w 5178638"/>
              <a:gd name="connsiteY3688" fmla="*/ 4334191 h 4469549"/>
              <a:gd name="connsiteX3689" fmla="*/ 224579 w 5178638"/>
              <a:gd name="connsiteY3689" fmla="*/ 4318845 h 4469549"/>
              <a:gd name="connsiteX3690" fmla="*/ 190806 w 5178638"/>
              <a:gd name="connsiteY3690" fmla="*/ 4364351 h 4469549"/>
              <a:gd name="connsiteX3691" fmla="*/ 164594 w 5178638"/>
              <a:gd name="connsiteY3691" fmla="*/ 4396880 h 4469549"/>
              <a:gd name="connsiteX3692" fmla="*/ 155394 w 5178638"/>
              <a:gd name="connsiteY3692" fmla="*/ 4400210 h 4469549"/>
              <a:gd name="connsiteX3693" fmla="*/ 161598 w 5178638"/>
              <a:gd name="connsiteY3693" fmla="*/ 4386443 h 4469549"/>
              <a:gd name="connsiteX3694" fmla="*/ 199401 w 5178638"/>
              <a:gd name="connsiteY3694" fmla="*/ 4321558 h 4469549"/>
              <a:gd name="connsiteX3695" fmla="*/ 253361 w 5178638"/>
              <a:gd name="connsiteY3695" fmla="*/ 4200902 h 4469549"/>
              <a:gd name="connsiteX3696" fmla="*/ 258335 w 5178638"/>
              <a:gd name="connsiteY3696" fmla="*/ 4190098 h 4469549"/>
              <a:gd name="connsiteX3697" fmla="*/ 273677 w 5178638"/>
              <a:gd name="connsiteY3697" fmla="*/ 4162522 h 4469549"/>
              <a:gd name="connsiteX3698" fmla="*/ 269470 w 5178638"/>
              <a:gd name="connsiteY3698" fmla="*/ 4165911 h 4469549"/>
              <a:gd name="connsiteX3699" fmla="*/ 273867 w 5178638"/>
              <a:gd name="connsiteY3699" fmla="*/ 4156359 h 4469549"/>
              <a:gd name="connsiteX3700" fmla="*/ 300733 w 5178638"/>
              <a:gd name="connsiteY3700" fmla="*/ 4113254 h 4469549"/>
              <a:gd name="connsiteX3701" fmla="*/ 299175 w 5178638"/>
              <a:gd name="connsiteY3701" fmla="*/ 4116540 h 4469549"/>
              <a:gd name="connsiteX3702" fmla="*/ 302069 w 5178638"/>
              <a:gd name="connsiteY3702" fmla="*/ 4118225 h 4469549"/>
              <a:gd name="connsiteX3703" fmla="*/ 321048 w 5178638"/>
              <a:gd name="connsiteY3703" fmla="*/ 4094520 h 4469549"/>
              <a:gd name="connsiteX3704" fmla="*/ 336294 w 5178638"/>
              <a:gd name="connsiteY3704" fmla="*/ 4065808 h 4469549"/>
              <a:gd name="connsiteX3705" fmla="*/ 347942 w 5178638"/>
              <a:gd name="connsiteY3705" fmla="*/ 4072593 h 4469549"/>
              <a:gd name="connsiteX3706" fmla="*/ 357422 w 5178638"/>
              <a:gd name="connsiteY3706" fmla="*/ 4054436 h 4469549"/>
              <a:gd name="connsiteX3707" fmla="*/ 371188 w 5178638"/>
              <a:gd name="connsiteY3707" fmla="*/ 4027693 h 4469549"/>
              <a:gd name="connsiteX3708" fmla="*/ 366301 w 5178638"/>
              <a:gd name="connsiteY3708" fmla="*/ 4020501 h 4469549"/>
              <a:gd name="connsiteX3709" fmla="*/ 360088 w 5178638"/>
              <a:gd name="connsiteY3709" fmla="*/ 4028830 h 4469549"/>
              <a:gd name="connsiteX3710" fmla="*/ 355718 w 5178638"/>
              <a:gd name="connsiteY3710" fmla="*/ 4030671 h 4469549"/>
              <a:gd name="connsiteX3711" fmla="*/ 356922 w 5178638"/>
              <a:gd name="connsiteY3711" fmla="*/ 4028510 h 4469549"/>
              <a:gd name="connsiteX3712" fmla="*/ 363164 w 5178638"/>
              <a:gd name="connsiteY3712" fmla="*/ 4017158 h 4469549"/>
              <a:gd name="connsiteX3713" fmla="*/ 361540 w 5178638"/>
              <a:gd name="connsiteY3713" fmla="*/ 4016212 h 4469549"/>
              <a:gd name="connsiteX3714" fmla="*/ 362771 w 5178638"/>
              <a:gd name="connsiteY3714" fmla="*/ 4014098 h 4469549"/>
              <a:gd name="connsiteX3715" fmla="*/ 359928 w 5178638"/>
              <a:gd name="connsiteY3715" fmla="*/ 4013528 h 4469549"/>
              <a:gd name="connsiteX3716" fmla="*/ 359092 w 5178638"/>
              <a:gd name="connsiteY3716" fmla="*/ 4014785 h 4469549"/>
              <a:gd name="connsiteX3717" fmla="*/ 358213 w 5178638"/>
              <a:gd name="connsiteY3717" fmla="*/ 4014273 h 4469549"/>
              <a:gd name="connsiteX3718" fmla="*/ 361170 w 5178638"/>
              <a:gd name="connsiteY3718" fmla="*/ 4006402 h 4469549"/>
              <a:gd name="connsiteX3719" fmla="*/ 368769 w 5178638"/>
              <a:gd name="connsiteY3719" fmla="*/ 3997793 h 4469549"/>
              <a:gd name="connsiteX3720" fmla="*/ 383081 w 5178638"/>
              <a:gd name="connsiteY3720" fmla="*/ 3988749 h 4469549"/>
              <a:gd name="connsiteX3721" fmla="*/ 384062 w 5178638"/>
              <a:gd name="connsiteY3721" fmla="*/ 3987394 h 4469549"/>
              <a:gd name="connsiteX3722" fmla="*/ 386559 w 5178638"/>
              <a:gd name="connsiteY3722" fmla="*/ 3988848 h 4469549"/>
              <a:gd name="connsiteX3723" fmla="*/ 427072 w 5178638"/>
              <a:gd name="connsiteY3723" fmla="*/ 3925541 h 4469549"/>
              <a:gd name="connsiteX3724" fmla="*/ 428962 w 5178638"/>
              <a:gd name="connsiteY3724" fmla="*/ 3922297 h 4469549"/>
              <a:gd name="connsiteX3725" fmla="*/ 453534 w 5178638"/>
              <a:gd name="connsiteY3725" fmla="*/ 3880121 h 4469549"/>
              <a:gd name="connsiteX3726" fmla="*/ 456495 w 5178638"/>
              <a:gd name="connsiteY3726" fmla="*/ 3868810 h 4469549"/>
              <a:gd name="connsiteX3727" fmla="*/ 447327 w 5178638"/>
              <a:gd name="connsiteY3727" fmla="*/ 3882295 h 4469549"/>
              <a:gd name="connsiteX3728" fmla="*/ 446343 w 5178638"/>
              <a:gd name="connsiteY3728" fmla="*/ 3873515 h 4469549"/>
              <a:gd name="connsiteX3729" fmla="*/ 452901 w 5178638"/>
              <a:gd name="connsiteY3729" fmla="*/ 3855607 h 4469549"/>
              <a:gd name="connsiteX3730" fmla="*/ 461558 w 5178638"/>
              <a:gd name="connsiteY3730" fmla="*/ 3836666 h 4469549"/>
              <a:gd name="connsiteX3731" fmla="*/ 462847 w 5178638"/>
              <a:gd name="connsiteY3731" fmla="*/ 3834349 h 4469549"/>
              <a:gd name="connsiteX3732" fmla="*/ 481291 w 5178638"/>
              <a:gd name="connsiteY3732" fmla="*/ 3811311 h 4469549"/>
              <a:gd name="connsiteX3733" fmla="*/ 498410 w 5178638"/>
              <a:gd name="connsiteY3733" fmla="*/ 3794125 h 4469549"/>
              <a:gd name="connsiteX3734" fmla="*/ 501742 w 5178638"/>
              <a:gd name="connsiteY3734" fmla="*/ 3789489 h 4469549"/>
              <a:gd name="connsiteX3735" fmla="*/ 526804 w 5178638"/>
              <a:gd name="connsiteY3735" fmla="*/ 3746472 h 4469549"/>
              <a:gd name="connsiteX3736" fmla="*/ 538035 w 5178638"/>
              <a:gd name="connsiteY3736" fmla="*/ 3718351 h 4469549"/>
              <a:gd name="connsiteX3737" fmla="*/ 559791 w 5178638"/>
              <a:gd name="connsiteY3737" fmla="*/ 3683226 h 4469549"/>
              <a:gd name="connsiteX3738" fmla="*/ 566439 w 5178638"/>
              <a:gd name="connsiteY3738" fmla="*/ 3678442 h 4469549"/>
              <a:gd name="connsiteX3739" fmla="*/ 566496 w 5178638"/>
              <a:gd name="connsiteY3739" fmla="*/ 3678344 h 4469549"/>
              <a:gd name="connsiteX3740" fmla="*/ 578311 w 5178638"/>
              <a:gd name="connsiteY3740" fmla="*/ 3648389 h 4469549"/>
              <a:gd name="connsiteX3741" fmla="*/ 593775 w 5178638"/>
              <a:gd name="connsiteY3741" fmla="*/ 3620462 h 4469549"/>
              <a:gd name="connsiteX3742" fmla="*/ 614567 w 5178638"/>
              <a:gd name="connsiteY3742" fmla="*/ 3584775 h 4469549"/>
              <a:gd name="connsiteX3743" fmla="*/ 631697 w 5178638"/>
              <a:gd name="connsiteY3743" fmla="*/ 3554552 h 4469549"/>
              <a:gd name="connsiteX3744" fmla="*/ 625494 w 5178638"/>
              <a:gd name="connsiteY3744" fmla="*/ 3550938 h 4469549"/>
              <a:gd name="connsiteX3745" fmla="*/ 626444 w 5178638"/>
              <a:gd name="connsiteY3745" fmla="*/ 3549447 h 4469549"/>
              <a:gd name="connsiteX3746" fmla="*/ 631139 w 5178638"/>
              <a:gd name="connsiteY3746" fmla="*/ 3543583 h 4469549"/>
              <a:gd name="connsiteX3747" fmla="*/ 640326 w 5178638"/>
              <a:gd name="connsiteY3747" fmla="*/ 3527816 h 4469549"/>
              <a:gd name="connsiteX3748" fmla="*/ 652972 w 5178638"/>
              <a:gd name="connsiteY3748" fmla="*/ 3511477 h 4469549"/>
              <a:gd name="connsiteX3749" fmla="*/ 649154 w 5178638"/>
              <a:gd name="connsiteY3749" fmla="*/ 3519315 h 4469549"/>
              <a:gd name="connsiteX3750" fmla="*/ 655639 w 5178638"/>
              <a:gd name="connsiteY3750" fmla="*/ 3512310 h 4469549"/>
              <a:gd name="connsiteX3751" fmla="*/ 660856 w 5178638"/>
              <a:gd name="connsiteY3751" fmla="*/ 3503105 h 4469549"/>
              <a:gd name="connsiteX3752" fmla="*/ 664784 w 5178638"/>
              <a:gd name="connsiteY3752" fmla="*/ 3493559 h 4469549"/>
              <a:gd name="connsiteX3753" fmla="*/ 684097 w 5178638"/>
              <a:gd name="connsiteY3753" fmla="*/ 3462573 h 4469549"/>
              <a:gd name="connsiteX3754" fmla="*/ 704603 w 5178638"/>
              <a:gd name="connsiteY3754" fmla="*/ 3418029 h 4469549"/>
              <a:gd name="connsiteX3755" fmla="*/ 748321 w 5178638"/>
              <a:gd name="connsiteY3755" fmla="*/ 3320276 h 4469549"/>
              <a:gd name="connsiteX3756" fmla="*/ 753804 w 5178638"/>
              <a:gd name="connsiteY3756" fmla="*/ 3310865 h 4469549"/>
              <a:gd name="connsiteX3757" fmla="*/ 782157 w 5178638"/>
              <a:gd name="connsiteY3757" fmla="*/ 3262201 h 4469549"/>
              <a:gd name="connsiteX3758" fmla="*/ 867252 w 5178638"/>
              <a:gd name="connsiteY3758" fmla="*/ 3120577 h 4469549"/>
              <a:gd name="connsiteX3759" fmla="*/ 868177 w 5178638"/>
              <a:gd name="connsiteY3759" fmla="*/ 3116771 h 4469549"/>
              <a:gd name="connsiteX3760" fmla="*/ 859653 w 5178638"/>
              <a:gd name="connsiteY3760" fmla="*/ 3129186 h 4469549"/>
              <a:gd name="connsiteX3761" fmla="*/ 856798 w 5178638"/>
              <a:gd name="connsiteY3761" fmla="*/ 3131868 h 4469549"/>
              <a:gd name="connsiteX3762" fmla="*/ 856759 w 5178638"/>
              <a:gd name="connsiteY3762" fmla="*/ 3127500 h 4469549"/>
              <a:gd name="connsiteX3763" fmla="*/ 860500 w 5178638"/>
              <a:gd name="connsiteY3763" fmla="*/ 3116643 h 4469549"/>
              <a:gd name="connsiteX3764" fmla="*/ 890704 w 5178638"/>
              <a:gd name="connsiteY3764" fmla="*/ 3060367 h 4469549"/>
              <a:gd name="connsiteX3765" fmla="*/ 994663 w 5178638"/>
              <a:gd name="connsiteY3765" fmla="*/ 2881932 h 4469549"/>
              <a:gd name="connsiteX3766" fmla="*/ 1015337 w 5178638"/>
              <a:gd name="connsiteY3766" fmla="*/ 2833141 h 4469549"/>
              <a:gd name="connsiteX3767" fmla="*/ 1004883 w 5178638"/>
              <a:gd name="connsiteY3767" fmla="*/ 2844432 h 4469549"/>
              <a:gd name="connsiteX3768" fmla="*/ 989840 w 5178638"/>
              <a:gd name="connsiteY3768" fmla="*/ 2879122 h 4469549"/>
              <a:gd name="connsiteX3769" fmla="*/ 985133 w 5178638"/>
              <a:gd name="connsiteY3769" fmla="*/ 2889417 h 4469549"/>
              <a:gd name="connsiteX3770" fmla="*/ 965267 w 5178638"/>
              <a:gd name="connsiteY3770" fmla="*/ 2921298 h 4469549"/>
              <a:gd name="connsiteX3771" fmla="*/ 930241 w 5178638"/>
              <a:gd name="connsiteY3771" fmla="*/ 2974765 h 4469549"/>
              <a:gd name="connsiteX3772" fmla="*/ 916046 w 5178638"/>
              <a:gd name="connsiteY3772" fmla="*/ 2996913 h 4469549"/>
              <a:gd name="connsiteX3773" fmla="*/ 896258 w 5178638"/>
              <a:gd name="connsiteY3773" fmla="*/ 3037530 h 4469549"/>
              <a:gd name="connsiteX3774" fmla="*/ 884917 w 5178638"/>
              <a:gd name="connsiteY3774" fmla="*/ 3056995 h 4469549"/>
              <a:gd name="connsiteX3775" fmla="*/ 864125 w 5178638"/>
              <a:gd name="connsiteY3775" fmla="*/ 3092682 h 4469549"/>
              <a:gd name="connsiteX3776" fmla="*/ 848039 w 5178638"/>
              <a:gd name="connsiteY3776" fmla="*/ 3118075 h 4469549"/>
              <a:gd name="connsiteX3777" fmla="*/ 807304 w 5178638"/>
              <a:gd name="connsiteY3777" fmla="*/ 3176905 h 4469549"/>
              <a:gd name="connsiteX3778" fmla="*/ 799782 w 5178638"/>
              <a:gd name="connsiteY3778" fmla="*/ 3194251 h 4469549"/>
              <a:gd name="connsiteX3779" fmla="*/ 778819 w 5178638"/>
              <a:gd name="connsiteY3779" fmla="*/ 3240110 h 4469549"/>
              <a:gd name="connsiteX3780" fmla="*/ 767158 w 5178638"/>
              <a:gd name="connsiteY3780" fmla="*/ 3254581 h 4469549"/>
              <a:gd name="connsiteX3781" fmla="*/ 733386 w 5178638"/>
              <a:gd name="connsiteY3781" fmla="*/ 3300087 h 4469549"/>
              <a:gd name="connsiteX3782" fmla="*/ 734392 w 5178638"/>
              <a:gd name="connsiteY3782" fmla="*/ 3293619 h 4469549"/>
              <a:gd name="connsiteX3783" fmla="*/ 756152 w 5178638"/>
              <a:gd name="connsiteY3783" fmla="*/ 3251396 h 4469549"/>
              <a:gd name="connsiteX3784" fmla="*/ 781611 w 5178638"/>
              <a:gd name="connsiteY3784" fmla="*/ 3201046 h 4469549"/>
              <a:gd name="connsiteX3785" fmla="*/ 811854 w 5178638"/>
              <a:gd name="connsiteY3785" fmla="*/ 3149138 h 4469549"/>
              <a:gd name="connsiteX3786" fmla="*/ 836465 w 5178638"/>
              <a:gd name="connsiteY3786" fmla="*/ 3111331 h 4469549"/>
              <a:gd name="connsiteX3787" fmla="*/ 857256 w 5178638"/>
              <a:gd name="connsiteY3787" fmla="*/ 3075644 h 4469549"/>
              <a:gd name="connsiteX3788" fmla="*/ 861037 w 5178638"/>
              <a:gd name="connsiteY3788" fmla="*/ 3069155 h 4469549"/>
              <a:gd name="connsiteX3789" fmla="*/ 889428 w 5178638"/>
              <a:gd name="connsiteY3789" fmla="*/ 3024860 h 4469549"/>
              <a:gd name="connsiteX3790" fmla="*/ 908252 w 5178638"/>
              <a:gd name="connsiteY3790" fmla="*/ 2983680 h 4469549"/>
              <a:gd name="connsiteX3791" fmla="*/ 912997 w 5178638"/>
              <a:gd name="connsiteY3791" fmla="*/ 2977754 h 4469549"/>
              <a:gd name="connsiteX3792" fmla="*/ 919631 w 5178638"/>
              <a:gd name="connsiteY3792" fmla="*/ 2968583 h 4469549"/>
              <a:gd name="connsiteX3793" fmla="*/ 977300 w 5178638"/>
              <a:gd name="connsiteY3793" fmla="*/ 2871817 h 4469549"/>
              <a:gd name="connsiteX3794" fmla="*/ 996241 w 5178638"/>
              <a:gd name="connsiteY3794" fmla="*/ 2843743 h 4469549"/>
              <a:gd name="connsiteX3795" fmla="*/ 1015143 w 5178638"/>
              <a:gd name="connsiteY3795" fmla="*/ 2811300 h 4469549"/>
              <a:gd name="connsiteX3796" fmla="*/ 1044421 w 5178638"/>
              <a:gd name="connsiteY3796" fmla="*/ 2758830 h 4469549"/>
              <a:gd name="connsiteX3797" fmla="*/ 1051981 w 5178638"/>
              <a:gd name="connsiteY3797" fmla="*/ 2745853 h 4469549"/>
              <a:gd name="connsiteX3798" fmla="*/ 1058616 w 5178638"/>
              <a:gd name="connsiteY3798" fmla="*/ 2736682 h 4469549"/>
              <a:gd name="connsiteX3799" fmla="*/ 1057730 w 5178638"/>
              <a:gd name="connsiteY3799" fmla="*/ 2744856 h 4469549"/>
              <a:gd name="connsiteX3800" fmla="*/ 1042686 w 5178638"/>
              <a:gd name="connsiteY3800" fmla="*/ 2779546 h 4469549"/>
              <a:gd name="connsiteX3801" fmla="*/ 1038019 w 5178638"/>
              <a:gd name="connsiteY3801" fmla="*/ 2794209 h 4469549"/>
              <a:gd name="connsiteX3802" fmla="*/ 1070230 w 5178638"/>
              <a:gd name="connsiteY3802" fmla="*/ 2747793 h 4469549"/>
              <a:gd name="connsiteX3803" fmla="*/ 1073499 w 5178638"/>
              <a:gd name="connsiteY3803" fmla="*/ 2743358 h 4469549"/>
              <a:gd name="connsiteX3804" fmla="*/ 1071539 w 5178638"/>
              <a:gd name="connsiteY3804" fmla="*/ 2742216 h 4469549"/>
              <a:gd name="connsiteX3805" fmla="*/ 1080055 w 5178638"/>
              <a:gd name="connsiteY3805" fmla="*/ 2732188 h 4469549"/>
              <a:gd name="connsiteX3806" fmla="*/ 1095176 w 5178638"/>
              <a:gd name="connsiteY3806" fmla="*/ 2706234 h 4469549"/>
              <a:gd name="connsiteX3807" fmla="*/ 1111263 w 5178638"/>
              <a:gd name="connsiteY3807" fmla="*/ 2680842 h 4469549"/>
              <a:gd name="connsiteX3808" fmla="*/ 1124532 w 5178638"/>
              <a:gd name="connsiteY3808" fmla="*/ 2662500 h 4469549"/>
              <a:gd name="connsiteX3809" fmla="*/ 1160445 w 5178638"/>
              <a:gd name="connsiteY3809" fmla="*/ 2600860 h 4469549"/>
              <a:gd name="connsiteX3810" fmla="*/ 1183166 w 5178638"/>
              <a:gd name="connsiteY3810" fmla="*/ 2566296 h 4469549"/>
              <a:gd name="connsiteX3811" fmla="*/ 1186946 w 5178638"/>
              <a:gd name="connsiteY3811" fmla="*/ 2559808 h 4469549"/>
              <a:gd name="connsiteX3812" fmla="*/ 1215298 w 5178638"/>
              <a:gd name="connsiteY3812" fmla="*/ 2511144 h 4469549"/>
              <a:gd name="connsiteX3813" fmla="*/ 1243651 w 5178638"/>
              <a:gd name="connsiteY3813" fmla="*/ 2462480 h 4469549"/>
              <a:gd name="connsiteX3814" fmla="*/ 1328746 w 5178638"/>
              <a:gd name="connsiteY3814" fmla="*/ 2320856 h 4469549"/>
              <a:gd name="connsiteX3815" fmla="*/ 1329672 w 5178638"/>
              <a:gd name="connsiteY3815" fmla="*/ 2317050 h 4469549"/>
              <a:gd name="connsiteX3816" fmla="*/ 1321147 w 5178638"/>
              <a:gd name="connsiteY3816" fmla="*/ 2329465 h 4469549"/>
              <a:gd name="connsiteX3817" fmla="*/ 1318292 w 5178638"/>
              <a:gd name="connsiteY3817" fmla="*/ 2332147 h 4469549"/>
              <a:gd name="connsiteX3818" fmla="*/ 1318254 w 5178638"/>
              <a:gd name="connsiteY3818" fmla="*/ 2327779 h 4469549"/>
              <a:gd name="connsiteX3819" fmla="*/ 1321994 w 5178638"/>
              <a:gd name="connsiteY3819" fmla="*/ 2316922 h 4469549"/>
              <a:gd name="connsiteX3820" fmla="*/ 1352198 w 5178638"/>
              <a:gd name="connsiteY3820" fmla="*/ 2260646 h 4469549"/>
              <a:gd name="connsiteX3821" fmla="*/ 1375187 w 5178638"/>
              <a:gd name="connsiteY3821" fmla="*/ 2221188 h 4469549"/>
              <a:gd name="connsiteX3822" fmla="*/ 1374218 w 5178638"/>
              <a:gd name="connsiteY3822" fmla="*/ 2220624 h 4469549"/>
              <a:gd name="connsiteX3823" fmla="*/ 1363405 w 5178638"/>
              <a:gd name="connsiteY3823" fmla="*/ 2226628 h 4469549"/>
              <a:gd name="connsiteX3824" fmla="*/ 1357752 w 5178638"/>
              <a:gd name="connsiteY3824" fmla="*/ 2237809 h 4469549"/>
              <a:gd name="connsiteX3825" fmla="*/ 1346411 w 5178638"/>
              <a:gd name="connsiteY3825" fmla="*/ 2257275 h 4469549"/>
              <a:gd name="connsiteX3826" fmla="*/ 1325619 w 5178638"/>
              <a:gd name="connsiteY3826" fmla="*/ 2292961 h 4469549"/>
              <a:gd name="connsiteX3827" fmla="*/ 1309534 w 5178638"/>
              <a:gd name="connsiteY3827" fmla="*/ 2318354 h 4469549"/>
              <a:gd name="connsiteX3828" fmla="*/ 1268798 w 5178638"/>
              <a:gd name="connsiteY3828" fmla="*/ 2377184 h 4469549"/>
              <a:gd name="connsiteX3829" fmla="*/ 1261276 w 5178638"/>
              <a:gd name="connsiteY3829" fmla="*/ 2394531 h 4469549"/>
              <a:gd name="connsiteX3830" fmla="*/ 1237746 w 5178638"/>
              <a:gd name="connsiteY3830" fmla="*/ 2446003 h 4469549"/>
              <a:gd name="connsiteX3831" fmla="*/ 1207504 w 5178638"/>
              <a:gd name="connsiteY3831" fmla="*/ 2497912 h 4469549"/>
              <a:gd name="connsiteX3832" fmla="*/ 1167733 w 5178638"/>
              <a:gd name="connsiteY3832" fmla="*/ 2557305 h 4469549"/>
              <a:gd name="connsiteX3833" fmla="*/ 1158282 w 5178638"/>
              <a:gd name="connsiteY3833" fmla="*/ 2573527 h 4469549"/>
              <a:gd name="connsiteX3834" fmla="*/ 1145938 w 5178638"/>
              <a:gd name="connsiteY3834" fmla="*/ 2588062 h 4469549"/>
              <a:gd name="connsiteX3835" fmla="*/ 1178031 w 5178638"/>
              <a:gd name="connsiteY3835" fmla="*/ 2528541 h 4469549"/>
              <a:gd name="connsiteX3836" fmla="*/ 1217647 w 5178638"/>
              <a:gd name="connsiteY3836" fmla="*/ 2451675 h 4469549"/>
              <a:gd name="connsiteX3837" fmla="*/ 1243105 w 5178638"/>
              <a:gd name="connsiteY3837" fmla="*/ 2401325 h 4469549"/>
              <a:gd name="connsiteX3838" fmla="*/ 1273348 w 5178638"/>
              <a:gd name="connsiteY3838" fmla="*/ 2349417 h 4469549"/>
              <a:gd name="connsiteX3839" fmla="*/ 1297959 w 5178638"/>
              <a:gd name="connsiteY3839" fmla="*/ 2311610 h 4469549"/>
              <a:gd name="connsiteX3840" fmla="*/ 1318751 w 5178638"/>
              <a:gd name="connsiteY3840" fmla="*/ 2275923 h 4469549"/>
              <a:gd name="connsiteX3841" fmla="*/ 1322531 w 5178638"/>
              <a:gd name="connsiteY3841" fmla="*/ 2269434 h 4469549"/>
              <a:gd name="connsiteX3842" fmla="*/ 1338549 w 5178638"/>
              <a:gd name="connsiteY3842" fmla="*/ 2249978 h 4469549"/>
              <a:gd name="connsiteX3843" fmla="*/ 1339638 w 5178638"/>
              <a:gd name="connsiteY3843" fmla="*/ 2247793 h 4469549"/>
              <a:gd name="connsiteX3844" fmla="*/ 1324367 w 5178638"/>
              <a:gd name="connsiteY3844" fmla="*/ 2265997 h 4469549"/>
              <a:gd name="connsiteX3845" fmla="*/ 1313228 w 5178638"/>
              <a:gd name="connsiteY3845" fmla="*/ 2267654 h 4469549"/>
              <a:gd name="connsiteX3846" fmla="*/ 1276039 w 5178638"/>
              <a:gd name="connsiteY3846" fmla="*/ 2293787 h 4469549"/>
              <a:gd name="connsiteX3847" fmla="*/ 1267514 w 5178638"/>
              <a:gd name="connsiteY3847" fmla="*/ 2306203 h 4469549"/>
              <a:gd name="connsiteX3848" fmla="*/ 1244793 w 5178638"/>
              <a:gd name="connsiteY3848" fmla="*/ 2340766 h 4469549"/>
              <a:gd name="connsiteX3849" fmla="*/ 1236268 w 5178638"/>
              <a:gd name="connsiteY3849" fmla="*/ 2353182 h 4469549"/>
              <a:gd name="connsiteX3850" fmla="*/ 1221147 w 5178638"/>
              <a:gd name="connsiteY3850" fmla="*/ 2379136 h 4469549"/>
              <a:gd name="connsiteX3851" fmla="*/ 1197578 w 5178638"/>
              <a:gd name="connsiteY3851" fmla="*/ 2426241 h 4469549"/>
              <a:gd name="connsiteX3852" fmla="*/ 1177712 w 5178638"/>
              <a:gd name="connsiteY3852" fmla="*/ 2458121 h 4469549"/>
              <a:gd name="connsiteX3853" fmla="*/ 1138827 w 5178638"/>
              <a:gd name="connsiteY3853" fmla="*/ 2509341 h 4469549"/>
              <a:gd name="connsiteX3854" fmla="*/ 1110592 w 5178638"/>
              <a:gd name="connsiteY3854" fmla="*/ 2571109 h 4469549"/>
              <a:gd name="connsiteX3855" fmla="*/ 1098404 w 5178638"/>
              <a:gd name="connsiteY3855" fmla="*/ 2603118 h 4469549"/>
              <a:gd name="connsiteX3856" fmla="*/ 1077534 w 5178638"/>
              <a:gd name="connsiteY3856" fmla="*/ 2630068 h 4469549"/>
              <a:gd name="connsiteX3857" fmla="*/ 1073714 w 5178638"/>
              <a:gd name="connsiteY3857" fmla="*/ 2632189 h 4469549"/>
              <a:gd name="connsiteX3858" fmla="*/ 1040539 w 5178638"/>
              <a:gd name="connsiteY3858" fmla="*/ 2678042 h 4469549"/>
              <a:gd name="connsiteX3859" fmla="*/ 1028273 w 5178638"/>
              <a:gd name="connsiteY3859" fmla="*/ 2701314 h 4469549"/>
              <a:gd name="connsiteX3860" fmla="*/ 1016123 w 5178638"/>
              <a:gd name="connsiteY3860" fmla="*/ 2737691 h 4469549"/>
              <a:gd name="connsiteX3861" fmla="*/ 1013347 w 5178638"/>
              <a:gd name="connsiteY3861" fmla="*/ 2749110 h 4469549"/>
              <a:gd name="connsiteX3862" fmla="*/ 987810 w 5178638"/>
              <a:gd name="connsiteY3862" fmla="*/ 2790722 h 4469549"/>
              <a:gd name="connsiteX3863" fmla="*/ 977356 w 5178638"/>
              <a:gd name="connsiteY3863" fmla="*/ 2802014 h 4469549"/>
              <a:gd name="connsiteX3864" fmla="*/ 973536 w 5178638"/>
              <a:gd name="connsiteY3864" fmla="*/ 2804135 h 4469549"/>
              <a:gd name="connsiteX3865" fmla="*/ 947035 w 5178638"/>
              <a:gd name="connsiteY3865" fmla="*/ 2845186 h 4469549"/>
              <a:gd name="connsiteX3866" fmla="*/ 930102 w 5178638"/>
              <a:gd name="connsiteY3866" fmla="*/ 2883121 h 4469549"/>
              <a:gd name="connsiteX3867" fmla="*/ 903640 w 5178638"/>
              <a:gd name="connsiteY3867" fmla="*/ 2928541 h 4469549"/>
              <a:gd name="connsiteX3868" fmla="*/ 888479 w 5178638"/>
              <a:gd name="connsiteY3868" fmla="*/ 2950127 h 4469549"/>
              <a:gd name="connsiteX3869" fmla="*/ 882133 w 5178638"/>
              <a:gd name="connsiteY3869" fmla="*/ 2961019 h 4469549"/>
              <a:gd name="connsiteX3870" fmla="*/ 878758 w 5178638"/>
              <a:gd name="connsiteY3870" fmla="*/ 2964843 h 4469549"/>
              <a:gd name="connsiteX3871" fmla="*/ 872046 w 5178638"/>
              <a:gd name="connsiteY3871" fmla="*/ 2965277 h 4469549"/>
              <a:gd name="connsiteX3872" fmla="*/ 872203 w 5178638"/>
              <a:gd name="connsiteY3872" fmla="*/ 2963832 h 4469549"/>
              <a:gd name="connsiteX3873" fmla="*/ 898029 w 5178638"/>
              <a:gd name="connsiteY3873" fmla="*/ 2919256 h 4469549"/>
              <a:gd name="connsiteX3874" fmla="*/ 908922 w 5178638"/>
              <a:gd name="connsiteY3874" fmla="*/ 2904198 h 4469549"/>
              <a:gd name="connsiteX3875" fmla="*/ 915201 w 5178638"/>
              <a:gd name="connsiteY3875" fmla="*/ 2895363 h 4469549"/>
              <a:gd name="connsiteX3876" fmla="*/ 916325 w 5178638"/>
              <a:gd name="connsiteY3876" fmla="*/ 2887675 h 4469549"/>
              <a:gd name="connsiteX3877" fmla="*/ 1718820 w 5178638"/>
              <a:gd name="connsiteY3877" fmla="*/ 1502528 h 4469549"/>
              <a:gd name="connsiteX3878" fmla="*/ 1730573 w 5178638"/>
              <a:gd name="connsiteY3878" fmla="*/ 1485239 h 4469549"/>
              <a:gd name="connsiteX3879" fmla="*/ 1736527 w 5178638"/>
              <a:gd name="connsiteY3879" fmla="*/ 1484363 h 4469549"/>
              <a:gd name="connsiteX3880" fmla="*/ 1733032 w 5178638"/>
              <a:gd name="connsiteY3880" fmla="*/ 1499709 h 4469549"/>
              <a:gd name="connsiteX3881" fmla="*/ 1694695 w 5178638"/>
              <a:gd name="connsiteY3881" fmla="*/ 1568628 h 4469549"/>
              <a:gd name="connsiteX3882" fmla="*/ 1645551 w 5178638"/>
              <a:gd name="connsiteY3882" fmla="*/ 1652979 h 4469549"/>
              <a:gd name="connsiteX3883" fmla="*/ 1598832 w 5178638"/>
              <a:gd name="connsiteY3883" fmla="*/ 1730051 h 4469549"/>
              <a:gd name="connsiteX3884" fmla="*/ 1593161 w 5178638"/>
              <a:gd name="connsiteY3884" fmla="*/ 1739784 h 4469549"/>
              <a:gd name="connsiteX3885" fmla="*/ 1550508 w 5178638"/>
              <a:gd name="connsiteY3885" fmla="*/ 1819227 h 4469549"/>
              <a:gd name="connsiteX3886" fmla="*/ 1518090 w 5178638"/>
              <a:gd name="connsiteY3886" fmla="*/ 1865522 h 4469549"/>
              <a:gd name="connsiteX3887" fmla="*/ 1490273 w 5178638"/>
              <a:gd name="connsiteY3887" fmla="*/ 1910152 h 4469549"/>
              <a:gd name="connsiteX3888" fmla="*/ 1469767 w 5178638"/>
              <a:gd name="connsiteY3888" fmla="*/ 1954697 h 4469549"/>
              <a:gd name="connsiteX3889" fmla="*/ 1415807 w 5178638"/>
              <a:gd name="connsiteY3889" fmla="*/ 2075351 h 4469549"/>
              <a:gd name="connsiteX3890" fmla="*/ 1378004 w 5178638"/>
              <a:gd name="connsiteY3890" fmla="*/ 2140236 h 4469549"/>
              <a:gd name="connsiteX3891" fmla="*/ 1371800 w 5178638"/>
              <a:gd name="connsiteY3891" fmla="*/ 2154003 h 4469549"/>
              <a:gd name="connsiteX3892" fmla="*/ 1381000 w 5178638"/>
              <a:gd name="connsiteY3892" fmla="*/ 2150673 h 4469549"/>
              <a:gd name="connsiteX3893" fmla="*/ 1407212 w 5178638"/>
              <a:gd name="connsiteY3893" fmla="*/ 2118144 h 4469549"/>
              <a:gd name="connsiteX3894" fmla="*/ 1440985 w 5178638"/>
              <a:gd name="connsiteY3894" fmla="*/ 2072638 h 4469549"/>
              <a:gd name="connsiteX3895" fmla="*/ 1437490 w 5178638"/>
              <a:gd name="connsiteY3895" fmla="*/ 2087984 h 4469549"/>
              <a:gd name="connsiteX3896" fmla="*/ 1424009 w 5178638"/>
              <a:gd name="connsiteY3896" fmla="*/ 2123584 h 4469549"/>
              <a:gd name="connsiteX3897" fmla="*/ 1424294 w 5178638"/>
              <a:gd name="connsiteY3897" fmla="*/ 2132442 h 4469549"/>
              <a:gd name="connsiteX3898" fmla="*/ 1431319 w 5178638"/>
              <a:gd name="connsiteY3898" fmla="*/ 2123498 h 4469549"/>
              <a:gd name="connsiteX3899" fmla="*/ 1438880 w 5178638"/>
              <a:gd name="connsiteY3899" fmla="*/ 2110521 h 4469549"/>
              <a:gd name="connsiteX3900" fmla="*/ 1467767 w 5178638"/>
              <a:gd name="connsiteY3900" fmla="*/ 2057824 h 4469549"/>
              <a:gd name="connsiteX3901" fmla="*/ 1486669 w 5178638"/>
              <a:gd name="connsiteY3901" fmla="*/ 2025380 h 4469549"/>
              <a:gd name="connsiteX3902" fmla="*/ 1506391 w 5178638"/>
              <a:gd name="connsiteY3902" fmla="*/ 1997762 h 4469549"/>
              <a:gd name="connsiteX3903" fmla="*/ 1564451 w 5178638"/>
              <a:gd name="connsiteY3903" fmla="*/ 1901223 h 4469549"/>
              <a:gd name="connsiteX3904" fmla="*/ 1571476 w 5178638"/>
              <a:gd name="connsiteY3904" fmla="*/ 1892280 h 4469549"/>
              <a:gd name="connsiteX3905" fmla="*/ 1576612 w 5178638"/>
              <a:gd name="connsiteY3905" fmla="*/ 1886581 h 4469549"/>
              <a:gd name="connsiteX3906" fmla="*/ 1593872 w 5178638"/>
              <a:gd name="connsiteY3906" fmla="*/ 1844491 h 4469549"/>
              <a:gd name="connsiteX3907" fmla="*/ 1623045 w 5178638"/>
              <a:gd name="connsiteY3907" fmla="*/ 1800651 h 4469549"/>
              <a:gd name="connsiteX3908" fmla="*/ 1626826 w 5178638"/>
              <a:gd name="connsiteY3908" fmla="*/ 1794162 h 4469549"/>
              <a:gd name="connsiteX3909" fmla="*/ 1647618 w 5178638"/>
              <a:gd name="connsiteY3909" fmla="*/ 1758475 h 4469549"/>
              <a:gd name="connsiteX3910" fmla="*/ 1673010 w 5178638"/>
              <a:gd name="connsiteY3910" fmla="*/ 1721124 h 4469549"/>
              <a:gd name="connsiteX3911" fmla="*/ 1703253 w 5178638"/>
              <a:gd name="connsiteY3911" fmla="*/ 1669216 h 4469549"/>
              <a:gd name="connsiteX3912" fmla="*/ 1727539 w 5178638"/>
              <a:gd name="connsiteY3912" fmla="*/ 1618182 h 4469549"/>
              <a:gd name="connsiteX3913" fmla="*/ 1765592 w 5178638"/>
              <a:gd name="connsiteY3913" fmla="*/ 1540406 h 4469549"/>
              <a:gd name="connsiteX3914" fmla="*/ 1796904 w 5178638"/>
              <a:gd name="connsiteY3914" fmla="*/ 1480431 h 4469549"/>
              <a:gd name="connsiteX3915" fmla="*/ 1783388 w 5178638"/>
              <a:gd name="connsiteY3915" fmla="*/ 1494283 h 4469549"/>
              <a:gd name="connsiteX3916" fmla="*/ 1773937 w 5178638"/>
              <a:gd name="connsiteY3916" fmla="*/ 1510505 h 4469549"/>
              <a:gd name="connsiteX3917" fmla="*/ 1732604 w 5178638"/>
              <a:gd name="connsiteY3917" fmla="*/ 1568988 h 4469549"/>
              <a:gd name="connsiteX3918" fmla="*/ 1702361 w 5178638"/>
              <a:gd name="connsiteY3918" fmla="*/ 1620895 h 4469549"/>
              <a:gd name="connsiteX3919" fmla="*/ 1680784 w 5178638"/>
              <a:gd name="connsiteY3919" fmla="*/ 1673506 h 4469549"/>
              <a:gd name="connsiteX3920" fmla="*/ 1674044 w 5178638"/>
              <a:gd name="connsiteY3920" fmla="*/ 1691308 h 4469549"/>
              <a:gd name="connsiteX3921" fmla="*/ 1631355 w 5178638"/>
              <a:gd name="connsiteY3921" fmla="*/ 1749001 h 4469549"/>
              <a:gd name="connsiteX3922" fmla="*/ 1614879 w 5178638"/>
              <a:gd name="connsiteY3922" fmla="*/ 1774165 h 4469549"/>
              <a:gd name="connsiteX3923" fmla="*/ 1594087 w 5178638"/>
              <a:gd name="connsiteY3923" fmla="*/ 1809852 h 4469549"/>
              <a:gd name="connsiteX3924" fmla="*/ 1582747 w 5178638"/>
              <a:gd name="connsiteY3924" fmla="*/ 1829318 h 4469549"/>
              <a:gd name="connsiteX3925" fmla="*/ 1564130 w 5178638"/>
              <a:gd name="connsiteY3925" fmla="*/ 1870618 h 4469549"/>
              <a:gd name="connsiteX3926" fmla="*/ 1549544 w 5178638"/>
              <a:gd name="connsiteY3926" fmla="*/ 1892538 h 4469549"/>
              <a:gd name="connsiteX3927" fmla="*/ 1513346 w 5178638"/>
              <a:gd name="connsiteY3927" fmla="*/ 1945321 h 4469549"/>
              <a:gd name="connsiteX3928" fmla="*/ 1493090 w 5178638"/>
              <a:gd name="connsiteY3928" fmla="*/ 1976975 h 4469549"/>
              <a:gd name="connsiteX3929" fmla="*/ 1488774 w 5178638"/>
              <a:gd name="connsiteY3929" fmla="*/ 1987498 h 4469549"/>
              <a:gd name="connsiteX3930" fmla="*/ 1475293 w 5178638"/>
              <a:gd name="connsiteY3930" fmla="*/ 2023098 h 4469549"/>
              <a:gd name="connsiteX3931" fmla="*/ 1463667 w 5178638"/>
              <a:gd name="connsiteY3931" fmla="*/ 2033707 h 4469549"/>
              <a:gd name="connsiteX3932" fmla="*/ 1481998 w 5178638"/>
              <a:gd name="connsiteY3932" fmla="*/ 1983550 h 4469549"/>
              <a:gd name="connsiteX3933" fmla="*/ 1585956 w 5178638"/>
              <a:gd name="connsiteY3933" fmla="*/ 1805115 h 4469549"/>
              <a:gd name="connsiteX3934" fmla="*/ 1615379 w 5178638"/>
              <a:gd name="connsiteY3934" fmla="*/ 1748384 h 4469549"/>
              <a:gd name="connsiteX3935" fmla="*/ 1618339 w 5178638"/>
              <a:gd name="connsiteY3935" fmla="*/ 1737072 h 4469549"/>
              <a:gd name="connsiteX3936" fmla="*/ 1617519 w 5178638"/>
              <a:gd name="connsiteY3936" fmla="*/ 1732249 h 4469549"/>
              <a:gd name="connsiteX3937" fmla="*/ 1614273 w 5178638"/>
              <a:gd name="connsiteY3937" fmla="*/ 1734703 h 4469549"/>
              <a:gd name="connsiteX3938" fmla="*/ 1605358 w 5178638"/>
              <a:gd name="connsiteY3938" fmla="*/ 1746890 h 4469549"/>
              <a:gd name="connsiteX3939" fmla="*/ 1605893 w 5178638"/>
              <a:gd name="connsiteY3939" fmla="*/ 1742857 h 4469549"/>
              <a:gd name="connsiteX3940" fmla="*/ 1691769 w 5178638"/>
              <a:gd name="connsiteY3940" fmla="*/ 1601689 h 4469549"/>
              <a:gd name="connsiteX3941" fmla="*/ 1720122 w 5178638"/>
              <a:gd name="connsiteY3941" fmla="*/ 1553024 h 4469549"/>
              <a:gd name="connsiteX3942" fmla="*/ 1748474 w 5178638"/>
              <a:gd name="connsiteY3942" fmla="*/ 1504360 h 4469549"/>
              <a:gd name="connsiteX3943" fmla="*/ 1752254 w 5178638"/>
              <a:gd name="connsiteY3943" fmla="*/ 1497871 h 4469549"/>
              <a:gd name="connsiteX3944" fmla="*/ 1775757 w 5178638"/>
              <a:gd name="connsiteY3944" fmla="*/ 1463765 h 4469549"/>
              <a:gd name="connsiteX3945" fmla="*/ 1811670 w 5178638"/>
              <a:gd name="connsiteY3945" fmla="*/ 1402123 h 4469549"/>
              <a:gd name="connsiteX3946" fmla="*/ 1825720 w 5178638"/>
              <a:gd name="connsiteY3946" fmla="*/ 1384236 h 4469549"/>
              <a:gd name="connsiteX3947" fmla="*/ 1842197 w 5178638"/>
              <a:gd name="connsiteY3947" fmla="*/ 1359072 h 4469549"/>
              <a:gd name="connsiteX3948" fmla="*/ 1857319 w 5178638"/>
              <a:gd name="connsiteY3948" fmla="*/ 1333117 h 4469549"/>
              <a:gd name="connsiteX3949" fmla="*/ 1866211 w 5178638"/>
              <a:gd name="connsiteY3949" fmla="*/ 1324004 h 4469549"/>
              <a:gd name="connsiteX3950" fmla="*/ 1870322 w 5178638"/>
              <a:gd name="connsiteY3950" fmla="*/ 1326399 h 4469549"/>
              <a:gd name="connsiteX3951" fmla="*/ 1851506 w 5178638"/>
              <a:gd name="connsiteY3951" fmla="*/ 1359063 h 4469549"/>
              <a:gd name="connsiteX3952" fmla="*/ 1827076 w 5178638"/>
              <a:gd name="connsiteY3952" fmla="*/ 1385027 h 4469549"/>
              <a:gd name="connsiteX3953" fmla="*/ 1803324 w 5178638"/>
              <a:gd name="connsiteY3953" fmla="*/ 1432024 h 4469549"/>
              <a:gd name="connsiteX3954" fmla="*/ 1803075 w 5178638"/>
              <a:gd name="connsiteY3954" fmla="*/ 1444915 h 4469549"/>
              <a:gd name="connsiteX3955" fmla="*/ 1795514 w 5178638"/>
              <a:gd name="connsiteY3955" fmla="*/ 1457893 h 4469549"/>
              <a:gd name="connsiteX3956" fmla="*/ 1799579 w 5178638"/>
              <a:gd name="connsiteY3956" fmla="*/ 1460260 h 4469549"/>
              <a:gd name="connsiteX3957" fmla="*/ 1809030 w 5178638"/>
              <a:gd name="connsiteY3957" fmla="*/ 1444039 h 4469549"/>
              <a:gd name="connsiteX3958" fmla="*/ 1816590 w 5178638"/>
              <a:gd name="connsiteY3958" fmla="*/ 1431062 h 4469549"/>
              <a:gd name="connsiteX3959" fmla="*/ 1823617 w 5178638"/>
              <a:gd name="connsiteY3959" fmla="*/ 1422119 h 4469549"/>
              <a:gd name="connsiteX3960" fmla="*/ 1822012 w 5178638"/>
              <a:gd name="connsiteY3960" fmla="*/ 1434221 h 4469549"/>
              <a:gd name="connsiteX3961" fmla="*/ 1826077 w 5178638"/>
              <a:gd name="connsiteY3961" fmla="*/ 1436590 h 4469549"/>
              <a:gd name="connsiteX3962" fmla="*/ 1846619 w 5178638"/>
              <a:gd name="connsiteY3962" fmla="*/ 1413794 h 4469549"/>
              <a:gd name="connsiteX3963" fmla="*/ 1881711 w 5178638"/>
              <a:gd name="connsiteY3963" fmla="*/ 1347329 h 4469549"/>
              <a:gd name="connsiteX3964" fmla="*/ 1887841 w 5178638"/>
              <a:gd name="connsiteY3964" fmla="*/ 1335911 h 4469549"/>
              <a:gd name="connsiteX3965" fmla="*/ 1880885 w 5178638"/>
              <a:gd name="connsiteY3965" fmla="*/ 1331859 h 4469549"/>
              <a:gd name="connsiteX3966" fmla="*/ 1883349 w 5178638"/>
              <a:gd name="connsiteY3966" fmla="*/ 1323699 h 4469549"/>
              <a:gd name="connsiteX3967" fmla="*/ 1891729 w 5178638"/>
              <a:gd name="connsiteY3967" fmla="*/ 1315546 h 4469549"/>
              <a:gd name="connsiteX3968" fmla="*/ 1908776 w 5178638"/>
              <a:gd name="connsiteY3968" fmla="*/ 1308095 h 4469549"/>
              <a:gd name="connsiteX3969" fmla="*/ 1915802 w 5178638"/>
              <a:gd name="connsiteY3969" fmla="*/ 1299153 h 4469549"/>
              <a:gd name="connsiteX3970" fmla="*/ 1932528 w 5178638"/>
              <a:gd name="connsiteY3970" fmla="*/ 1261097 h 4469549"/>
              <a:gd name="connsiteX3971" fmla="*/ 1944404 w 5178638"/>
              <a:gd name="connsiteY3971" fmla="*/ 1237598 h 4469549"/>
              <a:gd name="connsiteX3972" fmla="*/ 1958707 w 5178638"/>
              <a:gd name="connsiteY3972" fmla="*/ 1228589 h 4469549"/>
              <a:gd name="connsiteX3973" fmla="*/ 1973854 w 5178638"/>
              <a:gd name="connsiteY3973" fmla="*/ 1202591 h 4469549"/>
              <a:gd name="connsiteX3974" fmla="*/ 1970866 w 5178638"/>
              <a:gd name="connsiteY3974" fmla="*/ 1192178 h 4469549"/>
              <a:gd name="connsiteX3975" fmla="*/ 1976252 w 5178638"/>
              <a:gd name="connsiteY3975" fmla="*/ 1173588 h 4469549"/>
              <a:gd name="connsiteX3976" fmla="*/ 1984882 w 5178638"/>
              <a:gd name="connsiteY3976" fmla="*/ 1152543 h 4469549"/>
              <a:gd name="connsiteX3977" fmla="*/ 2005423 w 5178638"/>
              <a:gd name="connsiteY3977" fmla="*/ 1129747 h 4469549"/>
              <a:gd name="connsiteX3978" fmla="*/ 2024691 w 5178638"/>
              <a:gd name="connsiteY3978" fmla="*/ 1113813 h 4469549"/>
              <a:gd name="connsiteX3979" fmla="*/ 2028213 w 5178638"/>
              <a:gd name="connsiteY3979" fmla="*/ 1109288 h 4469549"/>
              <a:gd name="connsiteX3980" fmla="*/ 2053276 w 5178638"/>
              <a:gd name="connsiteY3980" fmla="*/ 1066271 h 4469549"/>
              <a:gd name="connsiteX3981" fmla="*/ 2062949 w 5178638"/>
              <a:gd name="connsiteY3981" fmla="*/ 1037242 h 4469549"/>
              <a:gd name="connsiteX3982" fmla="*/ 2085095 w 5178638"/>
              <a:gd name="connsiteY3982" fmla="*/ 1002345 h 4469549"/>
              <a:gd name="connsiteX3983" fmla="*/ 2092910 w 5178638"/>
              <a:gd name="connsiteY3983" fmla="*/ 998241 h 4469549"/>
              <a:gd name="connsiteX3984" fmla="*/ 2092968 w 5178638"/>
              <a:gd name="connsiteY3984" fmla="*/ 998143 h 4469549"/>
              <a:gd name="connsiteX3985" fmla="*/ 2103078 w 5178638"/>
              <a:gd name="connsiteY3985" fmla="*/ 967195 h 4469549"/>
              <a:gd name="connsiteX3986" fmla="*/ 2118298 w 5178638"/>
              <a:gd name="connsiteY3986" fmla="*/ 939126 h 4469549"/>
              <a:gd name="connsiteX3987" fmla="*/ 2139090 w 5178638"/>
              <a:gd name="connsiteY3987" fmla="*/ 903439 h 4469549"/>
              <a:gd name="connsiteX3988" fmla="*/ 2156076 w 5178638"/>
              <a:gd name="connsiteY3988" fmla="*/ 873131 h 4469549"/>
              <a:gd name="connsiteX3989" fmla="*/ 2125655 w 5178638"/>
              <a:gd name="connsiteY3989" fmla="*/ 855408 h 4469549"/>
              <a:gd name="connsiteX3990" fmla="*/ 2134979 w 5178638"/>
              <a:gd name="connsiteY3990" fmla="*/ 845851 h 4469549"/>
              <a:gd name="connsiteX3991" fmla="*/ 2150100 w 5178638"/>
              <a:gd name="connsiteY3991" fmla="*/ 819897 h 4469549"/>
              <a:gd name="connsiteX3992" fmla="*/ 2166577 w 5178638"/>
              <a:gd name="connsiteY3992" fmla="*/ 794733 h 4469549"/>
              <a:gd name="connsiteX3993" fmla="*/ 2180628 w 5178638"/>
              <a:gd name="connsiteY3993" fmla="*/ 776846 h 4469549"/>
              <a:gd name="connsiteX3994" fmla="*/ 2216541 w 5178638"/>
              <a:gd name="connsiteY3994" fmla="*/ 715205 h 4469549"/>
              <a:gd name="connsiteX3995" fmla="*/ 2240043 w 5178638"/>
              <a:gd name="connsiteY3995" fmla="*/ 681097 h 4469549"/>
              <a:gd name="connsiteX3996" fmla="*/ 2243823 w 5178638"/>
              <a:gd name="connsiteY3996" fmla="*/ 674609 h 4469549"/>
              <a:gd name="connsiteX3997" fmla="*/ 2272176 w 5178638"/>
              <a:gd name="connsiteY3997" fmla="*/ 625945 h 4469549"/>
              <a:gd name="connsiteX3998" fmla="*/ 2300528 w 5178638"/>
              <a:gd name="connsiteY3998" fmla="*/ 577281 h 4469549"/>
              <a:gd name="connsiteX3999" fmla="*/ 2386405 w 5178638"/>
              <a:gd name="connsiteY3999" fmla="*/ 436111 h 4469549"/>
              <a:gd name="connsiteX4000" fmla="*/ 2386940 w 5178638"/>
              <a:gd name="connsiteY4000" fmla="*/ 432078 h 4469549"/>
              <a:gd name="connsiteX4001" fmla="*/ 2378024 w 5178638"/>
              <a:gd name="connsiteY4001" fmla="*/ 444265 h 4469549"/>
              <a:gd name="connsiteX4002" fmla="*/ 2374778 w 5178638"/>
              <a:gd name="connsiteY4002" fmla="*/ 446720 h 4469549"/>
              <a:gd name="connsiteX4003" fmla="*/ 2373959 w 5178638"/>
              <a:gd name="connsiteY4003" fmla="*/ 441897 h 4469549"/>
              <a:gd name="connsiteX4004" fmla="*/ 2376918 w 5178638"/>
              <a:gd name="connsiteY4004" fmla="*/ 430585 h 4469549"/>
              <a:gd name="connsiteX4005" fmla="*/ 2406341 w 5178638"/>
              <a:gd name="connsiteY4005" fmla="*/ 373854 h 4469549"/>
              <a:gd name="connsiteX4006" fmla="*/ 2510300 w 5178638"/>
              <a:gd name="connsiteY4006" fmla="*/ 195419 h 4469549"/>
              <a:gd name="connsiteX4007" fmla="*/ 2528631 w 5178638"/>
              <a:gd name="connsiteY4007" fmla="*/ 145262 h 4469549"/>
              <a:gd name="connsiteX4008" fmla="*/ 2517004 w 5178638"/>
              <a:gd name="connsiteY4008" fmla="*/ 155870 h 4469549"/>
              <a:gd name="connsiteX4009" fmla="*/ 2503523 w 5178638"/>
              <a:gd name="connsiteY4009" fmla="*/ 191471 h 4469549"/>
              <a:gd name="connsiteX4010" fmla="*/ 2499208 w 5178638"/>
              <a:gd name="connsiteY4010" fmla="*/ 201993 h 4469549"/>
              <a:gd name="connsiteX4011" fmla="*/ 2478951 w 5178638"/>
              <a:gd name="connsiteY4011" fmla="*/ 233647 h 4469549"/>
              <a:gd name="connsiteX4012" fmla="*/ 2442753 w 5178638"/>
              <a:gd name="connsiteY4012" fmla="*/ 286431 h 4469549"/>
              <a:gd name="connsiteX4013" fmla="*/ 2428167 w 5178638"/>
              <a:gd name="connsiteY4013" fmla="*/ 308351 h 4469549"/>
              <a:gd name="connsiteX4014" fmla="*/ 2409551 w 5178638"/>
              <a:gd name="connsiteY4014" fmla="*/ 349651 h 4469549"/>
              <a:gd name="connsiteX4015" fmla="*/ 2398210 w 5178638"/>
              <a:gd name="connsiteY4015" fmla="*/ 369116 h 4469549"/>
              <a:gd name="connsiteX4016" fmla="*/ 2377418 w 5178638"/>
              <a:gd name="connsiteY4016" fmla="*/ 404803 h 4469549"/>
              <a:gd name="connsiteX4017" fmla="*/ 2360942 w 5178638"/>
              <a:gd name="connsiteY4017" fmla="*/ 429968 h 4469549"/>
              <a:gd name="connsiteX4018" fmla="*/ 2318253 w 5178638"/>
              <a:gd name="connsiteY4018" fmla="*/ 487661 h 4469549"/>
              <a:gd name="connsiteX4019" fmla="*/ 2311513 w 5178638"/>
              <a:gd name="connsiteY4019" fmla="*/ 505462 h 4469549"/>
              <a:gd name="connsiteX4020" fmla="*/ 2289936 w 5178638"/>
              <a:gd name="connsiteY4020" fmla="*/ 558073 h 4469549"/>
              <a:gd name="connsiteX4021" fmla="*/ 2259694 w 5178638"/>
              <a:gd name="connsiteY4021" fmla="*/ 609981 h 4469549"/>
              <a:gd name="connsiteX4022" fmla="*/ 2218360 w 5178638"/>
              <a:gd name="connsiteY4022" fmla="*/ 668464 h 4469549"/>
              <a:gd name="connsiteX4023" fmla="*/ 2208909 w 5178638"/>
              <a:gd name="connsiteY4023" fmla="*/ 684686 h 4469549"/>
              <a:gd name="connsiteX4024" fmla="*/ 2195393 w 5178638"/>
              <a:gd name="connsiteY4024" fmla="*/ 698538 h 4469549"/>
              <a:gd name="connsiteX4025" fmla="*/ 2226705 w 5178638"/>
              <a:gd name="connsiteY4025" fmla="*/ 638562 h 4469549"/>
              <a:gd name="connsiteX4026" fmla="*/ 2264758 w 5178638"/>
              <a:gd name="connsiteY4026" fmla="*/ 560786 h 4469549"/>
              <a:gd name="connsiteX4027" fmla="*/ 2266296 w 5178638"/>
              <a:gd name="connsiteY4027" fmla="*/ 557555 h 4469549"/>
              <a:gd name="connsiteX4028" fmla="*/ 2371578 w 5178638"/>
              <a:gd name="connsiteY4028" fmla="*/ 375833 h 4469549"/>
              <a:gd name="connsiteX4029" fmla="*/ 2386687 w 5178638"/>
              <a:gd name="connsiteY4029" fmla="*/ 359687 h 4469549"/>
              <a:gd name="connsiteX4030" fmla="*/ 2398425 w 5178638"/>
              <a:gd name="connsiteY4030" fmla="*/ 334477 h 4469549"/>
              <a:gd name="connsiteX4031" fmla="*/ 2407563 w 5178638"/>
              <a:gd name="connsiteY4031" fmla="*/ 313728 h 4469549"/>
              <a:gd name="connsiteX4032" fmla="*/ 2407572 w 5178638"/>
              <a:gd name="connsiteY4032" fmla="*/ 313704 h 4469549"/>
              <a:gd name="connsiteX4033" fmla="*/ 2437294 w 5178638"/>
              <a:gd name="connsiteY4033" fmla="*/ 262403 h 4469549"/>
              <a:gd name="connsiteX4034" fmla="*/ 2457385 w 5178638"/>
              <a:gd name="connsiteY4034" fmla="*/ 229773 h 4469549"/>
              <a:gd name="connsiteX4035" fmla="*/ 2485906 w 5178638"/>
              <a:gd name="connsiteY4035" fmla="*/ 181207 h 4469549"/>
              <a:gd name="connsiteX4036" fmla="*/ 2505628 w 5178638"/>
              <a:gd name="connsiteY4036" fmla="*/ 153588 h 4469549"/>
              <a:gd name="connsiteX4037" fmla="*/ 2524530 w 5178638"/>
              <a:gd name="connsiteY4037" fmla="*/ 121145 h 4469549"/>
              <a:gd name="connsiteX4038" fmla="*/ 2553417 w 5178638"/>
              <a:gd name="connsiteY4038" fmla="*/ 68448 h 4469549"/>
              <a:gd name="connsiteX4039" fmla="*/ 2560978 w 5178638"/>
              <a:gd name="connsiteY4039" fmla="*/ 55471 h 4469549"/>
              <a:gd name="connsiteX4040" fmla="*/ 2568003 w 5178638"/>
              <a:gd name="connsiteY4040" fmla="*/ 46527 h 4469549"/>
              <a:gd name="connsiteX4041" fmla="*/ 2568289 w 5178638"/>
              <a:gd name="connsiteY4041" fmla="*/ 55384 h 4469549"/>
              <a:gd name="connsiteX4042" fmla="*/ 2554808 w 5178638"/>
              <a:gd name="connsiteY4042" fmla="*/ 90984 h 4469549"/>
              <a:gd name="connsiteX4043" fmla="*/ 2551313 w 5178638"/>
              <a:gd name="connsiteY4043" fmla="*/ 106330 h 4469549"/>
              <a:gd name="connsiteX4044" fmla="*/ 2585086 w 5178638"/>
              <a:gd name="connsiteY4044" fmla="*/ 60824 h 4469549"/>
              <a:gd name="connsiteX4045" fmla="*/ 2588562 w 5178638"/>
              <a:gd name="connsiteY4045" fmla="*/ 56510 h 4469549"/>
              <a:gd name="connsiteX4046" fmla="*/ 2585809 w 5178638"/>
              <a:gd name="connsiteY4046" fmla="*/ 54906 h 4469549"/>
              <a:gd name="connsiteX4047" fmla="*/ 2595132 w 5178638"/>
              <a:gd name="connsiteY4047" fmla="*/ 45349 h 4469549"/>
              <a:gd name="connsiteX4048" fmla="*/ 2589319 w 5178638"/>
              <a:gd name="connsiteY4048" fmla="*/ 0 h 4469549"/>
              <a:gd name="connsiteX4049" fmla="*/ 2600754 w 5178638"/>
              <a:gd name="connsiteY4049" fmla="*/ 19738 h 4469549"/>
              <a:gd name="connsiteX4050" fmla="*/ 2581829 w 5178638"/>
              <a:gd name="connsiteY4050" fmla="*/ 52587 h 4469549"/>
              <a:gd name="connsiteX4051" fmla="*/ 2564651 w 5178638"/>
              <a:gd name="connsiteY4051" fmla="*/ 42579 h 446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Lst>
            <a:rect l="l" t="t" r="r" b="b"/>
            <a:pathLst>
              <a:path w="5178638" h="4469549">
                <a:moveTo>
                  <a:pt x="1275523" y="4465566"/>
                </a:moveTo>
                <a:cubicBezTo>
                  <a:pt x="1275523" y="4465566"/>
                  <a:pt x="1279277" y="4465566"/>
                  <a:pt x="1283032" y="4466683"/>
                </a:cubicBezTo>
                <a:cubicBezTo>
                  <a:pt x="1286787" y="4467799"/>
                  <a:pt x="1290541" y="4467799"/>
                  <a:pt x="1294296" y="4467799"/>
                </a:cubicBezTo>
                <a:cubicBezTo>
                  <a:pt x="1331843" y="4466683"/>
                  <a:pt x="1369391" y="4471148"/>
                  <a:pt x="1406938" y="4468915"/>
                </a:cubicBezTo>
                <a:lnTo>
                  <a:pt x="1411517" y="4469299"/>
                </a:lnTo>
                <a:lnTo>
                  <a:pt x="1237861" y="4469299"/>
                </a:lnTo>
                <a:close/>
                <a:moveTo>
                  <a:pt x="177644" y="4459919"/>
                </a:moveTo>
                <a:lnTo>
                  <a:pt x="179239" y="4469299"/>
                </a:lnTo>
                <a:lnTo>
                  <a:pt x="175322" y="4469299"/>
                </a:lnTo>
                <a:lnTo>
                  <a:pt x="176758" y="4463812"/>
                </a:lnTo>
                <a:close/>
                <a:moveTo>
                  <a:pt x="1632686" y="4432359"/>
                </a:moveTo>
                <a:lnTo>
                  <a:pt x="1879565" y="4432359"/>
                </a:lnTo>
                <a:lnTo>
                  <a:pt x="1879208" y="4432513"/>
                </a:lnTo>
                <a:cubicBezTo>
                  <a:pt x="1876861" y="4433210"/>
                  <a:pt x="1874045" y="4434047"/>
                  <a:pt x="1872168" y="4435163"/>
                </a:cubicBezTo>
                <a:cubicBezTo>
                  <a:pt x="1879677" y="4435163"/>
                  <a:pt x="1883432" y="4436280"/>
                  <a:pt x="1887186" y="4435163"/>
                </a:cubicBezTo>
                <a:cubicBezTo>
                  <a:pt x="1894696" y="4432931"/>
                  <a:pt x="1905960" y="4434047"/>
                  <a:pt x="1913470" y="4434047"/>
                </a:cubicBezTo>
                <a:cubicBezTo>
                  <a:pt x="1924734" y="4432931"/>
                  <a:pt x="1932243" y="4436280"/>
                  <a:pt x="1943508" y="4435163"/>
                </a:cubicBezTo>
                <a:cubicBezTo>
                  <a:pt x="1958526" y="4434047"/>
                  <a:pt x="1954771" y="4438512"/>
                  <a:pt x="1962281" y="4440745"/>
                </a:cubicBezTo>
                <a:cubicBezTo>
                  <a:pt x="1966036" y="4441861"/>
                  <a:pt x="1973545" y="4441861"/>
                  <a:pt x="1977300" y="4441861"/>
                </a:cubicBezTo>
                <a:cubicBezTo>
                  <a:pt x="1996073" y="4441861"/>
                  <a:pt x="2014847" y="4441861"/>
                  <a:pt x="2037375" y="4441861"/>
                </a:cubicBezTo>
                <a:cubicBezTo>
                  <a:pt x="2056149" y="4441861"/>
                  <a:pt x="2078677" y="4441861"/>
                  <a:pt x="2101206" y="4441861"/>
                </a:cubicBezTo>
                <a:cubicBezTo>
                  <a:pt x="2101206" y="4441861"/>
                  <a:pt x="2101206" y="4442978"/>
                  <a:pt x="2101206" y="4442978"/>
                </a:cubicBezTo>
                <a:cubicBezTo>
                  <a:pt x="2082432" y="4442978"/>
                  <a:pt x="2059904" y="4442978"/>
                  <a:pt x="2037375" y="4444094"/>
                </a:cubicBezTo>
                <a:cubicBezTo>
                  <a:pt x="2044885" y="4445210"/>
                  <a:pt x="2048640" y="4447443"/>
                  <a:pt x="2052394" y="4447443"/>
                </a:cubicBezTo>
                <a:cubicBezTo>
                  <a:pt x="2089942" y="4448559"/>
                  <a:pt x="2127489" y="4451908"/>
                  <a:pt x="2165036" y="4450792"/>
                </a:cubicBezTo>
                <a:cubicBezTo>
                  <a:pt x="2172545" y="4450792"/>
                  <a:pt x="2180055" y="4450792"/>
                  <a:pt x="2187564" y="4450792"/>
                </a:cubicBezTo>
                <a:cubicBezTo>
                  <a:pt x="2210093" y="4450792"/>
                  <a:pt x="2225112" y="4453024"/>
                  <a:pt x="2236376" y="4457489"/>
                </a:cubicBezTo>
                <a:cubicBezTo>
                  <a:pt x="2247640" y="4457489"/>
                  <a:pt x="2258904" y="4457489"/>
                  <a:pt x="2270168" y="4457489"/>
                </a:cubicBezTo>
                <a:cubicBezTo>
                  <a:pt x="2277678" y="4457489"/>
                  <a:pt x="2277678" y="4458606"/>
                  <a:pt x="2281433" y="4459722"/>
                </a:cubicBezTo>
                <a:cubicBezTo>
                  <a:pt x="2285187" y="4460838"/>
                  <a:pt x="2281433" y="4461955"/>
                  <a:pt x="2277678" y="4463071"/>
                </a:cubicBezTo>
                <a:cubicBezTo>
                  <a:pt x="2266414" y="4467536"/>
                  <a:pt x="2266414" y="4467536"/>
                  <a:pt x="2251395" y="4464187"/>
                </a:cubicBezTo>
                <a:cubicBezTo>
                  <a:pt x="2247640" y="4463071"/>
                  <a:pt x="2236376" y="4459722"/>
                  <a:pt x="2236376" y="4458606"/>
                </a:cubicBezTo>
                <a:cubicBezTo>
                  <a:pt x="2221357" y="4460838"/>
                  <a:pt x="2210093" y="4457489"/>
                  <a:pt x="2198829" y="4457489"/>
                </a:cubicBezTo>
                <a:cubicBezTo>
                  <a:pt x="2183810" y="4459722"/>
                  <a:pt x="2165036" y="4459722"/>
                  <a:pt x="2153772" y="4457489"/>
                </a:cubicBezTo>
                <a:cubicBezTo>
                  <a:pt x="2146262" y="4457489"/>
                  <a:pt x="2142508" y="4456373"/>
                  <a:pt x="2134998" y="4457489"/>
                </a:cubicBezTo>
                <a:cubicBezTo>
                  <a:pt x="2127489" y="4457489"/>
                  <a:pt x="2119979" y="4456373"/>
                  <a:pt x="2108715" y="4458606"/>
                </a:cubicBezTo>
                <a:cubicBezTo>
                  <a:pt x="2101206" y="4459722"/>
                  <a:pt x="2089942" y="4456373"/>
                  <a:pt x="2082432" y="4457489"/>
                </a:cubicBezTo>
                <a:cubicBezTo>
                  <a:pt x="2078677" y="4459722"/>
                  <a:pt x="2071168" y="4458606"/>
                  <a:pt x="2067413" y="4458606"/>
                </a:cubicBezTo>
                <a:cubicBezTo>
                  <a:pt x="2059904" y="4458606"/>
                  <a:pt x="2063659" y="4456373"/>
                  <a:pt x="2059904" y="4455257"/>
                </a:cubicBezTo>
                <a:cubicBezTo>
                  <a:pt x="2056149" y="4455257"/>
                  <a:pt x="2048640" y="4455257"/>
                  <a:pt x="2041130" y="4455257"/>
                </a:cubicBezTo>
                <a:cubicBezTo>
                  <a:pt x="2041130" y="4456373"/>
                  <a:pt x="2037375" y="4457489"/>
                  <a:pt x="2033621" y="4457489"/>
                </a:cubicBezTo>
                <a:cubicBezTo>
                  <a:pt x="2026111" y="4456373"/>
                  <a:pt x="2029866" y="4454141"/>
                  <a:pt x="2029866" y="4453024"/>
                </a:cubicBezTo>
                <a:cubicBezTo>
                  <a:pt x="2022357" y="4453024"/>
                  <a:pt x="2014847" y="4453024"/>
                  <a:pt x="2007338" y="4453024"/>
                </a:cubicBezTo>
                <a:cubicBezTo>
                  <a:pt x="2011092" y="4455257"/>
                  <a:pt x="2003583" y="4455257"/>
                  <a:pt x="1999828" y="4455257"/>
                </a:cubicBezTo>
                <a:cubicBezTo>
                  <a:pt x="1992319" y="4454141"/>
                  <a:pt x="1996073" y="4453024"/>
                  <a:pt x="1996073" y="4450792"/>
                </a:cubicBezTo>
                <a:cubicBezTo>
                  <a:pt x="1977300" y="4450792"/>
                  <a:pt x="1954771" y="4453024"/>
                  <a:pt x="1935998" y="4449675"/>
                </a:cubicBezTo>
                <a:cubicBezTo>
                  <a:pt x="1932243" y="4448559"/>
                  <a:pt x="1928488" y="4448559"/>
                  <a:pt x="1924734" y="4449675"/>
                </a:cubicBezTo>
                <a:cubicBezTo>
                  <a:pt x="1920979" y="4451908"/>
                  <a:pt x="1913470" y="4451908"/>
                  <a:pt x="1909715" y="4450792"/>
                </a:cubicBezTo>
                <a:cubicBezTo>
                  <a:pt x="1898451" y="4450792"/>
                  <a:pt x="1883432" y="4451908"/>
                  <a:pt x="1875923" y="4453024"/>
                </a:cubicBezTo>
                <a:cubicBezTo>
                  <a:pt x="1864658" y="4455257"/>
                  <a:pt x="1853394" y="4455257"/>
                  <a:pt x="1842130" y="4453024"/>
                </a:cubicBezTo>
                <a:cubicBezTo>
                  <a:pt x="1834620" y="4451908"/>
                  <a:pt x="1823356" y="4450792"/>
                  <a:pt x="1808338" y="4450792"/>
                </a:cubicBezTo>
                <a:cubicBezTo>
                  <a:pt x="1800828" y="4451908"/>
                  <a:pt x="1789564" y="4450792"/>
                  <a:pt x="1782054" y="4450792"/>
                </a:cubicBezTo>
                <a:cubicBezTo>
                  <a:pt x="1778300" y="4454141"/>
                  <a:pt x="1770790" y="4453024"/>
                  <a:pt x="1767035" y="4453024"/>
                </a:cubicBezTo>
                <a:cubicBezTo>
                  <a:pt x="1759526" y="4453024"/>
                  <a:pt x="1755771" y="4453024"/>
                  <a:pt x="1748262" y="4453024"/>
                </a:cubicBezTo>
                <a:cubicBezTo>
                  <a:pt x="1736997" y="4456373"/>
                  <a:pt x="1725733" y="4456373"/>
                  <a:pt x="1714469" y="4453024"/>
                </a:cubicBezTo>
                <a:cubicBezTo>
                  <a:pt x="1714469" y="4453024"/>
                  <a:pt x="1710715" y="4453024"/>
                  <a:pt x="1710715" y="4453024"/>
                </a:cubicBezTo>
                <a:cubicBezTo>
                  <a:pt x="1680677" y="4453024"/>
                  <a:pt x="1680677" y="4453024"/>
                  <a:pt x="1669412" y="4446326"/>
                </a:cubicBezTo>
                <a:cubicBezTo>
                  <a:pt x="1669412" y="4445210"/>
                  <a:pt x="1669412" y="4444094"/>
                  <a:pt x="1669412" y="4444094"/>
                </a:cubicBezTo>
                <a:cubicBezTo>
                  <a:pt x="1661903" y="4440745"/>
                  <a:pt x="1665658" y="4437396"/>
                  <a:pt x="1680677" y="4437396"/>
                </a:cubicBezTo>
                <a:cubicBezTo>
                  <a:pt x="1688186" y="4437396"/>
                  <a:pt x="1699450" y="4437396"/>
                  <a:pt x="1710715" y="4437396"/>
                </a:cubicBezTo>
                <a:cubicBezTo>
                  <a:pt x="1718224" y="4437396"/>
                  <a:pt x="1721979" y="4437396"/>
                  <a:pt x="1721979" y="4435163"/>
                </a:cubicBezTo>
                <a:cubicBezTo>
                  <a:pt x="1721979" y="4432931"/>
                  <a:pt x="1718224" y="4434047"/>
                  <a:pt x="1710715" y="4434047"/>
                </a:cubicBezTo>
                <a:cubicBezTo>
                  <a:pt x="1706960" y="4434047"/>
                  <a:pt x="1699450" y="4432931"/>
                  <a:pt x="1695696" y="4435163"/>
                </a:cubicBezTo>
                <a:cubicBezTo>
                  <a:pt x="1688186" y="4436280"/>
                  <a:pt x="1680677" y="4436280"/>
                  <a:pt x="1676922" y="4435163"/>
                </a:cubicBezTo>
                <a:cubicBezTo>
                  <a:pt x="1665658" y="4434047"/>
                  <a:pt x="1654394" y="4434047"/>
                  <a:pt x="1646884" y="4434047"/>
                </a:cubicBezTo>
                <a:close/>
                <a:moveTo>
                  <a:pt x="2236283" y="4414691"/>
                </a:moveTo>
                <a:lnTo>
                  <a:pt x="2264278" y="4414691"/>
                </a:lnTo>
                <a:lnTo>
                  <a:pt x="2232621" y="4419535"/>
                </a:lnTo>
                <a:lnTo>
                  <a:pt x="2232528" y="4419494"/>
                </a:lnTo>
                <a:lnTo>
                  <a:pt x="2232528" y="4419156"/>
                </a:lnTo>
                <a:cubicBezTo>
                  <a:pt x="2232528" y="4418040"/>
                  <a:pt x="2228774" y="4415807"/>
                  <a:pt x="2236283" y="4414691"/>
                </a:cubicBezTo>
                <a:close/>
                <a:moveTo>
                  <a:pt x="2272500" y="4414478"/>
                </a:moveTo>
                <a:lnTo>
                  <a:pt x="2270076" y="4414691"/>
                </a:lnTo>
                <a:lnTo>
                  <a:pt x="2264278" y="4414691"/>
                </a:lnTo>
                <a:lnTo>
                  <a:pt x="2264536" y="4414652"/>
                </a:lnTo>
                <a:close/>
                <a:moveTo>
                  <a:pt x="1278967" y="4411605"/>
                </a:moveTo>
                <a:lnTo>
                  <a:pt x="1304864" y="4411605"/>
                </a:lnTo>
                <a:lnTo>
                  <a:pt x="1286431" y="4413954"/>
                </a:lnTo>
                <a:cubicBezTo>
                  <a:pt x="1282676" y="4415070"/>
                  <a:pt x="1278921" y="4413954"/>
                  <a:pt x="1278921" y="4411721"/>
                </a:cubicBezTo>
                <a:close/>
                <a:moveTo>
                  <a:pt x="553850" y="4407256"/>
                </a:moveTo>
                <a:cubicBezTo>
                  <a:pt x="561359" y="4406139"/>
                  <a:pt x="565114" y="4408372"/>
                  <a:pt x="565114" y="4409488"/>
                </a:cubicBezTo>
                <a:cubicBezTo>
                  <a:pt x="565114" y="4412837"/>
                  <a:pt x="568868" y="4415070"/>
                  <a:pt x="580133" y="4417302"/>
                </a:cubicBezTo>
                <a:cubicBezTo>
                  <a:pt x="583888" y="4418419"/>
                  <a:pt x="587642" y="4418419"/>
                  <a:pt x="591397" y="4418419"/>
                </a:cubicBezTo>
                <a:cubicBezTo>
                  <a:pt x="602661" y="4415070"/>
                  <a:pt x="621435" y="4417302"/>
                  <a:pt x="632699" y="4415070"/>
                </a:cubicBezTo>
                <a:cubicBezTo>
                  <a:pt x="640208" y="4413954"/>
                  <a:pt x="647718" y="4413954"/>
                  <a:pt x="658982" y="4413954"/>
                </a:cubicBezTo>
                <a:cubicBezTo>
                  <a:pt x="666491" y="4413954"/>
                  <a:pt x="670246" y="4417302"/>
                  <a:pt x="674001" y="4419535"/>
                </a:cubicBezTo>
                <a:cubicBezTo>
                  <a:pt x="681510" y="4422884"/>
                  <a:pt x="696529" y="4424000"/>
                  <a:pt x="704038" y="4419535"/>
                </a:cubicBezTo>
                <a:cubicBezTo>
                  <a:pt x="704038" y="4417302"/>
                  <a:pt x="707793" y="4416186"/>
                  <a:pt x="711548" y="4413954"/>
                </a:cubicBezTo>
                <a:cubicBezTo>
                  <a:pt x="711548" y="4411721"/>
                  <a:pt x="719057" y="4410605"/>
                  <a:pt x="730322" y="4410605"/>
                </a:cubicBezTo>
                <a:cubicBezTo>
                  <a:pt x="737831" y="4410605"/>
                  <a:pt x="745340" y="4410605"/>
                  <a:pt x="752850" y="4408372"/>
                </a:cubicBezTo>
                <a:cubicBezTo>
                  <a:pt x="764114" y="4407256"/>
                  <a:pt x="775378" y="4409488"/>
                  <a:pt x="782888" y="4412837"/>
                </a:cubicBezTo>
                <a:cubicBezTo>
                  <a:pt x="794152" y="4419535"/>
                  <a:pt x="816680" y="4419535"/>
                  <a:pt x="835454" y="4421768"/>
                </a:cubicBezTo>
                <a:cubicBezTo>
                  <a:pt x="842963" y="4422884"/>
                  <a:pt x="850473" y="4420651"/>
                  <a:pt x="861737" y="4419535"/>
                </a:cubicBezTo>
                <a:cubicBezTo>
                  <a:pt x="873001" y="4419535"/>
                  <a:pt x="884265" y="4417302"/>
                  <a:pt x="891775" y="4415070"/>
                </a:cubicBezTo>
                <a:cubicBezTo>
                  <a:pt x="914303" y="4410605"/>
                  <a:pt x="918058" y="4410605"/>
                  <a:pt x="933077" y="4416186"/>
                </a:cubicBezTo>
                <a:lnTo>
                  <a:pt x="940493" y="4419494"/>
                </a:lnTo>
                <a:lnTo>
                  <a:pt x="940493" y="4420200"/>
                </a:lnTo>
                <a:lnTo>
                  <a:pt x="990071" y="4421372"/>
                </a:lnTo>
                <a:cubicBezTo>
                  <a:pt x="1017293" y="4421372"/>
                  <a:pt x="1044514" y="4421093"/>
                  <a:pt x="1072675" y="4421651"/>
                </a:cubicBezTo>
                <a:cubicBezTo>
                  <a:pt x="1072675" y="4421651"/>
                  <a:pt x="1072675" y="4420535"/>
                  <a:pt x="1076429" y="4420535"/>
                </a:cubicBezTo>
                <a:cubicBezTo>
                  <a:pt x="1072675" y="4418302"/>
                  <a:pt x="1068920" y="4419419"/>
                  <a:pt x="1061411" y="4419419"/>
                </a:cubicBezTo>
                <a:cubicBezTo>
                  <a:pt x="1057656" y="4419419"/>
                  <a:pt x="1057656" y="4418302"/>
                  <a:pt x="1057656" y="4418302"/>
                </a:cubicBezTo>
                <a:cubicBezTo>
                  <a:pt x="1057656" y="4417186"/>
                  <a:pt x="1057656" y="4414954"/>
                  <a:pt x="1061411" y="4416070"/>
                </a:cubicBezTo>
                <a:cubicBezTo>
                  <a:pt x="1065165" y="4416070"/>
                  <a:pt x="1068920" y="4413837"/>
                  <a:pt x="1072675" y="4413837"/>
                </a:cubicBezTo>
                <a:lnTo>
                  <a:pt x="1081508" y="4413528"/>
                </a:lnTo>
                <a:lnTo>
                  <a:pt x="1139587" y="4412837"/>
                </a:lnTo>
                <a:lnTo>
                  <a:pt x="1148512" y="4411605"/>
                </a:lnTo>
                <a:lnTo>
                  <a:pt x="1163686" y="4411605"/>
                </a:lnTo>
                <a:lnTo>
                  <a:pt x="1165870" y="4411721"/>
                </a:lnTo>
                <a:cubicBezTo>
                  <a:pt x="1177134" y="4413954"/>
                  <a:pt x="1188398" y="4411721"/>
                  <a:pt x="1195907" y="4412837"/>
                </a:cubicBezTo>
                <a:cubicBezTo>
                  <a:pt x="1207172" y="4412837"/>
                  <a:pt x="1218436" y="4412837"/>
                  <a:pt x="1229700" y="4412837"/>
                </a:cubicBezTo>
                <a:cubicBezTo>
                  <a:pt x="1237209" y="4415070"/>
                  <a:pt x="1229700" y="4417302"/>
                  <a:pt x="1233455" y="4419535"/>
                </a:cubicBezTo>
                <a:cubicBezTo>
                  <a:pt x="1244719" y="4424000"/>
                  <a:pt x="1259738" y="4425117"/>
                  <a:pt x="1278511" y="4422884"/>
                </a:cubicBezTo>
                <a:cubicBezTo>
                  <a:pt x="1282266" y="4422884"/>
                  <a:pt x="1282266" y="4421768"/>
                  <a:pt x="1289775" y="4421768"/>
                </a:cubicBezTo>
                <a:cubicBezTo>
                  <a:pt x="1293530" y="4421768"/>
                  <a:pt x="1297285" y="4422884"/>
                  <a:pt x="1297285" y="4425117"/>
                </a:cubicBezTo>
                <a:cubicBezTo>
                  <a:pt x="1297285" y="4426233"/>
                  <a:pt x="1297285" y="4428466"/>
                  <a:pt x="1289775" y="4428466"/>
                </a:cubicBezTo>
                <a:cubicBezTo>
                  <a:pt x="1278511" y="4427349"/>
                  <a:pt x="1267247" y="4428466"/>
                  <a:pt x="1259738" y="4427349"/>
                </a:cubicBezTo>
                <a:cubicBezTo>
                  <a:pt x="1244719" y="4427349"/>
                  <a:pt x="1237209" y="4429582"/>
                  <a:pt x="1225945" y="4429582"/>
                </a:cubicBezTo>
                <a:lnTo>
                  <a:pt x="1222451" y="4431660"/>
                </a:lnTo>
                <a:lnTo>
                  <a:pt x="1196111" y="4429186"/>
                </a:lnTo>
                <a:cubicBezTo>
                  <a:pt x="1186255" y="4428628"/>
                  <a:pt x="1175930" y="4428349"/>
                  <a:pt x="1166543" y="4428349"/>
                </a:cubicBezTo>
                <a:lnTo>
                  <a:pt x="1146284" y="4428475"/>
                </a:lnTo>
                <a:lnTo>
                  <a:pt x="1141840" y="4430877"/>
                </a:lnTo>
                <a:cubicBezTo>
                  <a:pt x="1137616" y="4430877"/>
                  <a:pt x="1131984" y="4430319"/>
                  <a:pt x="1128230" y="4430319"/>
                </a:cubicBezTo>
                <a:lnTo>
                  <a:pt x="1087049" y="4432359"/>
                </a:lnTo>
                <a:lnTo>
                  <a:pt x="1221275" y="4432359"/>
                </a:lnTo>
                <a:lnTo>
                  <a:pt x="1214681" y="4436280"/>
                </a:lnTo>
                <a:cubicBezTo>
                  <a:pt x="1207172" y="4439629"/>
                  <a:pt x="1207172" y="4440745"/>
                  <a:pt x="1195907" y="4438512"/>
                </a:cubicBezTo>
                <a:cubicBezTo>
                  <a:pt x="1180888" y="4437396"/>
                  <a:pt x="1165870" y="4436280"/>
                  <a:pt x="1150851" y="4434047"/>
                </a:cubicBezTo>
                <a:cubicBezTo>
                  <a:pt x="1147096" y="4432931"/>
                  <a:pt x="1139587" y="4434047"/>
                  <a:pt x="1132077" y="4434047"/>
                </a:cubicBezTo>
                <a:cubicBezTo>
                  <a:pt x="1128322" y="4434047"/>
                  <a:pt x="1128322" y="4436280"/>
                  <a:pt x="1124568" y="4437396"/>
                </a:cubicBezTo>
                <a:cubicBezTo>
                  <a:pt x="1117058" y="4439629"/>
                  <a:pt x="1124568" y="4440745"/>
                  <a:pt x="1128322" y="4442978"/>
                </a:cubicBezTo>
                <a:cubicBezTo>
                  <a:pt x="1132077" y="4445210"/>
                  <a:pt x="1143341" y="4445210"/>
                  <a:pt x="1150851" y="4447443"/>
                </a:cubicBezTo>
                <a:cubicBezTo>
                  <a:pt x="1154605" y="4448559"/>
                  <a:pt x="1154605" y="4448559"/>
                  <a:pt x="1154605" y="4449675"/>
                </a:cubicBezTo>
                <a:cubicBezTo>
                  <a:pt x="1154605" y="4450792"/>
                  <a:pt x="1150851" y="4450792"/>
                  <a:pt x="1147096" y="4450792"/>
                </a:cubicBezTo>
                <a:cubicBezTo>
                  <a:pt x="1135832" y="4450792"/>
                  <a:pt x="1120813" y="4451908"/>
                  <a:pt x="1109549" y="4449675"/>
                </a:cubicBezTo>
                <a:cubicBezTo>
                  <a:pt x="1109549" y="4448559"/>
                  <a:pt x="1105794" y="4449675"/>
                  <a:pt x="1105794" y="4449675"/>
                </a:cubicBezTo>
                <a:cubicBezTo>
                  <a:pt x="1098285" y="4450792"/>
                  <a:pt x="1105794" y="4450792"/>
                  <a:pt x="1105794" y="4451908"/>
                </a:cubicBezTo>
                <a:cubicBezTo>
                  <a:pt x="1109549" y="4453024"/>
                  <a:pt x="1109549" y="4455257"/>
                  <a:pt x="1102039" y="4455257"/>
                </a:cubicBezTo>
                <a:cubicBezTo>
                  <a:pt x="1094530" y="4455257"/>
                  <a:pt x="1087020" y="4455257"/>
                  <a:pt x="1075756" y="4455257"/>
                </a:cubicBezTo>
                <a:cubicBezTo>
                  <a:pt x="1087020" y="4457489"/>
                  <a:pt x="1098285" y="4457489"/>
                  <a:pt x="1109549" y="4458606"/>
                </a:cubicBezTo>
                <a:cubicBezTo>
                  <a:pt x="1117058" y="4459722"/>
                  <a:pt x="1117058" y="4460838"/>
                  <a:pt x="1113303" y="4461955"/>
                </a:cubicBezTo>
                <a:lnTo>
                  <a:pt x="1122591" y="4467477"/>
                </a:lnTo>
                <a:lnTo>
                  <a:pt x="1129088" y="4467799"/>
                </a:lnTo>
                <a:cubicBezTo>
                  <a:pt x="1140352" y="4466683"/>
                  <a:pt x="1155371" y="4467799"/>
                  <a:pt x="1170390" y="4467799"/>
                </a:cubicBezTo>
                <a:cubicBezTo>
                  <a:pt x="1174145" y="4467799"/>
                  <a:pt x="1174145" y="4467799"/>
                  <a:pt x="1177900" y="4467799"/>
                </a:cubicBezTo>
                <a:lnTo>
                  <a:pt x="1187121" y="4469299"/>
                </a:lnTo>
                <a:lnTo>
                  <a:pt x="344167" y="4469299"/>
                </a:lnTo>
                <a:lnTo>
                  <a:pt x="353084" y="4450560"/>
                </a:lnTo>
                <a:lnTo>
                  <a:pt x="361051" y="4434278"/>
                </a:lnTo>
                <a:lnTo>
                  <a:pt x="384887" y="4435163"/>
                </a:lnTo>
                <a:cubicBezTo>
                  <a:pt x="388642" y="4436280"/>
                  <a:pt x="396151" y="4436280"/>
                  <a:pt x="403661" y="4435163"/>
                </a:cubicBezTo>
                <a:cubicBezTo>
                  <a:pt x="407415" y="4432931"/>
                  <a:pt x="414925" y="4434047"/>
                  <a:pt x="418680" y="4434047"/>
                </a:cubicBezTo>
                <a:cubicBezTo>
                  <a:pt x="426189" y="4434047"/>
                  <a:pt x="429944" y="4432931"/>
                  <a:pt x="429944" y="4435163"/>
                </a:cubicBezTo>
                <a:cubicBezTo>
                  <a:pt x="429944" y="4437396"/>
                  <a:pt x="426189" y="4437396"/>
                  <a:pt x="418680" y="4437396"/>
                </a:cubicBezTo>
                <a:cubicBezTo>
                  <a:pt x="407415" y="4437396"/>
                  <a:pt x="396151" y="4437396"/>
                  <a:pt x="388642" y="4437396"/>
                </a:cubicBezTo>
                <a:lnTo>
                  <a:pt x="383466" y="4440473"/>
                </a:lnTo>
                <a:lnTo>
                  <a:pt x="399831" y="4441394"/>
                </a:lnTo>
                <a:cubicBezTo>
                  <a:pt x="422359" y="4441394"/>
                  <a:pt x="448642" y="4440278"/>
                  <a:pt x="474926" y="4442511"/>
                </a:cubicBezTo>
                <a:cubicBezTo>
                  <a:pt x="489944" y="4444743"/>
                  <a:pt x="508718" y="4443627"/>
                  <a:pt x="523737" y="4442511"/>
                </a:cubicBezTo>
                <a:lnTo>
                  <a:pt x="527613" y="4442703"/>
                </a:lnTo>
                <a:lnTo>
                  <a:pt x="379717" y="4442703"/>
                </a:lnTo>
                <a:lnTo>
                  <a:pt x="377377" y="4444094"/>
                </a:lnTo>
                <a:cubicBezTo>
                  <a:pt x="377377" y="4444094"/>
                  <a:pt x="377377" y="4445210"/>
                  <a:pt x="377377" y="4446326"/>
                </a:cubicBezTo>
                <a:cubicBezTo>
                  <a:pt x="388642" y="4453024"/>
                  <a:pt x="388642" y="4453024"/>
                  <a:pt x="418680" y="4453024"/>
                </a:cubicBezTo>
                <a:cubicBezTo>
                  <a:pt x="418680" y="4453024"/>
                  <a:pt x="422434" y="4453024"/>
                  <a:pt x="422434" y="4453024"/>
                </a:cubicBezTo>
                <a:cubicBezTo>
                  <a:pt x="433698" y="4456373"/>
                  <a:pt x="444962" y="4456373"/>
                  <a:pt x="456227" y="4453024"/>
                </a:cubicBezTo>
                <a:cubicBezTo>
                  <a:pt x="463736" y="4453024"/>
                  <a:pt x="467491" y="4453024"/>
                  <a:pt x="475000" y="4453024"/>
                </a:cubicBezTo>
                <a:cubicBezTo>
                  <a:pt x="478755" y="4453024"/>
                  <a:pt x="486265" y="4454141"/>
                  <a:pt x="490019" y="4450792"/>
                </a:cubicBezTo>
                <a:cubicBezTo>
                  <a:pt x="497529" y="4450792"/>
                  <a:pt x="508793" y="4451908"/>
                  <a:pt x="516303" y="4450792"/>
                </a:cubicBezTo>
                <a:cubicBezTo>
                  <a:pt x="531321" y="4450792"/>
                  <a:pt x="542585" y="4451908"/>
                  <a:pt x="550095" y="4453024"/>
                </a:cubicBezTo>
                <a:cubicBezTo>
                  <a:pt x="561359" y="4455257"/>
                  <a:pt x="572623" y="4455257"/>
                  <a:pt x="583888" y="4453024"/>
                </a:cubicBezTo>
                <a:cubicBezTo>
                  <a:pt x="591397" y="4451908"/>
                  <a:pt x="606416" y="4450792"/>
                  <a:pt x="617680" y="4450792"/>
                </a:cubicBezTo>
                <a:cubicBezTo>
                  <a:pt x="621435" y="4451908"/>
                  <a:pt x="628944" y="4451908"/>
                  <a:pt x="632699" y="4449675"/>
                </a:cubicBezTo>
                <a:cubicBezTo>
                  <a:pt x="636453" y="4448559"/>
                  <a:pt x="640208" y="4448559"/>
                  <a:pt x="643963" y="4449675"/>
                </a:cubicBezTo>
                <a:cubicBezTo>
                  <a:pt x="662736" y="4453024"/>
                  <a:pt x="685265" y="4450792"/>
                  <a:pt x="704038" y="4450792"/>
                </a:cubicBezTo>
                <a:cubicBezTo>
                  <a:pt x="704038" y="4453024"/>
                  <a:pt x="700284" y="4454141"/>
                  <a:pt x="707793" y="4455257"/>
                </a:cubicBezTo>
                <a:cubicBezTo>
                  <a:pt x="711548" y="4455257"/>
                  <a:pt x="719057" y="4455257"/>
                  <a:pt x="715303" y="4453024"/>
                </a:cubicBezTo>
                <a:cubicBezTo>
                  <a:pt x="722812" y="4453024"/>
                  <a:pt x="730322" y="4453024"/>
                  <a:pt x="737831" y="4453024"/>
                </a:cubicBezTo>
                <a:cubicBezTo>
                  <a:pt x="737831" y="4454141"/>
                  <a:pt x="734076" y="4456373"/>
                  <a:pt x="741586" y="4457489"/>
                </a:cubicBezTo>
                <a:cubicBezTo>
                  <a:pt x="745340" y="4457489"/>
                  <a:pt x="749095" y="4456373"/>
                  <a:pt x="749095" y="4455257"/>
                </a:cubicBezTo>
                <a:cubicBezTo>
                  <a:pt x="756605" y="4455257"/>
                  <a:pt x="764114" y="4455257"/>
                  <a:pt x="767869" y="4455257"/>
                </a:cubicBezTo>
                <a:cubicBezTo>
                  <a:pt x="771624" y="4456373"/>
                  <a:pt x="767869" y="4458606"/>
                  <a:pt x="775378" y="4458606"/>
                </a:cubicBezTo>
                <a:cubicBezTo>
                  <a:pt x="779133" y="4458606"/>
                  <a:pt x="786642" y="4459722"/>
                  <a:pt x="790397" y="4457489"/>
                </a:cubicBezTo>
                <a:cubicBezTo>
                  <a:pt x="797907" y="4456373"/>
                  <a:pt x="809171" y="4459722"/>
                  <a:pt x="816680" y="4458606"/>
                </a:cubicBezTo>
                <a:cubicBezTo>
                  <a:pt x="827944" y="4456373"/>
                  <a:pt x="835454" y="4457489"/>
                  <a:pt x="842963" y="4457489"/>
                </a:cubicBezTo>
                <a:cubicBezTo>
                  <a:pt x="850473" y="4456373"/>
                  <a:pt x="854227" y="4457489"/>
                  <a:pt x="861737" y="4457489"/>
                </a:cubicBezTo>
                <a:cubicBezTo>
                  <a:pt x="873001" y="4459722"/>
                  <a:pt x="891775" y="4459722"/>
                  <a:pt x="906794" y="4457489"/>
                </a:cubicBezTo>
                <a:cubicBezTo>
                  <a:pt x="918058" y="4457489"/>
                  <a:pt x="929322" y="4460838"/>
                  <a:pt x="944341" y="4458606"/>
                </a:cubicBezTo>
                <a:cubicBezTo>
                  <a:pt x="944341" y="4459722"/>
                  <a:pt x="955605" y="4463071"/>
                  <a:pt x="959360" y="4464187"/>
                </a:cubicBezTo>
                <a:cubicBezTo>
                  <a:pt x="974379" y="4467536"/>
                  <a:pt x="974379" y="4467536"/>
                  <a:pt x="985643" y="4463071"/>
                </a:cubicBezTo>
                <a:cubicBezTo>
                  <a:pt x="989398" y="4461955"/>
                  <a:pt x="993152" y="4460838"/>
                  <a:pt x="989398" y="4459722"/>
                </a:cubicBezTo>
                <a:cubicBezTo>
                  <a:pt x="985643" y="4458606"/>
                  <a:pt x="985643" y="4457489"/>
                  <a:pt x="978133" y="4457489"/>
                </a:cubicBezTo>
                <a:cubicBezTo>
                  <a:pt x="966869" y="4457489"/>
                  <a:pt x="955605" y="4457489"/>
                  <a:pt x="944341" y="4457489"/>
                </a:cubicBezTo>
                <a:cubicBezTo>
                  <a:pt x="933077" y="4453024"/>
                  <a:pt x="918058" y="4450792"/>
                  <a:pt x="895529" y="4450792"/>
                </a:cubicBezTo>
                <a:cubicBezTo>
                  <a:pt x="888020" y="4450792"/>
                  <a:pt x="880510" y="4450792"/>
                  <a:pt x="873001" y="4450792"/>
                </a:cubicBezTo>
                <a:cubicBezTo>
                  <a:pt x="835454" y="4451908"/>
                  <a:pt x="797907" y="4448559"/>
                  <a:pt x="760359" y="4447443"/>
                </a:cubicBezTo>
                <a:cubicBezTo>
                  <a:pt x="756605" y="4447443"/>
                  <a:pt x="752850" y="4445210"/>
                  <a:pt x="745340" y="4444094"/>
                </a:cubicBezTo>
                <a:cubicBezTo>
                  <a:pt x="767869" y="4442978"/>
                  <a:pt x="790397" y="4442978"/>
                  <a:pt x="809171" y="4442978"/>
                </a:cubicBezTo>
                <a:cubicBezTo>
                  <a:pt x="809171" y="4442978"/>
                  <a:pt x="809171" y="4441861"/>
                  <a:pt x="809171" y="4441861"/>
                </a:cubicBezTo>
                <a:cubicBezTo>
                  <a:pt x="786642" y="4441861"/>
                  <a:pt x="764114" y="4441861"/>
                  <a:pt x="745340" y="4441861"/>
                </a:cubicBezTo>
                <a:cubicBezTo>
                  <a:pt x="722812" y="4441861"/>
                  <a:pt x="704038" y="4441861"/>
                  <a:pt x="685265" y="4441861"/>
                </a:cubicBezTo>
                <a:cubicBezTo>
                  <a:pt x="681510" y="4441861"/>
                  <a:pt x="674001" y="4441861"/>
                  <a:pt x="670246" y="4440745"/>
                </a:cubicBezTo>
                <a:cubicBezTo>
                  <a:pt x="662736" y="4438512"/>
                  <a:pt x="666491" y="4434047"/>
                  <a:pt x="651473" y="4435163"/>
                </a:cubicBezTo>
                <a:cubicBezTo>
                  <a:pt x="640208" y="4436280"/>
                  <a:pt x="632699" y="4432931"/>
                  <a:pt x="621435" y="4434047"/>
                </a:cubicBezTo>
                <a:cubicBezTo>
                  <a:pt x="613925" y="4434047"/>
                  <a:pt x="602661" y="4432931"/>
                  <a:pt x="595151" y="4435163"/>
                </a:cubicBezTo>
                <a:cubicBezTo>
                  <a:pt x="591397" y="4436280"/>
                  <a:pt x="587642" y="4435163"/>
                  <a:pt x="580133" y="4435163"/>
                </a:cubicBezTo>
                <a:cubicBezTo>
                  <a:pt x="583888" y="4432931"/>
                  <a:pt x="591397" y="4431815"/>
                  <a:pt x="591397" y="4430698"/>
                </a:cubicBezTo>
                <a:cubicBezTo>
                  <a:pt x="595151" y="4428466"/>
                  <a:pt x="591397" y="4426233"/>
                  <a:pt x="583888" y="4426233"/>
                </a:cubicBezTo>
                <a:cubicBezTo>
                  <a:pt x="576378" y="4426233"/>
                  <a:pt x="565114" y="4426233"/>
                  <a:pt x="565114" y="4422884"/>
                </a:cubicBezTo>
                <a:cubicBezTo>
                  <a:pt x="565114" y="4421768"/>
                  <a:pt x="557605" y="4421768"/>
                  <a:pt x="553850" y="4421768"/>
                </a:cubicBezTo>
                <a:cubicBezTo>
                  <a:pt x="535076" y="4425117"/>
                  <a:pt x="516303" y="4420651"/>
                  <a:pt x="501283" y="4420651"/>
                </a:cubicBezTo>
                <a:cubicBezTo>
                  <a:pt x="497529" y="4419535"/>
                  <a:pt x="493774" y="4419535"/>
                  <a:pt x="493774" y="4418419"/>
                </a:cubicBezTo>
                <a:cubicBezTo>
                  <a:pt x="493774" y="4417302"/>
                  <a:pt x="497529" y="4416186"/>
                  <a:pt x="501283" y="4416186"/>
                </a:cubicBezTo>
                <a:cubicBezTo>
                  <a:pt x="520057" y="4413954"/>
                  <a:pt x="538831" y="4411721"/>
                  <a:pt x="553850" y="4407256"/>
                </a:cubicBezTo>
                <a:close/>
                <a:moveTo>
                  <a:pt x="255797" y="4402571"/>
                </a:moveTo>
                <a:cubicBezTo>
                  <a:pt x="253372" y="4409849"/>
                  <a:pt x="251482" y="4413093"/>
                  <a:pt x="249591" y="4416338"/>
                </a:cubicBezTo>
                <a:cubicBezTo>
                  <a:pt x="238251" y="4435803"/>
                  <a:pt x="228800" y="4452024"/>
                  <a:pt x="219349" y="4468245"/>
                </a:cubicBezTo>
                <a:lnTo>
                  <a:pt x="219044" y="4469299"/>
                </a:lnTo>
                <a:lnTo>
                  <a:pt x="184261" y="4469299"/>
                </a:lnTo>
                <a:lnTo>
                  <a:pt x="200627" y="4444301"/>
                </a:lnTo>
                <a:cubicBezTo>
                  <a:pt x="204408" y="4437812"/>
                  <a:pt x="209543" y="4432114"/>
                  <a:pt x="212789" y="4429659"/>
                </a:cubicBezTo>
                <a:cubicBezTo>
                  <a:pt x="227660" y="4416596"/>
                  <a:pt x="242531" y="4403533"/>
                  <a:pt x="255797" y="4402571"/>
                </a:cubicBezTo>
                <a:close/>
                <a:moveTo>
                  <a:pt x="1354762" y="4401034"/>
                </a:moveTo>
                <a:lnTo>
                  <a:pt x="1343015" y="4406023"/>
                </a:lnTo>
                <a:cubicBezTo>
                  <a:pt x="1339260" y="4408256"/>
                  <a:pt x="1335505" y="4408256"/>
                  <a:pt x="1331751" y="4407139"/>
                </a:cubicBezTo>
                <a:cubicBezTo>
                  <a:pt x="1320487" y="4404907"/>
                  <a:pt x="1305468" y="4406023"/>
                  <a:pt x="1294203" y="4406023"/>
                </a:cubicBezTo>
                <a:cubicBezTo>
                  <a:pt x="1271675" y="4406023"/>
                  <a:pt x="1252902" y="4406023"/>
                  <a:pt x="1230373" y="4402674"/>
                </a:cubicBezTo>
                <a:lnTo>
                  <a:pt x="1230079" y="4402646"/>
                </a:lnTo>
                <a:close/>
                <a:moveTo>
                  <a:pt x="1474430" y="4392628"/>
                </a:moveTo>
                <a:cubicBezTo>
                  <a:pt x="1481940" y="4392628"/>
                  <a:pt x="1485695" y="4392628"/>
                  <a:pt x="1489449" y="4392628"/>
                </a:cubicBezTo>
                <a:cubicBezTo>
                  <a:pt x="1493204" y="4392628"/>
                  <a:pt x="1496959" y="4391511"/>
                  <a:pt x="1500713" y="4393744"/>
                </a:cubicBezTo>
                <a:cubicBezTo>
                  <a:pt x="1500713" y="4394860"/>
                  <a:pt x="1496959" y="4397093"/>
                  <a:pt x="1493204" y="4397093"/>
                </a:cubicBezTo>
                <a:cubicBezTo>
                  <a:pt x="1481940" y="4398209"/>
                  <a:pt x="1470675" y="4401558"/>
                  <a:pt x="1455657" y="4401558"/>
                </a:cubicBezTo>
                <a:cubicBezTo>
                  <a:pt x="1448147" y="4401558"/>
                  <a:pt x="1448147" y="4403791"/>
                  <a:pt x="1440638" y="4404907"/>
                </a:cubicBezTo>
                <a:lnTo>
                  <a:pt x="1489418" y="4408774"/>
                </a:lnTo>
                <a:lnTo>
                  <a:pt x="1477921" y="4408372"/>
                </a:lnTo>
                <a:cubicBezTo>
                  <a:pt x="1447884" y="4408372"/>
                  <a:pt x="1417846" y="4408372"/>
                  <a:pt x="1387808" y="4408372"/>
                </a:cubicBezTo>
                <a:lnTo>
                  <a:pt x="1382456" y="4408145"/>
                </a:lnTo>
                <a:lnTo>
                  <a:pt x="1395581" y="4404907"/>
                </a:lnTo>
                <a:cubicBezTo>
                  <a:pt x="1391826" y="4402674"/>
                  <a:pt x="1384317" y="4402674"/>
                  <a:pt x="1380562" y="4401558"/>
                </a:cubicBezTo>
                <a:lnTo>
                  <a:pt x="1365945" y="4400889"/>
                </a:lnTo>
                <a:lnTo>
                  <a:pt x="1391563" y="4400558"/>
                </a:lnTo>
                <a:cubicBezTo>
                  <a:pt x="1414091" y="4399442"/>
                  <a:pt x="1436619" y="4398325"/>
                  <a:pt x="1470412" y="4398325"/>
                </a:cubicBezTo>
                <a:cubicBezTo>
                  <a:pt x="1461025" y="4397209"/>
                  <a:pt x="1453515" y="4395814"/>
                  <a:pt x="1446945" y="4394698"/>
                </a:cubicBezTo>
                <a:lnTo>
                  <a:pt x="1432962" y="4393166"/>
                </a:lnTo>
                <a:lnTo>
                  <a:pt x="1445800" y="4392767"/>
                </a:lnTo>
                <a:cubicBezTo>
                  <a:pt x="1455657" y="4392070"/>
                  <a:pt x="1465043" y="4391512"/>
                  <a:pt x="1474430" y="4392628"/>
                </a:cubicBezTo>
                <a:close/>
                <a:moveTo>
                  <a:pt x="1263741" y="4390974"/>
                </a:moveTo>
                <a:lnTo>
                  <a:pt x="1286694" y="4391372"/>
                </a:lnTo>
                <a:cubicBezTo>
                  <a:pt x="1305468" y="4392070"/>
                  <a:pt x="1324241" y="4392628"/>
                  <a:pt x="1343015" y="4391511"/>
                </a:cubicBezTo>
                <a:cubicBezTo>
                  <a:pt x="1358034" y="4391511"/>
                  <a:pt x="1365543" y="4394860"/>
                  <a:pt x="1376807" y="4393744"/>
                </a:cubicBezTo>
                <a:lnTo>
                  <a:pt x="1393989" y="4393744"/>
                </a:lnTo>
                <a:lnTo>
                  <a:pt x="1376544" y="4396093"/>
                </a:lnTo>
                <a:cubicBezTo>
                  <a:pt x="1372789" y="4397209"/>
                  <a:pt x="1365280" y="4397209"/>
                  <a:pt x="1357770" y="4397209"/>
                </a:cubicBezTo>
                <a:cubicBezTo>
                  <a:pt x="1320223" y="4397209"/>
                  <a:pt x="1278921" y="4397209"/>
                  <a:pt x="1237619" y="4397209"/>
                </a:cubicBezTo>
                <a:cubicBezTo>
                  <a:pt x="1226355" y="4397209"/>
                  <a:pt x="1215091" y="4396093"/>
                  <a:pt x="1203827" y="4392744"/>
                </a:cubicBezTo>
                <a:cubicBezTo>
                  <a:pt x="1216968" y="4393302"/>
                  <a:pt x="1228232" y="4393023"/>
                  <a:pt x="1239027" y="4392465"/>
                </a:cubicBezTo>
                <a:close/>
                <a:moveTo>
                  <a:pt x="4346457" y="4381118"/>
                </a:moveTo>
                <a:lnTo>
                  <a:pt x="4350210" y="4382234"/>
                </a:lnTo>
                <a:cubicBezTo>
                  <a:pt x="4355842" y="4385025"/>
                  <a:pt x="4364291" y="4386421"/>
                  <a:pt x="4373208" y="4386560"/>
                </a:cubicBezTo>
                <a:cubicBezTo>
                  <a:pt x="4382126" y="4386700"/>
                  <a:pt x="4391512" y="4385584"/>
                  <a:pt x="4399022" y="4383351"/>
                </a:cubicBezTo>
                <a:lnTo>
                  <a:pt x="4403909" y="4381898"/>
                </a:lnTo>
                <a:lnTo>
                  <a:pt x="4388168" y="4381118"/>
                </a:lnTo>
                <a:cubicBezTo>
                  <a:pt x="4376903" y="4382234"/>
                  <a:pt x="4361884" y="4381118"/>
                  <a:pt x="4346865" y="4381118"/>
                </a:cubicBezTo>
                <a:close/>
                <a:moveTo>
                  <a:pt x="4038978" y="4377769"/>
                </a:moveTo>
                <a:cubicBezTo>
                  <a:pt x="4016450" y="4376653"/>
                  <a:pt x="3997676" y="4381118"/>
                  <a:pt x="3978903" y="4378885"/>
                </a:cubicBezTo>
                <a:lnTo>
                  <a:pt x="3989757" y="4378885"/>
                </a:lnTo>
                <a:cubicBezTo>
                  <a:pt x="3997266" y="4378885"/>
                  <a:pt x="4004776" y="4378885"/>
                  <a:pt x="4012285" y="4381118"/>
                </a:cubicBezTo>
                <a:cubicBezTo>
                  <a:pt x="4016040" y="4382234"/>
                  <a:pt x="4027304" y="4382234"/>
                  <a:pt x="4027304" y="4381118"/>
                </a:cubicBezTo>
                <a:cubicBezTo>
                  <a:pt x="4034814" y="4378885"/>
                  <a:pt x="4046078" y="4380002"/>
                  <a:pt x="4057342" y="4378885"/>
                </a:cubicBezTo>
                <a:lnTo>
                  <a:pt x="4093414" y="4378885"/>
                </a:lnTo>
                <a:lnTo>
                  <a:pt x="4076525" y="4377769"/>
                </a:lnTo>
                <a:cubicBezTo>
                  <a:pt x="4065261" y="4377769"/>
                  <a:pt x="4050242" y="4377769"/>
                  <a:pt x="4038978" y="4377769"/>
                </a:cubicBezTo>
                <a:close/>
                <a:moveTo>
                  <a:pt x="389750" y="4375620"/>
                </a:moveTo>
                <a:lnTo>
                  <a:pt x="392304" y="4375620"/>
                </a:lnTo>
                <a:lnTo>
                  <a:pt x="402673" y="4375620"/>
                </a:lnTo>
                <a:lnTo>
                  <a:pt x="407341" y="4377765"/>
                </a:lnTo>
                <a:cubicBezTo>
                  <a:pt x="411095" y="4383347"/>
                  <a:pt x="411095" y="4391161"/>
                  <a:pt x="441133" y="4391161"/>
                </a:cubicBezTo>
                <a:cubicBezTo>
                  <a:pt x="452397" y="4391161"/>
                  <a:pt x="463661" y="4394510"/>
                  <a:pt x="463661" y="4397859"/>
                </a:cubicBezTo>
                <a:cubicBezTo>
                  <a:pt x="467416" y="4401207"/>
                  <a:pt x="471171" y="4403440"/>
                  <a:pt x="478680" y="4406789"/>
                </a:cubicBezTo>
                <a:cubicBezTo>
                  <a:pt x="478680" y="4407905"/>
                  <a:pt x="478680" y="4409022"/>
                  <a:pt x="478680" y="4409022"/>
                </a:cubicBezTo>
                <a:cubicBezTo>
                  <a:pt x="459907" y="4414603"/>
                  <a:pt x="444888" y="4420185"/>
                  <a:pt x="422359" y="4420185"/>
                </a:cubicBezTo>
                <a:lnTo>
                  <a:pt x="367946" y="4420185"/>
                </a:lnTo>
                <a:close/>
                <a:moveTo>
                  <a:pt x="351938" y="4375603"/>
                </a:moveTo>
                <a:lnTo>
                  <a:pt x="354757" y="4375620"/>
                </a:lnTo>
                <a:cubicBezTo>
                  <a:pt x="354757" y="4375620"/>
                  <a:pt x="358511" y="4375620"/>
                  <a:pt x="358511" y="4375620"/>
                </a:cubicBezTo>
                <a:lnTo>
                  <a:pt x="376345" y="4375620"/>
                </a:lnTo>
                <a:lnTo>
                  <a:pt x="358149" y="4401366"/>
                </a:lnTo>
                <a:lnTo>
                  <a:pt x="347184" y="4420185"/>
                </a:lnTo>
                <a:lnTo>
                  <a:pt x="332208" y="4420185"/>
                </a:lnTo>
                <a:lnTo>
                  <a:pt x="332208" y="4430378"/>
                </a:lnTo>
                <a:lnTo>
                  <a:pt x="336076" y="4431815"/>
                </a:lnTo>
                <a:lnTo>
                  <a:pt x="340128" y="4432297"/>
                </a:lnTo>
                <a:lnTo>
                  <a:pt x="327906" y="4453273"/>
                </a:lnTo>
                <a:lnTo>
                  <a:pt x="321334" y="4469299"/>
                </a:lnTo>
                <a:lnTo>
                  <a:pt x="295188" y="4469299"/>
                </a:lnTo>
                <a:lnTo>
                  <a:pt x="317314" y="4434066"/>
                </a:lnTo>
                <a:cubicBezTo>
                  <a:pt x="328121" y="4418634"/>
                  <a:pt x="337572" y="4402414"/>
                  <a:pt x="345667" y="4385402"/>
                </a:cubicBezTo>
                <a:close/>
                <a:moveTo>
                  <a:pt x="1813123" y="4375509"/>
                </a:moveTo>
                <a:lnTo>
                  <a:pt x="1812000" y="4375620"/>
                </a:lnTo>
                <a:lnTo>
                  <a:pt x="1808633" y="4375620"/>
                </a:lnTo>
                <a:close/>
                <a:moveTo>
                  <a:pt x="426096" y="4373388"/>
                </a:moveTo>
                <a:cubicBezTo>
                  <a:pt x="433606" y="4373388"/>
                  <a:pt x="444870" y="4374504"/>
                  <a:pt x="452380" y="4373388"/>
                </a:cubicBezTo>
                <a:cubicBezTo>
                  <a:pt x="467398" y="4373388"/>
                  <a:pt x="478662" y="4374504"/>
                  <a:pt x="486172" y="4375620"/>
                </a:cubicBezTo>
                <a:lnTo>
                  <a:pt x="516598" y="4375620"/>
                </a:lnTo>
                <a:lnTo>
                  <a:pt x="456227" y="4377116"/>
                </a:lnTo>
                <a:cubicBezTo>
                  <a:pt x="452472" y="4378232"/>
                  <a:pt x="448717" y="4378232"/>
                  <a:pt x="444962" y="4377116"/>
                </a:cubicBezTo>
                <a:lnTo>
                  <a:pt x="407815" y="4375620"/>
                </a:lnTo>
                <a:lnTo>
                  <a:pt x="411077" y="4375620"/>
                </a:lnTo>
                <a:cubicBezTo>
                  <a:pt x="414832" y="4375620"/>
                  <a:pt x="422342" y="4376737"/>
                  <a:pt x="426096" y="4373388"/>
                </a:cubicBezTo>
                <a:close/>
                <a:moveTo>
                  <a:pt x="568776" y="4372271"/>
                </a:moveTo>
                <a:cubicBezTo>
                  <a:pt x="572530" y="4371155"/>
                  <a:pt x="576285" y="4371155"/>
                  <a:pt x="580040" y="4372271"/>
                </a:cubicBezTo>
                <a:cubicBezTo>
                  <a:pt x="598813" y="4375620"/>
                  <a:pt x="621342" y="4373388"/>
                  <a:pt x="640115" y="4373388"/>
                </a:cubicBezTo>
                <a:cubicBezTo>
                  <a:pt x="640115" y="4375620"/>
                  <a:pt x="636361" y="4376737"/>
                  <a:pt x="643870" y="4377853"/>
                </a:cubicBezTo>
                <a:cubicBezTo>
                  <a:pt x="647625" y="4377853"/>
                  <a:pt x="655134" y="4377853"/>
                  <a:pt x="651380" y="4375620"/>
                </a:cubicBezTo>
                <a:cubicBezTo>
                  <a:pt x="658889" y="4375620"/>
                  <a:pt x="666399" y="4375620"/>
                  <a:pt x="673908" y="4375620"/>
                </a:cubicBezTo>
                <a:cubicBezTo>
                  <a:pt x="673908" y="4376179"/>
                  <a:pt x="672969" y="4377016"/>
                  <a:pt x="672969" y="4377853"/>
                </a:cubicBezTo>
                <a:lnTo>
                  <a:pt x="673480" y="4378096"/>
                </a:lnTo>
                <a:lnTo>
                  <a:pt x="655227" y="4379348"/>
                </a:lnTo>
                <a:cubicBezTo>
                  <a:pt x="640208" y="4380465"/>
                  <a:pt x="621435" y="4379348"/>
                  <a:pt x="602661" y="4378232"/>
                </a:cubicBezTo>
                <a:cubicBezTo>
                  <a:pt x="587642" y="4375999"/>
                  <a:pt x="565114" y="4374883"/>
                  <a:pt x="546340" y="4374883"/>
                </a:cubicBezTo>
                <a:lnTo>
                  <a:pt x="521088" y="4375509"/>
                </a:lnTo>
                <a:lnTo>
                  <a:pt x="535453" y="4374086"/>
                </a:lnTo>
                <a:cubicBezTo>
                  <a:pt x="541554" y="4373667"/>
                  <a:pt x="548125" y="4373388"/>
                  <a:pt x="553757" y="4373388"/>
                </a:cubicBezTo>
                <a:cubicBezTo>
                  <a:pt x="557512" y="4374504"/>
                  <a:pt x="565021" y="4374504"/>
                  <a:pt x="568776" y="4372271"/>
                </a:cubicBezTo>
                <a:close/>
                <a:moveTo>
                  <a:pt x="2050077" y="4371871"/>
                </a:moveTo>
                <a:lnTo>
                  <a:pt x="2101113" y="4373388"/>
                </a:lnTo>
                <a:cubicBezTo>
                  <a:pt x="2108622" y="4373388"/>
                  <a:pt x="2116132" y="4373388"/>
                  <a:pt x="2123641" y="4373388"/>
                </a:cubicBezTo>
                <a:cubicBezTo>
                  <a:pt x="2146170" y="4373388"/>
                  <a:pt x="2161189" y="4375620"/>
                  <a:pt x="2172453" y="4380085"/>
                </a:cubicBezTo>
                <a:cubicBezTo>
                  <a:pt x="2183717" y="4380085"/>
                  <a:pt x="2194981" y="4380085"/>
                  <a:pt x="2206245" y="4380085"/>
                </a:cubicBezTo>
                <a:cubicBezTo>
                  <a:pt x="2213755" y="4380085"/>
                  <a:pt x="2213755" y="4381202"/>
                  <a:pt x="2217510" y="4382318"/>
                </a:cubicBezTo>
                <a:cubicBezTo>
                  <a:pt x="2221264" y="4383434"/>
                  <a:pt x="2217510" y="4384551"/>
                  <a:pt x="2213755" y="4385667"/>
                </a:cubicBezTo>
                <a:cubicBezTo>
                  <a:pt x="2202491" y="4390132"/>
                  <a:pt x="2202491" y="4390132"/>
                  <a:pt x="2187472" y="4386783"/>
                </a:cubicBezTo>
                <a:cubicBezTo>
                  <a:pt x="2183717" y="4385667"/>
                  <a:pt x="2172453" y="4382318"/>
                  <a:pt x="2172453" y="4381202"/>
                </a:cubicBezTo>
                <a:cubicBezTo>
                  <a:pt x="2157434" y="4383434"/>
                  <a:pt x="2146170" y="4380085"/>
                  <a:pt x="2134906" y="4380085"/>
                </a:cubicBezTo>
                <a:cubicBezTo>
                  <a:pt x="2119887" y="4382318"/>
                  <a:pt x="2101113" y="4382318"/>
                  <a:pt x="2089849" y="4380085"/>
                </a:cubicBezTo>
                <a:cubicBezTo>
                  <a:pt x="2082339" y="4380085"/>
                  <a:pt x="2078585" y="4378969"/>
                  <a:pt x="2071075" y="4380085"/>
                </a:cubicBezTo>
                <a:cubicBezTo>
                  <a:pt x="2063566" y="4380085"/>
                  <a:pt x="2056056" y="4378969"/>
                  <a:pt x="2044792" y="4381202"/>
                </a:cubicBezTo>
                <a:cubicBezTo>
                  <a:pt x="2037283" y="4382318"/>
                  <a:pt x="2026019" y="4378969"/>
                  <a:pt x="2018509" y="4380085"/>
                </a:cubicBezTo>
                <a:cubicBezTo>
                  <a:pt x="2014754" y="4382318"/>
                  <a:pt x="2007245" y="4381202"/>
                  <a:pt x="2003490" y="4381202"/>
                </a:cubicBezTo>
                <a:cubicBezTo>
                  <a:pt x="1995981" y="4381202"/>
                  <a:pt x="1999736" y="4378969"/>
                  <a:pt x="1995981" y="4377853"/>
                </a:cubicBezTo>
                <a:cubicBezTo>
                  <a:pt x="1992226" y="4377853"/>
                  <a:pt x="1984717" y="4377853"/>
                  <a:pt x="1977207" y="4377853"/>
                </a:cubicBezTo>
                <a:cubicBezTo>
                  <a:pt x="1977207" y="4378969"/>
                  <a:pt x="1973452" y="4380085"/>
                  <a:pt x="1969698" y="4380085"/>
                </a:cubicBezTo>
                <a:lnTo>
                  <a:pt x="1965515" y="4378096"/>
                </a:lnTo>
                <a:lnTo>
                  <a:pt x="1996073" y="4375999"/>
                </a:lnTo>
                <a:close/>
                <a:moveTo>
                  <a:pt x="438364" y="4365107"/>
                </a:moveTo>
                <a:lnTo>
                  <a:pt x="459814" y="4365107"/>
                </a:lnTo>
                <a:lnTo>
                  <a:pt x="463690" y="4365299"/>
                </a:lnTo>
                <a:lnTo>
                  <a:pt x="439009" y="4365299"/>
                </a:lnTo>
                <a:close/>
                <a:moveTo>
                  <a:pt x="359149" y="4364336"/>
                </a:moveTo>
                <a:lnTo>
                  <a:pt x="378749" y="4364627"/>
                </a:lnTo>
                <a:lnTo>
                  <a:pt x="380211" y="4365299"/>
                </a:lnTo>
                <a:lnTo>
                  <a:pt x="358532" y="4365299"/>
                </a:lnTo>
                <a:close/>
                <a:moveTo>
                  <a:pt x="290415" y="4356583"/>
                </a:moveTo>
                <a:lnTo>
                  <a:pt x="290926" y="4356643"/>
                </a:lnTo>
                <a:cubicBezTo>
                  <a:pt x="298436" y="4356643"/>
                  <a:pt x="309700" y="4356643"/>
                  <a:pt x="320964" y="4357759"/>
                </a:cubicBezTo>
                <a:cubicBezTo>
                  <a:pt x="324719" y="4358876"/>
                  <a:pt x="332228" y="4358876"/>
                  <a:pt x="339738" y="4357759"/>
                </a:cubicBezTo>
                <a:lnTo>
                  <a:pt x="344493" y="4357406"/>
                </a:lnTo>
                <a:lnTo>
                  <a:pt x="343055" y="4359992"/>
                </a:lnTo>
                <a:lnTo>
                  <a:pt x="324719" y="4359992"/>
                </a:lnTo>
                <a:lnTo>
                  <a:pt x="319543" y="4363069"/>
                </a:lnTo>
                <a:lnTo>
                  <a:pt x="335908" y="4363990"/>
                </a:lnTo>
                <a:lnTo>
                  <a:pt x="340790" y="4364063"/>
                </a:lnTo>
                <a:lnTo>
                  <a:pt x="340103" y="4365299"/>
                </a:lnTo>
                <a:lnTo>
                  <a:pt x="315794" y="4365299"/>
                </a:lnTo>
                <a:lnTo>
                  <a:pt x="313454" y="4366690"/>
                </a:lnTo>
                <a:cubicBezTo>
                  <a:pt x="313454" y="4366690"/>
                  <a:pt x="313454" y="4367806"/>
                  <a:pt x="313454" y="4368922"/>
                </a:cubicBezTo>
                <a:cubicBezTo>
                  <a:pt x="319086" y="4372271"/>
                  <a:pt x="321903" y="4373946"/>
                  <a:pt x="327066" y="4374783"/>
                </a:cubicBezTo>
                <a:lnTo>
                  <a:pt x="334528" y="4375322"/>
                </a:lnTo>
                <a:lnTo>
                  <a:pt x="320240" y="4401006"/>
                </a:lnTo>
                <a:cubicBezTo>
                  <a:pt x="313089" y="4416395"/>
                  <a:pt x="305395" y="4430381"/>
                  <a:pt x="297192" y="4444070"/>
                </a:cubicBezTo>
                <a:lnTo>
                  <a:pt x="281246" y="4469299"/>
                </a:lnTo>
                <a:lnTo>
                  <a:pt x="224182" y="4469299"/>
                </a:lnTo>
                <a:lnTo>
                  <a:pt x="247987" y="4428439"/>
                </a:lnTo>
                <a:cubicBezTo>
                  <a:pt x="259327" y="4408974"/>
                  <a:pt x="272025" y="4390298"/>
                  <a:pt x="282009" y="4370042"/>
                </a:cubicBezTo>
                <a:close/>
                <a:moveTo>
                  <a:pt x="4380658" y="4349862"/>
                </a:moveTo>
                <a:cubicBezTo>
                  <a:pt x="4380658" y="4349862"/>
                  <a:pt x="4380658" y="4350978"/>
                  <a:pt x="4376903" y="4350978"/>
                </a:cubicBezTo>
                <a:cubicBezTo>
                  <a:pt x="4380658" y="4353211"/>
                  <a:pt x="4384413" y="4352094"/>
                  <a:pt x="4391922" y="4352094"/>
                </a:cubicBezTo>
                <a:cubicBezTo>
                  <a:pt x="4395677" y="4352094"/>
                  <a:pt x="4395677" y="4353211"/>
                  <a:pt x="4395677" y="4353211"/>
                </a:cubicBezTo>
                <a:cubicBezTo>
                  <a:pt x="4395677" y="4354327"/>
                  <a:pt x="4395677" y="4356559"/>
                  <a:pt x="4391922" y="4355443"/>
                </a:cubicBezTo>
                <a:cubicBezTo>
                  <a:pt x="4388168" y="4355443"/>
                  <a:pt x="4384413" y="4357676"/>
                  <a:pt x="4380658" y="4357676"/>
                </a:cubicBezTo>
                <a:cubicBezTo>
                  <a:pt x="4358130" y="4356559"/>
                  <a:pt x="4339356" y="4359908"/>
                  <a:pt x="4316827" y="4359908"/>
                </a:cubicBezTo>
                <a:cubicBezTo>
                  <a:pt x="4249242" y="4359908"/>
                  <a:pt x="4177903" y="4359908"/>
                  <a:pt x="4110318" y="4359908"/>
                </a:cubicBezTo>
                <a:cubicBezTo>
                  <a:pt x="4087790" y="4359908"/>
                  <a:pt x="4069016" y="4361025"/>
                  <a:pt x="4057752" y="4366606"/>
                </a:cubicBezTo>
                <a:cubicBezTo>
                  <a:pt x="4061506" y="4368839"/>
                  <a:pt x="4069016" y="4368839"/>
                  <a:pt x="4072771" y="4369955"/>
                </a:cubicBezTo>
                <a:cubicBezTo>
                  <a:pt x="4095299" y="4372188"/>
                  <a:pt x="4102808" y="4372188"/>
                  <a:pt x="4110318" y="4365490"/>
                </a:cubicBezTo>
                <a:cubicBezTo>
                  <a:pt x="4114073" y="4363257"/>
                  <a:pt x="4117827" y="4363257"/>
                  <a:pt x="4121582" y="4364374"/>
                </a:cubicBezTo>
                <a:cubicBezTo>
                  <a:pt x="4132846" y="4366606"/>
                  <a:pt x="4147865" y="4365490"/>
                  <a:pt x="4159129" y="4365490"/>
                </a:cubicBezTo>
                <a:cubicBezTo>
                  <a:pt x="4181657" y="4365490"/>
                  <a:pt x="4200431" y="4365490"/>
                  <a:pt x="4222960" y="4368839"/>
                </a:cubicBezTo>
                <a:cubicBezTo>
                  <a:pt x="4230469" y="4369955"/>
                  <a:pt x="4245488" y="4371071"/>
                  <a:pt x="4249242" y="4369955"/>
                </a:cubicBezTo>
                <a:cubicBezTo>
                  <a:pt x="4264262" y="4366606"/>
                  <a:pt x="4283035" y="4368839"/>
                  <a:pt x="4294299" y="4366606"/>
                </a:cubicBezTo>
                <a:cubicBezTo>
                  <a:pt x="4301809" y="4365490"/>
                  <a:pt x="4309318" y="4365490"/>
                  <a:pt x="4316827" y="4366606"/>
                </a:cubicBezTo>
                <a:cubicBezTo>
                  <a:pt x="4331847" y="4368839"/>
                  <a:pt x="4343111" y="4368839"/>
                  <a:pt x="4358130" y="4366606"/>
                </a:cubicBezTo>
                <a:cubicBezTo>
                  <a:pt x="4369394" y="4365490"/>
                  <a:pt x="4376903" y="4365490"/>
                  <a:pt x="4388168" y="4367722"/>
                </a:cubicBezTo>
                <a:cubicBezTo>
                  <a:pt x="4406941" y="4373304"/>
                  <a:pt x="4433224" y="4374420"/>
                  <a:pt x="4459507" y="4373304"/>
                </a:cubicBezTo>
                <a:cubicBezTo>
                  <a:pt x="4467017" y="4373304"/>
                  <a:pt x="4474526" y="4372188"/>
                  <a:pt x="4478281" y="4371071"/>
                </a:cubicBezTo>
                <a:lnTo>
                  <a:pt x="4500922" y="4368827"/>
                </a:lnTo>
                <a:lnTo>
                  <a:pt x="4500922" y="4361392"/>
                </a:lnTo>
                <a:lnTo>
                  <a:pt x="4482110" y="4360375"/>
                </a:lnTo>
                <a:cubicBezTo>
                  <a:pt x="4478356" y="4360375"/>
                  <a:pt x="4470846" y="4361491"/>
                  <a:pt x="4467091" y="4359259"/>
                </a:cubicBezTo>
                <a:lnTo>
                  <a:pt x="4447128" y="4350087"/>
                </a:lnTo>
                <a:close/>
                <a:moveTo>
                  <a:pt x="1665658" y="4344743"/>
                </a:moveTo>
                <a:cubicBezTo>
                  <a:pt x="1691941" y="4343627"/>
                  <a:pt x="1718224" y="4344743"/>
                  <a:pt x="1736997" y="4350325"/>
                </a:cubicBezTo>
                <a:cubicBezTo>
                  <a:pt x="1748262" y="4352557"/>
                  <a:pt x="1755771" y="4352557"/>
                  <a:pt x="1767035" y="4351441"/>
                </a:cubicBezTo>
                <a:cubicBezTo>
                  <a:pt x="1782054" y="4349208"/>
                  <a:pt x="1793318" y="4349208"/>
                  <a:pt x="1808338" y="4351441"/>
                </a:cubicBezTo>
                <a:lnTo>
                  <a:pt x="1819792" y="4351441"/>
                </a:lnTo>
                <a:lnTo>
                  <a:pt x="1819509" y="4353294"/>
                </a:lnTo>
                <a:cubicBezTo>
                  <a:pt x="1819509" y="4354411"/>
                  <a:pt x="1812000" y="4355527"/>
                  <a:pt x="1808245" y="4357759"/>
                </a:cubicBezTo>
                <a:cubicBezTo>
                  <a:pt x="1815754" y="4357759"/>
                  <a:pt x="1819509" y="4358876"/>
                  <a:pt x="1823263" y="4357759"/>
                </a:cubicBezTo>
                <a:cubicBezTo>
                  <a:pt x="1830773" y="4355527"/>
                  <a:pt x="1842037" y="4356643"/>
                  <a:pt x="1849547" y="4356643"/>
                </a:cubicBezTo>
                <a:cubicBezTo>
                  <a:pt x="1860811" y="4355527"/>
                  <a:pt x="1868320" y="4358876"/>
                  <a:pt x="1879585" y="4357759"/>
                </a:cubicBezTo>
                <a:lnTo>
                  <a:pt x="1882605" y="4358139"/>
                </a:lnTo>
                <a:lnTo>
                  <a:pt x="1808338" y="4358139"/>
                </a:lnTo>
                <a:cubicBezTo>
                  <a:pt x="1785809" y="4358139"/>
                  <a:pt x="1767035" y="4361488"/>
                  <a:pt x="1744507" y="4360371"/>
                </a:cubicBezTo>
                <a:cubicBezTo>
                  <a:pt x="1740752" y="4360371"/>
                  <a:pt x="1736997" y="4362604"/>
                  <a:pt x="1733243" y="4362604"/>
                </a:cubicBezTo>
                <a:cubicBezTo>
                  <a:pt x="1729488" y="4361488"/>
                  <a:pt x="1729488" y="4363720"/>
                  <a:pt x="1729488" y="4364836"/>
                </a:cubicBezTo>
                <a:cubicBezTo>
                  <a:pt x="1729488" y="4364836"/>
                  <a:pt x="1729488" y="4365953"/>
                  <a:pt x="1733243" y="4365953"/>
                </a:cubicBezTo>
                <a:cubicBezTo>
                  <a:pt x="1740752" y="4365953"/>
                  <a:pt x="1744507" y="4364836"/>
                  <a:pt x="1748262" y="4367069"/>
                </a:cubicBezTo>
                <a:cubicBezTo>
                  <a:pt x="1744507" y="4367069"/>
                  <a:pt x="1744507" y="4368185"/>
                  <a:pt x="1744507" y="4368185"/>
                </a:cubicBezTo>
                <a:lnTo>
                  <a:pt x="1605253" y="4366304"/>
                </a:lnTo>
                <a:lnTo>
                  <a:pt x="1602673" y="4362085"/>
                </a:lnTo>
                <a:cubicBezTo>
                  <a:pt x="1604551" y="4360829"/>
                  <a:pt x="1609244" y="4359992"/>
                  <a:pt x="1616754" y="4359992"/>
                </a:cubicBezTo>
                <a:cubicBezTo>
                  <a:pt x="1624263" y="4359992"/>
                  <a:pt x="1635527" y="4359992"/>
                  <a:pt x="1646792" y="4359992"/>
                </a:cubicBezTo>
                <a:cubicBezTo>
                  <a:pt x="1654301" y="4359992"/>
                  <a:pt x="1658056" y="4359992"/>
                  <a:pt x="1658056" y="4357759"/>
                </a:cubicBezTo>
                <a:cubicBezTo>
                  <a:pt x="1658056" y="4355527"/>
                  <a:pt x="1654301" y="4356643"/>
                  <a:pt x="1646792" y="4356643"/>
                </a:cubicBezTo>
                <a:cubicBezTo>
                  <a:pt x="1643037" y="4356643"/>
                  <a:pt x="1635527" y="4355527"/>
                  <a:pt x="1631773" y="4357759"/>
                </a:cubicBezTo>
                <a:cubicBezTo>
                  <a:pt x="1624263" y="4358876"/>
                  <a:pt x="1616754" y="4358876"/>
                  <a:pt x="1612999" y="4357759"/>
                </a:cubicBezTo>
                <a:cubicBezTo>
                  <a:pt x="1601735" y="4356643"/>
                  <a:pt x="1590471" y="4356643"/>
                  <a:pt x="1582961" y="4356643"/>
                </a:cubicBezTo>
                <a:cubicBezTo>
                  <a:pt x="1575451" y="4356643"/>
                  <a:pt x="1567942" y="4355527"/>
                  <a:pt x="1564188" y="4354411"/>
                </a:cubicBezTo>
                <a:lnTo>
                  <a:pt x="1557218" y="4352557"/>
                </a:lnTo>
                <a:lnTo>
                  <a:pt x="1590563" y="4352557"/>
                </a:lnTo>
                <a:cubicBezTo>
                  <a:pt x="1609337" y="4352557"/>
                  <a:pt x="1628111" y="4351441"/>
                  <a:pt x="1646884" y="4346976"/>
                </a:cubicBezTo>
                <a:cubicBezTo>
                  <a:pt x="1650639" y="4345859"/>
                  <a:pt x="1658148" y="4344743"/>
                  <a:pt x="1665658" y="4344743"/>
                </a:cubicBezTo>
                <a:close/>
                <a:moveTo>
                  <a:pt x="1003125" y="4336296"/>
                </a:moveTo>
                <a:lnTo>
                  <a:pt x="948505" y="4339162"/>
                </a:lnTo>
                <a:lnTo>
                  <a:pt x="910619" y="4339162"/>
                </a:lnTo>
                <a:lnTo>
                  <a:pt x="940493" y="4336550"/>
                </a:lnTo>
                <a:cubicBezTo>
                  <a:pt x="955512" y="4336550"/>
                  <a:pt x="966777" y="4336550"/>
                  <a:pt x="981795" y="4336550"/>
                </a:cubicBezTo>
                <a:close/>
                <a:moveTo>
                  <a:pt x="1088805" y="4333619"/>
                </a:moveTo>
                <a:cubicBezTo>
                  <a:pt x="1092560" y="4332922"/>
                  <a:pt x="1096314" y="4332643"/>
                  <a:pt x="1101947" y="4334317"/>
                </a:cubicBezTo>
                <a:cubicBezTo>
                  <a:pt x="1113211" y="4336550"/>
                  <a:pt x="1124475" y="4334317"/>
                  <a:pt x="1131984" y="4335433"/>
                </a:cubicBezTo>
                <a:cubicBezTo>
                  <a:pt x="1143249" y="4335433"/>
                  <a:pt x="1154513" y="4335433"/>
                  <a:pt x="1165777" y="4335433"/>
                </a:cubicBezTo>
                <a:cubicBezTo>
                  <a:pt x="1173286" y="4337666"/>
                  <a:pt x="1165777" y="4339898"/>
                  <a:pt x="1169532" y="4342131"/>
                </a:cubicBezTo>
                <a:lnTo>
                  <a:pt x="1172083" y="4342321"/>
                </a:lnTo>
                <a:lnTo>
                  <a:pt x="1162525" y="4342510"/>
                </a:lnTo>
                <a:cubicBezTo>
                  <a:pt x="1147506" y="4342510"/>
                  <a:pt x="1128732" y="4344743"/>
                  <a:pt x="1109958" y="4340278"/>
                </a:cubicBezTo>
                <a:cubicBezTo>
                  <a:pt x="1098694" y="4342510"/>
                  <a:pt x="1083675" y="4340278"/>
                  <a:pt x="1076166" y="4338045"/>
                </a:cubicBezTo>
                <a:lnTo>
                  <a:pt x="1050269" y="4335735"/>
                </a:lnTo>
                <a:lnTo>
                  <a:pt x="1075664" y="4335433"/>
                </a:lnTo>
                <a:cubicBezTo>
                  <a:pt x="1081296" y="4335433"/>
                  <a:pt x="1085050" y="4334317"/>
                  <a:pt x="1088805" y="4333619"/>
                </a:cubicBezTo>
                <a:close/>
                <a:moveTo>
                  <a:pt x="489927" y="4329852"/>
                </a:moveTo>
                <a:cubicBezTo>
                  <a:pt x="497436" y="4328735"/>
                  <a:pt x="501191" y="4330968"/>
                  <a:pt x="501191" y="4332084"/>
                </a:cubicBezTo>
                <a:cubicBezTo>
                  <a:pt x="501191" y="4335433"/>
                  <a:pt x="504945" y="4337666"/>
                  <a:pt x="516210" y="4339898"/>
                </a:cubicBezTo>
                <a:cubicBezTo>
                  <a:pt x="519965" y="4341015"/>
                  <a:pt x="523719" y="4341015"/>
                  <a:pt x="527474" y="4341015"/>
                </a:cubicBezTo>
                <a:cubicBezTo>
                  <a:pt x="538738" y="4337666"/>
                  <a:pt x="557512" y="4339898"/>
                  <a:pt x="568776" y="4337666"/>
                </a:cubicBezTo>
                <a:cubicBezTo>
                  <a:pt x="576285" y="4336550"/>
                  <a:pt x="583795" y="4336550"/>
                  <a:pt x="595059" y="4336550"/>
                </a:cubicBezTo>
                <a:cubicBezTo>
                  <a:pt x="602568" y="4336550"/>
                  <a:pt x="606323" y="4339898"/>
                  <a:pt x="610078" y="4342131"/>
                </a:cubicBezTo>
                <a:cubicBezTo>
                  <a:pt x="617587" y="4345480"/>
                  <a:pt x="632606" y="4346596"/>
                  <a:pt x="640115" y="4342131"/>
                </a:cubicBezTo>
                <a:cubicBezTo>
                  <a:pt x="640115" y="4339898"/>
                  <a:pt x="643870" y="4338782"/>
                  <a:pt x="647625" y="4336550"/>
                </a:cubicBezTo>
                <a:cubicBezTo>
                  <a:pt x="647625" y="4334317"/>
                  <a:pt x="655134" y="4333201"/>
                  <a:pt x="666399" y="4333201"/>
                </a:cubicBezTo>
                <a:cubicBezTo>
                  <a:pt x="673908" y="4333201"/>
                  <a:pt x="681417" y="4333201"/>
                  <a:pt x="688927" y="4330968"/>
                </a:cubicBezTo>
                <a:cubicBezTo>
                  <a:pt x="700191" y="4329852"/>
                  <a:pt x="711455" y="4332084"/>
                  <a:pt x="718965" y="4335433"/>
                </a:cubicBezTo>
                <a:cubicBezTo>
                  <a:pt x="730229" y="4342131"/>
                  <a:pt x="752757" y="4342131"/>
                  <a:pt x="771531" y="4344364"/>
                </a:cubicBezTo>
                <a:cubicBezTo>
                  <a:pt x="779040" y="4345480"/>
                  <a:pt x="786550" y="4343247"/>
                  <a:pt x="797814" y="4342131"/>
                </a:cubicBezTo>
                <a:lnTo>
                  <a:pt x="814541" y="4339645"/>
                </a:lnTo>
                <a:lnTo>
                  <a:pt x="825598" y="4339301"/>
                </a:lnTo>
                <a:cubicBezTo>
                  <a:pt x="835454" y="4338604"/>
                  <a:pt x="844840" y="4338046"/>
                  <a:pt x="854227" y="4339162"/>
                </a:cubicBezTo>
                <a:lnTo>
                  <a:pt x="843373" y="4339162"/>
                </a:lnTo>
                <a:lnTo>
                  <a:pt x="828032" y="4337642"/>
                </a:lnTo>
                <a:lnTo>
                  <a:pt x="851319" y="4334457"/>
                </a:lnTo>
                <a:cubicBezTo>
                  <a:pt x="856951" y="4334597"/>
                  <a:pt x="861644" y="4335992"/>
                  <a:pt x="869154" y="4338782"/>
                </a:cubicBezTo>
                <a:lnTo>
                  <a:pt x="870006" y="4339162"/>
                </a:lnTo>
                <a:lnTo>
                  <a:pt x="869246" y="4339162"/>
                </a:lnTo>
                <a:lnTo>
                  <a:pt x="870223" y="4339259"/>
                </a:lnTo>
                <a:lnTo>
                  <a:pt x="876509" y="4342063"/>
                </a:lnTo>
                <a:lnTo>
                  <a:pt x="873001" y="4343627"/>
                </a:lnTo>
                <a:cubicBezTo>
                  <a:pt x="861737" y="4344743"/>
                  <a:pt x="850473" y="4348092"/>
                  <a:pt x="835454" y="4348092"/>
                </a:cubicBezTo>
                <a:cubicBezTo>
                  <a:pt x="827944" y="4348092"/>
                  <a:pt x="827944" y="4350325"/>
                  <a:pt x="820435" y="4351441"/>
                </a:cubicBezTo>
                <a:cubicBezTo>
                  <a:pt x="839209" y="4354790"/>
                  <a:pt x="857982" y="4354790"/>
                  <a:pt x="876756" y="4355906"/>
                </a:cubicBezTo>
                <a:cubicBezTo>
                  <a:pt x="891775" y="4357022"/>
                  <a:pt x="903039" y="4359255"/>
                  <a:pt x="918058" y="4360371"/>
                </a:cubicBezTo>
                <a:cubicBezTo>
                  <a:pt x="921813" y="4360371"/>
                  <a:pt x="929322" y="4362604"/>
                  <a:pt x="925567" y="4364836"/>
                </a:cubicBezTo>
                <a:cubicBezTo>
                  <a:pt x="921813" y="4367069"/>
                  <a:pt x="914303" y="4365953"/>
                  <a:pt x="910548" y="4365953"/>
                </a:cubicBezTo>
                <a:cubicBezTo>
                  <a:pt x="884265" y="4365953"/>
                  <a:pt x="861737" y="4365953"/>
                  <a:pt x="835454" y="4365953"/>
                </a:cubicBezTo>
                <a:lnTo>
                  <a:pt x="758042" y="4371871"/>
                </a:lnTo>
                <a:lnTo>
                  <a:pt x="696436" y="4370039"/>
                </a:lnTo>
                <a:cubicBezTo>
                  <a:pt x="692682" y="4370039"/>
                  <a:pt x="688927" y="4367806"/>
                  <a:pt x="681417" y="4366690"/>
                </a:cubicBezTo>
                <a:cubicBezTo>
                  <a:pt x="703946" y="4365574"/>
                  <a:pt x="726474" y="4365574"/>
                  <a:pt x="745248" y="4365574"/>
                </a:cubicBezTo>
                <a:cubicBezTo>
                  <a:pt x="745248" y="4365574"/>
                  <a:pt x="745248" y="4364457"/>
                  <a:pt x="745248" y="4364457"/>
                </a:cubicBezTo>
                <a:cubicBezTo>
                  <a:pt x="722719" y="4364457"/>
                  <a:pt x="700191" y="4364457"/>
                  <a:pt x="681417" y="4364457"/>
                </a:cubicBezTo>
                <a:cubicBezTo>
                  <a:pt x="658889" y="4364457"/>
                  <a:pt x="640115" y="4364457"/>
                  <a:pt x="621342" y="4364457"/>
                </a:cubicBezTo>
                <a:cubicBezTo>
                  <a:pt x="617587" y="4364457"/>
                  <a:pt x="610078" y="4364457"/>
                  <a:pt x="606323" y="4363341"/>
                </a:cubicBezTo>
                <a:cubicBezTo>
                  <a:pt x="602568" y="4362225"/>
                  <a:pt x="601629" y="4360550"/>
                  <a:pt x="599752" y="4359294"/>
                </a:cubicBezTo>
                <a:lnTo>
                  <a:pt x="590570" y="4358139"/>
                </a:lnTo>
                <a:lnTo>
                  <a:pt x="722812" y="4358139"/>
                </a:lnTo>
                <a:cubicBezTo>
                  <a:pt x="745340" y="4358139"/>
                  <a:pt x="764114" y="4357022"/>
                  <a:pt x="775378" y="4351441"/>
                </a:cubicBezTo>
                <a:cubicBezTo>
                  <a:pt x="771624" y="4349208"/>
                  <a:pt x="764114" y="4349208"/>
                  <a:pt x="760359" y="4348092"/>
                </a:cubicBezTo>
                <a:cubicBezTo>
                  <a:pt x="737831" y="4345859"/>
                  <a:pt x="730322" y="4345859"/>
                  <a:pt x="722812" y="4352557"/>
                </a:cubicBezTo>
                <a:cubicBezTo>
                  <a:pt x="719057" y="4354790"/>
                  <a:pt x="715303" y="4354790"/>
                  <a:pt x="711548" y="4353673"/>
                </a:cubicBezTo>
                <a:cubicBezTo>
                  <a:pt x="700284" y="4351441"/>
                  <a:pt x="685265" y="4352557"/>
                  <a:pt x="674001" y="4352557"/>
                </a:cubicBezTo>
                <a:cubicBezTo>
                  <a:pt x="651473" y="4352557"/>
                  <a:pt x="632699" y="4352557"/>
                  <a:pt x="610170" y="4349208"/>
                </a:cubicBezTo>
                <a:cubicBezTo>
                  <a:pt x="602661" y="4348092"/>
                  <a:pt x="587642" y="4346976"/>
                  <a:pt x="583888" y="4348092"/>
                </a:cubicBezTo>
                <a:cubicBezTo>
                  <a:pt x="568868" y="4351441"/>
                  <a:pt x="550095" y="4349208"/>
                  <a:pt x="538831" y="4351441"/>
                </a:cubicBezTo>
                <a:lnTo>
                  <a:pt x="527757" y="4351441"/>
                </a:lnTo>
                <a:lnTo>
                  <a:pt x="527943" y="4350225"/>
                </a:lnTo>
                <a:cubicBezTo>
                  <a:pt x="526535" y="4349388"/>
                  <a:pt x="523719" y="4348829"/>
                  <a:pt x="519965" y="4348829"/>
                </a:cubicBezTo>
                <a:cubicBezTo>
                  <a:pt x="512455" y="4348829"/>
                  <a:pt x="501191" y="4348829"/>
                  <a:pt x="501191" y="4345480"/>
                </a:cubicBezTo>
                <a:cubicBezTo>
                  <a:pt x="501191" y="4344364"/>
                  <a:pt x="493682" y="4344364"/>
                  <a:pt x="489927" y="4344364"/>
                </a:cubicBezTo>
                <a:cubicBezTo>
                  <a:pt x="471153" y="4347713"/>
                  <a:pt x="452380" y="4343247"/>
                  <a:pt x="437360" y="4343247"/>
                </a:cubicBezTo>
                <a:cubicBezTo>
                  <a:pt x="433606" y="4342131"/>
                  <a:pt x="429851" y="4342131"/>
                  <a:pt x="429851" y="4341015"/>
                </a:cubicBezTo>
                <a:cubicBezTo>
                  <a:pt x="429851" y="4339898"/>
                  <a:pt x="433606" y="4338782"/>
                  <a:pt x="437360" y="4338782"/>
                </a:cubicBezTo>
                <a:lnTo>
                  <a:pt x="448267" y="4336929"/>
                </a:lnTo>
                <a:lnTo>
                  <a:pt x="486265" y="4336929"/>
                </a:lnTo>
                <a:lnTo>
                  <a:pt x="486673" y="4336929"/>
                </a:lnTo>
                <a:lnTo>
                  <a:pt x="482920" y="4335813"/>
                </a:lnTo>
                <a:lnTo>
                  <a:pt x="469593" y="4333306"/>
                </a:lnTo>
                <a:close/>
                <a:moveTo>
                  <a:pt x="413732" y="4328776"/>
                </a:moveTo>
                <a:lnTo>
                  <a:pt x="414757" y="4329385"/>
                </a:lnTo>
                <a:cubicBezTo>
                  <a:pt x="414757" y="4330501"/>
                  <a:pt x="414757" y="4331618"/>
                  <a:pt x="414757" y="4331618"/>
                </a:cubicBezTo>
                <a:lnTo>
                  <a:pt x="411703" y="4332494"/>
                </a:lnTo>
                <a:close/>
                <a:moveTo>
                  <a:pt x="390189" y="4315511"/>
                </a:moveTo>
                <a:lnTo>
                  <a:pt x="392698" y="4315850"/>
                </a:lnTo>
                <a:cubicBezTo>
                  <a:pt x="396922" y="4317106"/>
                  <a:pt x="399738" y="4318780"/>
                  <a:pt x="399738" y="4320455"/>
                </a:cubicBezTo>
                <a:lnTo>
                  <a:pt x="409305" y="4326143"/>
                </a:lnTo>
                <a:lnTo>
                  <a:pt x="408933" y="4326660"/>
                </a:lnTo>
                <a:lnTo>
                  <a:pt x="404296" y="4334619"/>
                </a:lnTo>
                <a:lnTo>
                  <a:pt x="388005" y="4339293"/>
                </a:lnTo>
                <a:lnTo>
                  <a:pt x="371652" y="4341222"/>
                </a:lnTo>
                <a:lnTo>
                  <a:pt x="374019" y="4336738"/>
                </a:lnTo>
                <a:cubicBezTo>
                  <a:pt x="375909" y="4333493"/>
                  <a:pt x="377799" y="4330249"/>
                  <a:pt x="377799" y="4330249"/>
                </a:cubicBezTo>
                <a:close/>
                <a:moveTo>
                  <a:pt x="1214998" y="4293014"/>
                </a:moveTo>
                <a:lnTo>
                  <a:pt x="1234557" y="4294177"/>
                </a:lnTo>
                <a:lnTo>
                  <a:pt x="1233478" y="4294391"/>
                </a:lnTo>
                <a:cubicBezTo>
                  <a:pt x="1225968" y="4293833"/>
                  <a:pt x="1218459" y="4294949"/>
                  <a:pt x="1210480" y="4295647"/>
                </a:cubicBezTo>
                <a:lnTo>
                  <a:pt x="1190618" y="4294680"/>
                </a:lnTo>
                <a:lnTo>
                  <a:pt x="1192470" y="4294130"/>
                </a:lnTo>
                <a:cubicBezTo>
                  <a:pt x="1203734" y="4295247"/>
                  <a:pt x="1211243" y="4291898"/>
                  <a:pt x="1214998" y="4293014"/>
                </a:cubicBezTo>
                <a:close/>
                <a:moveTo>
                  <a:pt x="356089" y="4290671"/>
                </a:moveTo>
                <a:lnTo>
                  <a:pt x="365599" y="4290703"/>
                </a:lnTo>
                <a:lnTo>
                  <a:pt x="360064" y="4298867"/>
                </a:lnTo>
                <a:lnTo>
                  <a:pt x="349793" y="4298453"/>
                </a:lnTo>
                <a:close/>
                <a:moveTo>
                  <a:pt x="331931" y="4290589"/>
                </a:moveTo>
                <a:lnTo>
                  <a:pt x="347451" y="4290642"/>
                </a:lnTo>
                <a:lnTo>
                  <a:pt x="343277" y="4298191"/>
                </a:lnTo>
                <a:lnTo>
                  <a:pt x="338256" y="4297989"/>
                </a:lnTo>
                <a:lnTo>
                  <a:pt x="342349" y="4299870"/>
                </a:lnTo>
                <a:lnTo>
                  <a:pt x="332830" y="4317086"/>
                </a:lnTo>
                <a:lnTo>
                  <a:pt x="345623" y="4303115"/>
                </a:lnTo>
                <a:lnTo>
                  <a:pt x="350457" y="4309152"/>
                </a:lnTo>
                <a:lnTo>
                  <a:pt x="353522" y="4310235"/>
                </a:lnTo>
                <a:lnTo>
                  <a:pt x="346382" y="4324981"/>
                </a:lnTo>
                <a:cubicBezTo>
                  <a:pt x="344491" y="4328226"/>
                  <a:pt x="343956" y="4332259"/>
                  <a:pt x="343421" y="4336293"/>
                </a:cubicBezTo>
                <a:cubicBezTo>
                  <a:pt x="348557" y="4330594"/>
                  <a:pt x="352338" y="4324105"/>
                  <a:pt x="356118" y="4317617"/>
                </a:cubicBezTo>
                <a:cubicBezTo>
                  <a:pt x="359363" y="4315162"/>
                  <a:pt x="362608" y="4312707"/>
                  <a:pt x="362072" y="4316741"/>
                </a:cubicBezTo>
                <a:cubicBezTo>
                  <a:pt x="362893" y="4321564"/>
                  <a:pt x="362358" y="4325597"/>
                  <a:pt x="358577" y="4332087"/>
                </a:cubicBezTo>
                <a:lnTo>
                  <a:pt x="352628" y="4342781"/>
                </a:lnTo>
                <a:lnTo>
                  <a:pt x="299044" y="4342781"/>
                </a:lnTo>
                <a:lnTo>
                  <a:pt x="316853" y="4316468"/>
                </a:lnTo>
                <a:close/>
                <a:moveTo>
                  <a:pt x="2152203" y="4287542"/>
                </a:moveTo>
                <a:lnTo>
                  <a:pt x="2168060" y="4288328"/>
                </a:lnTo>
                <a:cubicBezTo>
                  <a:pt x="2164305" y="4289444"/>
                  <a:pt x="2160551" y="4290560"/>
                  <a:pt x="2156796" y="4290560"/>
                </a:cubicBezTo>
                <a:cubicBezTo>
                  <a:pt x="2141777" y="4289444"/>
                  <a:pt x="2126758" y="4295026"/>
                  <a:pt x="2107985" y="4290560"/>
                </a:cubicBezTo>
                <a:cubicBezTo>
                  <a:pt x="2107985" y="4290560"/>
                  <a:pt x="2104230" y="4290560"/>
                  <a:pt x="2104230" y="4290560"/>
                </a:cubicBezTo>
                <a:lnTo>
                  <a:pt x="2056009" y="4289126"/>
                </a:lnTo>
                <a:lnTo>
                  <a:pt x="2063566" y="4288549"/>
                </a:lnTo>
                <a:cubicBezTo>
                  <a:pt x="2089849" y="4288549"/>
                  <a:pt x="2112377" y="4288549"/>
                  <a:pt x="2138660" y="4288549"/>
                </a:cubicBezTo>
                <a:close/>
                <a:moveTo>
                  <a:pt x="452380" y="4280735"/>
                </a:moveTo>
                <a:lnTo>
                  <a:pt x="478521" y="4280735"/>
                </a:lnTo>
                <a:lnTo>
                  <a:pt x="478521" y="4285574"/>
                </a:lnTo>
                <a:lnTo>
                  <a:pt x="487411" y="4284064"/>
                </a:lnTo>
                <a:cubicBezTo>
                  <a:pt x="494920" y="4282947"/>
                  <a:pt x="498675" y="4285180"/>
                  <a:pt x="498675" y="4286296"/>
                </a:cubicBezTo>
                <a:cubicBezTo>
                  <a:pt x="498675" y="4289645"/>
                  <a:pt x="502429" y="4291878"/>
                  <a:pt x="513694" y="4294110"/>
                </a:cubicBezTo>
                <a:cubicBezTo>
                  <a:pt x="517449" y="4295227"/>
                  <a:pt x="521203" y="4295227"/>
                  <a:pt x="524958" y="4295227"/>
                </a:cubicBezTo>
                <a:cubicBezTo>
                  <a:pt x="536222" y="4291878"/>
                  <a:pt x="554996" y="4294110"/>
                  <a:pt x="566260" y="4291878"/>
                </a:cubicBezTo>
                <a:cubicBezTo>
                  <a:pt x="573769" y="4290762"/>
                  <a:pt x="581279" y="4290762"/>
                  <a:pt x="592543" y="4290762"/>
                </a:cubicBezTo>
                <a:lnTo>
                  <a:pt x="607527" y="4296330"/>
                </a:lnTo>
                <a:lnTo>
                  <a:pt x="637616" y="4296330"/>
                </a:lnTo>
                <a:lnTo>
                  <a:pt x="645109" y="4290762"/>
                </a:lnTo>
                <a:cubicBezTo>
                  <a:pt x="645109" y="4288529"/>
                  <a:pt x="652618" y="4287413"/>
                  <a:pt x="663883" y="4287413"/>
                </a:cubicBezTo>
                <a:cubicBezTo>
                  <a:pt x="671392" y="4287413"/>
                  <a:pt x="678901" y="4287413"/>
                  <a:pt x="686411" y="4285180"/>
                </a:cubicBezTo>
                <a:cubicBezTo>
                  <a:pt x="697675" y="4284064"/>
                  <a:pt x="708939" y="4286296"/>
                  <a:pt x="716449" y="4289645"/>
                </a:cubicBezTo>
                <a:lnTo>
                  <a:pt x="725662" y="4292055"/>
                </a:lnTo>
                <a:lnTo>
                  <a:pt x="640115" y="4298595"/>
                </a:lnTo>
                <a:cubicBezTo>
                  <a:pt x="625097" y="4300828"/>
                  <a:pt x="606323" y="4299712"/>
                  <a:pt x="591304" y="4301944"/>
                </a:cubicBezTo>
                <a:cubicBezTo>
                  <a:pt x="576285" y="4303061"/>
                  <a:pt x="557512" y="4301944"/>
                  <a:pt x="538738" y="4300828"/>
                </a:cubicBezTo>
                <a:cubicBezTo>
                  <a:pt x="523719" y="4298595"/>
                  <a:pt x="501191" y="4297479"/>
                  <a:pt x="482417" y="4297479"/>
                </a:cubicBezTo>
                <a:lnTo>
                  <a:pt x="399364" y="4299537"/>
                </a:lnTo>
                <a:lnTo>
                  <a:pt x="401302" y="4296141"/>
                </a:lnTo>
                <a:lnTo>
                  <a:pt x="409402" y="4282238"/>
                </a:lnTo>
                <a:lnTo>
                  <a:pt x="426079" y="4281654"/>
                </a:lnTo>
                <a:lnTo>
                  <a:pt x="421059" y="4290270"/>
                </a:lnTo>
                <a:cubicBezTo>
                  <a:pt x="422414" y="4291060"/>
                  <a:pt x="423769" y="4291849"/>
                  <a:pt x="425124" y="4292638"/>
                </a:cubicBezTo>
                <a:lnTo>
                  <a:pt x="431636" y="4281460"/>
                </a:lnTo>
                <a:close/>
                <a:moveTo>
                  <a:pt x="1937335" y="4276200"/>
                </a:moveTo>
                <a:lnTo>
                  <a:pt x="1938405" y="4276231"/>
                </a:lnTo>
                <a:lnTo>
                  <a:pt x="1938083" y="4276327"/>
                </a:lnTo>
                <a:cubicBezTo>
                  <a:pt x="1938083" y="4277164"/>
                  <a:pt x="1939022" y="4278281"/>
                  <a:pt x="1939022" y="4279397"/>
                </a:cubicBezTo>
                <a:cubicBezTo>
                  <a:pt x="1939022" y="4280514"/>
                  <a:pt x="1942777" y="4280514"/>
                  <a:pt x="1946532" y="4280514"/>
                </a:cubicBezTo>
                <a:lnTo>
                  <a:pt x="1956290" y="4280514"/>
                </a:lnTo>
                <a:lnTo>
                  <a:pt x="1950924" y="4280735"/>
                </a:lnTo>
                <a:lnTo>
                  <a:pt x="1937335" y="4280735"/>
                </a:lnTo>
                <a:close/>
                <a:moveTo>
                  <a:pt x="1298017" y="4273182"/>
                </a:moveTo>
                <a:lnTo>
                  <a:pt x="1298522" y="4273182"/>
                </a:lnTo>
                <a:lnTo>
                  <a:pt x="1298071" y="4273200"/>
                </a:lnTo>
                <a:close/>
                <a:moveTo>
                  <a:pt x="1964065" y="4269571"/>
                </a:moveTo>
                <a:cubicBezTo>
                  <a:pt x="1969697" y="4269013"/>
                  <a:pt x="1977207" y="4269571"/>
                  <a:pt x="1988471" y="4270688"/>
                </a:cubicBezTo>
                <a:cubicBezTo>
                  <a:pt x="1992226" y="4271804"/>
                  <a:pt x="1999736" y="4271804"/>
                  <a:pt x="2003490" y="4274037"/>
                </a:cubicBezTo>
                <a:lnTo>
                  <a:pt x="1996794" y="4275688"/>
                </a:lnTo>
                <a:lnTo>
                  <a:pt x="1965305" y="4273816"/>
                </a:lnTo>
                <a:lnTo>
                  <a:pt x="1952588" y="4274446"/>
                </a:lnTo>
                <a:close/>
                <a:moveTo>
                  <a:pt x="1601735" y="4267339"/>
                </a:moveTo>
                <a:cubicBezTo>
                  <a:pt x="1628018" y="4266223"/>
                  <a:pt x="1654301" y="4267339"/>
                  <a:pt x="1673074" y="4272921"/>
                </a:cubicBezTo>
                <a:cubicBezTo>
                  <a:pt x="1684339" y="4275153"/>
                  <a:pt x="1691848" y="4275153"/>
                  <a:pt x="1703112" y="4274037"/>
                </a:cubicBezTo>
                <a:cubicBezTo>
                  <a:pt x="1718131" y="4271804"/>
                  <a:pt x="1729395" y="4271804"/>
                  <a:pt x="1744415" y="4274037"/>
                </a:cubicBezTo>
                <a:cubicBezTo>
                  <a:pt x="1751924" y="4275153"/>
                  <a:pt x="1759433" y="4275153"/>
                  <a:pt x="1766943" y="4274037"/>
                </a:cubicBezTo>
                <a:cubicBezTo>
                  <a:pt x="1778207" y="4271804"/>
                  <a:pt x="1796980" y="4274037"/>
                  <a:pt x="1812000" y="4270688"/>
                </a:cubicBezTo>
                <a:cubicBezTo>
                  <a:pt x="1815754" y="4269572"/>
                  <a:pt x="1830773" y="4270688"/>
                  <a:pt x="1838282" y="4271804"/>
                </a:cubicBezTo>
                <a:lnTo>
                  <a:pt x="1879969" y="4273991"/>
                </a:lnTo>
                <a:lnTo>
                  <a:pt x="1791751" y="4280735"/>
                </a:lnTo>
                <a:lnTo>
                  <a:pt x="1744415" y="4280735"/>
                </a:lnTo>
                <a:cubicBezTo>
                  <a:pt x="1721886" y="4280735"/>
                  <a:pt x="1703112" y="4284084"/>
                  <a:pt x="1680584" y="4282967"/>
                </a:cubicBezTo>
                <a:cubicBezTo>
                  <a:pt x="1676829" y="4282967"/>
                  <a:pt x="1673074" y="4285200"/>
                  <a:pt x="1669320" y="4285200"/>
                </a:cubicBezTo>
                <a:lnTo>
                  <a:pt x="1668497" y="4285689"/>
                </a:lnTo>
                <a:lnTo>
                  <a:pt x="1657762" y="4285461"/>
                </a:lnTo>
                <a:cubicBezTo>
                  <a:pt x="1642743" y="4283228"/>
                  <a:pt x="1620215" y="4282112"/>
                  <a:pt x="1601441" y="4282112"/>
                </a:cubicBezTo>
                <a:cubicBezTo>
                  <a:pt x="1571403" y="4283228"/>
                  <a:pt x="1541365" y="4280996"/>
                  <a:pt x="1511327" y="4284345"/>
                </a:cubicBezTo>
                <a:cubicBezTo>
                  <a:pt x="1507573" y="4285461"/>
                  <a:pt x="1503818" y="4285461"/>
                  <a:pt x="1500063" y="4284345"/>
                </a:cubicBezTo>
                <a:cubicBezTo>
                  <a:pt x="1470026" y="4280996"/>
                  <a:pt x="1439988" y="4283228"/>
                  <a:pt x="1409950" y="4283228"/>
                </a:cubicBezTo>
                <a:cubicBezTo>
                  <a:pt x="1376157" y="4282112"/>
                  <a:pt x="1346120" y="4280996"/>
                  <a:pt x="1312327" y="4283228"/>
                </a:cubicBezTo>
                <a:lnTo>
                  <a:pt x="1257806" y="4284000"/>
                </a:lnTo>
                <a:lnTo>
                  <a:pt x="1230017" y="4282967"/>
                </a:lnTo>
                <a:cubicBezTo>
                  <a:pt x="1222508" y="4282967"/>
                  <a:pt x="1211243" y="4281851"/>
                  <a:pt x="1199979" y="4282967"/>
                </a:cubicBezTo>
                <a:cubicBezTo>
                  <a:pt x="1192470" y="4282967"/>
                  <a:pt x="1184960" y="4281851"/>
                  <a:pt x="1181205" y="4279618"/>
                </a:cubicBezTo>
                <a:cubicBezTo>
                  <a:pt x="1181205" y="4278502"/>
                  <a:pt x="1181205" y="4277386"/>
                  <a:pt x="1184960" y="4277386"/>
                </a:cubicBezTo>
                <a:cubicBezTo>
                  <a:pt x="1211243" y="4276269"/>
                  <a:pt x="1241281" y="4276269"/>
                  <a:pt x="1260055" y="4282967"/>
                </a:cubicBezTo>
                <a:cubicBezTo>
                  <a:pt x="1278828" y="4284084"/>
                  <a:pt x="1293847" y="4279618"/>
                  <a:pt x="1312621" y="4280735"/>
                </a:cubicBezTo>
                <a:cubicBezTo>
                  <a:pt x="1308866" y="4277386"/>
                  <a:pt x="1312621" y="4276269"/>
                  <a:pt x="1323885" y="4276269"/>
                </a:cubicBezTo>
                <a:cubicBezTo>
                  <a:pt x="1331394" y="4276269"/>
                  <a:pt x="1335149" y="4276269"/>
                  <a:pt x="1338904" y="4276269"/>
                </a:cubicBezTo>
                <a:lnTo>
                  <a:pt x="1338904" y="4273182"/>
                </a:lnTo>
                <a:lnTo>
                  <a:pt x="1342365" y="4273182"/>
                </a:lnTo>
                <a:lnTo>
                  <a:pt x="1460595" y="4274779"/>
                </a:lnTo>
                <a:lnTo>
                  <a:pt x="1466565" y="4275153"/>
                </a:lnTo>
                <a:lnTo>
                  <a:pt x="1488252" y="4275153"/>
                </a:lnTo>
                <a:lnTo>
                  <a:pt x="1507573" y="4275414"/>
                </a:lnTo>
                <a:lnTo>
                  <a:pt x="1508451" y="4275153"/>
                </a:lnTo>
                <a:lnTo>
                  <a:pt x="1526640" y="4275153"/>
                </a:lnTo>
                <a:cubicBezTo>
                  <a:pt x="1545414" y="4275153"/>
                  <a:pt x="1564188" y="4274037"/>
                  <a:pt x="1582961" y="4269572"/>
                </a:cubicBezTo>
                <a:cubicBezTo>
                  <a:pt x="1586716" y="4268455"/>
                  <a:pt x="1594225" y="4267339"/>
                  <a:pt x="1601735" y="4267339"/>
                </a:cubicBezTo>
                <a:close/>
                <a:moveTo>
                  <a:pt x="2093587" y="4267118"/>
                </a:moveTo>
                <a:lnTo>
                  <a:pt x="2104230" y="4267118"/>
                </a:lnTo>
                <a:cubicBezTo>
                  <a:pt x="2119249" y="4267118"/>
                  <a:pt x="2134268" y="4266002"/>
                  <a:pt x="2145532" y="4269351"/>
                </a:cubicBezTo>
                <a:cubicBezTo>
                  <a:pt x="2145532" y="4269351"/>
                  <a:pt x="2149286" y="4269351"/>
                  <a:pt x="2153041" y="4269351"/>
                </a:cubicBezTo>
                <a:cubicBezTo>
                  <a:pt x="2171815" y="4266002"/>
                  <a:pt x="2190588" y="4270467"/>
                  <a:pt x="2209362" y="4269351"/>
                </a:cubicBezTo>
                <a:cubicBezTo>
                  <a:pt x="2228136" y="4268234"/>
                  <a:pt x="2246909" y="4268234"/>
                  <a:pt x="2265683" y="4269351"/>
                </a:cubicBezTo>
                <a:lnTo>
                  <a:pt x="2392886" y="4271069"/>
                </a:lnTo>
                <a:lnTo>
                  <a:pt x="2402917" y="4272837"/>
                </a:lnTo>
                <a:cubicBezTo>
                  <a:pt x="2407141" y="4273395"/>
                  <a:pt x="2410896" y="4273953"/>
                  <a:pt x="2412773" y="4275069"/>
                </a:cubicBezTo>
                <a:cubicBezTo>
                  <a:pt x="2416527" y="4277302"/>
                  <a:pt x="2424037" y="4278418"/>
                  <a:pt x="2416527" y="4280651"/>
                </a:cubicBezTo>
                <a:cubicBezTo>
                  <a:pt x="2412773" y="4281767"/>
                  <a:pt x="2412773" y="4284000"/>
                  <a:pt x="2409018" y="4284000"/>
                </a:cubicBezTo>
                <a:cubicBezTo>
                  <a:pt x="2401508" y="4284000"/>
                  <a:pt x="2393999" y="4285116"/>
                  <a:pt x="2390244" y="4284000"/>
                </a:cubicBezTo>
                <a:cubicBezTo>
                  <a:pt x="2375225" y="4281767"/>
                  <a:pt x="2360207" y="4280651"/>
                  <a:pt x="2345188" y="4279535"/>
                </a:cubicBezTo>
                <a:cubicBezTo>
                  <a:pt x="2339555" y="4278418"/>
                  <a:pt x="2336739" y="4278139"/>
                  <a:pt x="2334392" y="4278558"/>
                </a:cubicBezTo>
                <a:lnTo>
                  <a:pt x="2330218" y="4280237"/>
                </a:lnTo>
                <a:lnTo>
                  <a:pt x="2318917" y="4279397"/>
                </a:lnTo>
                <a:lnTo>
                  <a:pt x="2235645" y="4279397"/>
                </a:lnTo>
                <a:cubicBezTo>
                  <a:pt x="2209362" y="4280514"/>
                  <a:pt x="2183079" y="4280514"/>
                  <a:pt x="2156796" y="4280514"/>
                </a:cubicBezTo>
                <a:lnTo>
                  <a:pt x="2145918" y="4282939"/>
                </a:lnTo>
                <a:lnTo>
                  <a:pt x="2104868" y="4278502"/>
                </a:lnTo>
                <a:cubicBezTo>
                  <a:pt x="2086094" y="4277386"/>
                  <a:pt x="2067321" y="4277386"/>
                  <a:pt x="2048547" y="4274037"/>
                </a:cubicBezTo>
                <a:cubicBezTo>
                  <a:pt x="2056056" y="4272921"/>
                  <a:pt x="2056056" y="4270688"/>
                  <a:pt x="2063566" y="4270688"/>
                </a:cubicBezTo>
                <a:close/>
                <a:moveTo>
                  <a:pt x="2434998" y="4263625"/>
                </a:moveTo>
                <a:lnTo>
                  <a:pt x="2432954" y="4264046"/>
                </a:lnTo>
                <a:cubicBezTo>
                  <a:pt x="2432485" y="4264744"/>
                  <a:pt x="2433424" y="4265581"/>
                  <a:pt x="2435301" y="4266139"/>
                </a:cubicBezTo>
                <a:cubicBezTo>
                  <a:pt x="2435301" y="4267255"/>
                  <a:pt x="2442810" y="4267255"/>
                  <a:pt x="2435301" y="4268372"/>
                </a:cubicBezTo>
                <a:cubicBezTo>
                  <a:pt x="2435301" y="4268372"/>
                  <a:pt x="2431546" y="4269488"/>
                  <a:pt x="2431546" y="4268372"/>
                </a:cubicBezTo>
                <a:lnTo>
                  <a:pt x="2416398" y="4267921"/>
                </a:lnTo>
                <a:lnTo>
                  <a:pt x="2419627" y="4266002"/>
                </a:lnTo>
                <a:cubicBezTo>
                  <a:pt x="2423381" y="4266002"/>
                  <a:pt x="2427136" y="4263769"/>
                  <a:pt x="2430891" y="4263769"/>
                </a:cubicBezTo>
                <a:close/>
                <a:moveTo>
                  <a:pt x="2463656" y="4262623"/>
                </a:moveTo>
                <a:lnTo>
                  <a:pt x="2465339" y="4262790"/>
                </a:lnTo>
                <a:lnTo>
                  <a:pt x="2458888" y="4262790"/>
                </a:lnTo>
                <a:close/>
                <a:moveTo>
                  <a:pt x="375112" y="4259231"/>
                </a:moveTo>
                <a:lnTo>
                  <a:pt x="381039" y="4259525"/>
                </a:lnTo>
                <a:lnTo>
                  <a:pt x="385666" y="4259525"/>
                </a:lnTo>
                <a:lnTo>
                  <a:pt x="377463" y="4272344"/>
                </a:lnTo>
                <a:lnTo>
                  <a:pt x="368788" y="4270943"/>
                </a:lnTo>
                <a:lnTo>
                  <a:pt x="374337" y="4261420"/>
                </a:lnTo>
                <a:close/>
                <a:moveTo>
                  <a:pt x="1102063" y="4245274"/>
                </a:moveTo>
                <a:cubicBezTo>
                  <a:pt x="1113327" y="4246391"/>
                  <a:pt x="1124591" y="4246391"/>
                  <a:pt x="1132100" y="4249739"/>
                </a:cubicBezTo>
                <a:cubicBezTo>
                  <a:pt x="1132100" y="4250856"/>
                  <a:pt x="1135855" y="4251972"/>
                  <a:pt x="1132100" y="4253088"/>
                </a:cubicBezTo>
                <a:cubicBezTo>
                  <a:pt x="1124591" y="4254205"/>
                  <a:pt x="1117082" y="4253088"/>
                  <a:pt x="1120836" y="4256437"/>
                </a:cubicBezTo>
                <a:cubicBezTo>
                  <a:pt x="1120836" y="4258670"/>
                  <a:pt x="1128346" y="4257554"/>
                  <a:pt x="1132100" y="4257554"/>
                </a:cubicBezTo>
                <a:cubicBezTo>
                  <a:pt x="1135855" y="4257554"/>
                  <a:pt x="1139610" y="4257554"/>
                  <a:pt x="1147119" y="4257554"/>
                </a:cubicBezTo>
                <a:cubicBezTo>
                  <a:pt x="1150874" y="4257554"/>
                  <a:pt x="1158383" y="4257554"/>
                  <a:pt x="1165893" y="4257554"/>
                </a:cubicBezTo>
                <a:cubicBezTo>
                  <a:pt x="1165893" y="4258670"/>
                  <a:pt x="1165893" y="4259786"/>
                  <a:pt x="1165893" y="4260902"/>
                </a:cubicBezTo>
                <a:cubicBezTo>
                  <a:pt x="1162138" y="4260902"/>
                  <a:pt x="1158383" y="4260902"/>
                  <a:pt x="1150874" y="4260902"/>
                </a:cubicBezTo>
                <a:cubicBezTo>
                  <a:pt x="1145242" y="4260902"/>
                  <a:pt x="1141487" y="4261181"/>
                  <a:pt x="1139610" y="4261879"/>
                </a:cubicBezTo>
                <a:lnTo>
                  <a:pt x="1139610" y="4264293"/>
                </a:lnTo>
                <a:lnTo>
                  <a:pt x="1098602" y="4265106"/>
                </a:lnTo>
                <a:lnTo>
                  <a:pt x="1075105" y="4265633"/>
                </a:lnTo>
                <a:lnTo>
                  <a:pt x="1052312" y="4261879"/>
                </a:lnTo>
                <a:lnTo>
                  <a:pt x="1019741" y="4261992"/>
                </a:lnTo>
                <a:lnTo>
                  <a:pt x="1014017" y="4260960"/>
                </a:lnTo>
                <a:lnTo>
                  <a:pt x="1014017" y="4247828"/>
                </a:lnTo>
                <a:lnTo>
                  <a:pt x="1026968" y="4247507"/>
                </a:lnTo>
                <a:cubicBezTo>
                  <a:pt x="1049497" y="4248623"/>
                  <a:pt x="1075780" y="4245274"/>
                  <a:pt x="1102063" y="4245274"/>
                </a:cubicBezTo>
                <a:close/>
                <a:moveTo>
                  <a:pt x="1394931" y="4241925"/>
                </a:moveTo>
                <a:cubicBezTo>
                  <a:pt x="1417460" y="4240809"/>
                  <a:pt x="1436233" y="4243042"/>
                  <a:pt x="1455007" y="4241925"/>
                </a:cubicBezTo>
                <a:cubicBezTo>
                  <a:pt x="1470026" y="4240809"/>
                  <a:pt x="1481290" y="4244158"/>
                  <a:pt x="1500063" y="4244158"/>
                </a:cubicBezTo>
                <a:cubicBezTo>
                  <a:pt x="1511327" y="4243042"/>
                  <a:pt x="1526346" y="4244158"/>
                  <a:pt x="1541365" y="4244158"/>
                </a:cubicBezTo>
                <a:cubicBezTo>
                  <a:pt x="1545120" y="4244158"/>
                  <a:pt x="1545120" y="4244158"/>
                  <a:pt x="1548875" y="4244158"/>
                </a:cubicBezTo>
                <a:cubicBezTo>
                  <a:pt x="1563894" y="4249739"/>
                  <a:pt x="1582667" y="4248623"/>
                  <a:pt x="1601441" y="4246391"/>
                </a:cubicBezTo>
                <a:cubicBezTo>
                  <a:pt x="1616460" y="4244158"/>
                  <a:pt x="1631479" y="4245274"/>
                  <a:pt x="1646498" y="4241925"/>
                </a:cubicBezTo>
                <a:cubicBezTo>
                  <a:pt x="1646498" y="4241925"/>
                  <a:pt x="1650252" y="4241925"/>
                  <a:pt x="1654007" y="4243042"/>
                </a:cubicBezTo>
                <a:cubicBezTo>
                  <a:pt x="1657762" y="4244158"/>
                  <a:pt x="1661516" y="4244158"/>
                  <a:pt x="1665271" y="4244158"/>
                </a:cubicBezTo>
                <a:cubicBezTo>
                  <a:pt x="1702818" y="4243042"/>
                  <a:pt x="1740366" y="4247507"/>
                  <a:pt x="1777913" y="4245274"/>
                </a:cubicBezTo>
                <a:cubicBezTo>
                  <a:pt x="1792932" y="4245274"/>
                  <a:pt x="1800441" y="4248623"/>
                  <a:pt x="1811705" y="4247507"/>
                </a:cubicBezTo>
                <a:cubicBezTo>
                  <a:pt x="1822970" y="4247507"/>
                  <a:pt x="1837988" y="4247507"/>
                  <a:pt x="1849253" y="4247507"/>
                </a:cubicBezTo>
                <a:cubicBezTo>
                  <a:pt x="1871781" y="4248623"/>
                  <a:pt x="1890555" y="4244158"/>
                  <a:pt x="1909328" y="4246391"/>
                </a:cubicBezTo>
                <a:cubicBezTo>
                  <a:pt x="1916838" y="4246391"/>
                  <a:pt x="1920593" y="4246391"/>
                  <a:pt x="1924347" y="4246391"/>
                </a:cubicBezTo>
                <a:cubicBezTo>
                  <a:pt x="1928102" y="4246391"/>
                  <a:pt x="1931857" y="4245274"/>
                  <a:pt x="1935611" y="4247507"/>
                </a:cubicBezTo>
                <a:cubicBezTo>
                  <a:pt x="1935611" y="4248623"/>
                  <a:pt x="1931857" y="4250856"/>
                  <a:pt x="1928102" y="4250856"/>
                </a:cubicBezTo>
                <a:cubicBezTo>
                  <a:pt x="1916838" y="4251972"/>
                  <a:pt x="1905573" y="4255321"/>
                  <a:pt x="1890555" y="4255321"/>
                </a:cubicBezTo>
                <a:cubicBezTo>
                  <a:pt x="1883045" y="4255321"/>
                  <a:pt x="1883045" y="4257554"/>
                  <a:pt x="1875536" y="4258670"/>
                </a:cubicBezTo>
                <a:lnTo>
                  <a:pt x="1898774" y="4260512"/>
                </a:lnTo>
                <a:lnTo>
                  <a:pt x="1894603" y="4260502"/>
                </a:lnTo>
                <a:cubicBezTo>
                  <a:pt x="1875830" y="4259804"/>
                  <a:pt x="1857056" y="4258967"/>
                  <a:pt x="1838282" y="4259525"/>
                </a:cubicBezTo>
                <a:lnTo>
                  <a:pt x="1830242" y="4258728"/>
                </a:lnTo>
                <a:lnTo>
                  <a:pt x="1830479" y="4258670"/>
                </a:lnTo>
                <a:cubicBezTo>
                  <a:pt x="1826724" y="4256437"/>
                  <a:pt x="1819215" y="4256437"/>
                  <a:pt x="1815460" y="4255321"/>
                </a:cubicBezTo>
                <a:cubicBezTo>
                  <a:pt x="1792932" y="4253088"/>
                  <a:pt x="1785423" y="4253088"/>
                  <a:pt x="1777913" y="4259786"/>
                </a:cubicBezTo>
                <a:cubicBezTo>
                  <a:pt x="1774158" y="4262019"/>
                  <a:pt x="1770403" y="4262019"/>
                  <a:pt x="1766649" y="4260902"/>
                </a:cubicBezTo>
                <a:cubicBezTo>
                  <a:pt x="1755385" y="4258670"/>
                  <a:pt x="1740366" y="4259786"/>
                  <a:pt x="1729101" y="4259786"/>
                </a:cubicBezTo>
                <a:cubicBezTo>
                  <a:pt x="1706573" y="4259786"/>
                  <a:pt x="1687800" y="4259786"/>
                  <a:pt x="1665271" y="4256437"/>
                </a:cubicBezTo>
                <a:cubicBezTo>
                  <a:pt x="1657762" y="4255321"/>
                  <a:pt x="1642743" y="4254205"/>
                  <a:pt x="1638988" y="4255321"/>
                </a:cubicBezTo>
                <a:lnTo>
                  <a:pt x="1616447" y="4257292"/>
                </a:lnTo>
                <a:lnTo>
                  <a:pt x="1567942" y="4257292"/>
                </a:lnTo>
                <a:lnTo>
                  <a:pt x="1544768" y="4258670"/>
                </a:lnTo>
                <a:lnTo>
                  <a:pt x="1530101" y="4258670"/>
                </a:lnTo>
                <a:cubicBezTo>
                  <a:pt x="1518837" y="4259786"/>
                  <a:pt x="1511327" y="4259786"/>
                  <a:pt x="1500063" y="4257554"/>
                </a:cubicBezTo>
                <a:cubicBezTo>
                  <a:pt x="1481290" y="4251972"/>
                  <a:pt x="1455007" y="4250856"/>
                  <a:pt x="1428724" y="4251972"/>
                </a:cubicBezTo>
                <a:cubicBezTo>
                  <a:pt x="1421214" y="4251972"/>
                  <a:pt x="1413705" y="4253088"/>
                  <a:pt x="1409950" y="4254205"/>
                </a:cubicBezTo>
                <a:cubicBezTo>
                  <a:pt x="1391176" y="4258670"/>
                  <a:pt x="1372403" y="4259786"/>
                  <a:pt x="1353629" y="4259786"/>
                </a:cubicBezTo>
                <a:cubicBezTo>
                  <a:pt x="1334855" y="4259786"/>
                  <a:pt x="1312327" y="4259786"/>
                  <a:pt x="1293554" y="4259786"/>
                </a:cubicBezTo>
                <a:cubicBezTo>
                  <a:pt x="1271025" y="4259786"/>
                  <a:pt x="1244742" y="4258670"/>
                  <a:pt x="1222214" y="4255321"/>
                </a:cubicBezTo>
                <a:cubicBezTo>
                  <a:pt x="1214704" y="4255321"/>
                  <a:pt x="1207195" y="4255321"/>
                  <a:pt x="1203440" y="4255321"/>
                </a:cubicBezTo>
                <a:cubicBezTo>
                  <a:pt x="1192176" y="4255321"/>
                  <a:pt x="1188421" y="4254205"/>
                  <a:pt x="1184667" y="4251972"/>
                </a:cubicBezTo>
                <a:cubicBezTo>
                  <a:pt x="1210950" y="4253088"/>
                  <a:pt x="1229723" y="4249739"/>
                  <a:pt x="1252252" y="4249739"/>
                </a:cubicBezTo>
                <a:cubicBezTo>
                  <a:pt x="1282289" y="4248623"/>
                  <a:pt x="1312327" y="4247507"/>
                  <a:pt x="1338610" y="4245274"/>
                </a:cubicBezTo>
                <a:cubicBezTo>
                  <a:pt x="1357384" y="4244158"/>
                  <a:pt x="1376157" y="4243042"/>
                  <a:pt x="1394931" y="4241925"/>
                </a:cubicBezTo>
                <a:close/>
                <a:moveTo>
                  <a:pt x="2025381" y="4241443"/>
                </a:moveTo>
                <a:cubicBezTo>
                  <a:pt x="2036645" y="4242560"/>
                  <a:pt x="2047909" y="4242560"/>
                  <a:pt x="2055418" y="4245908"/>
                </a:cubicBezTo>
                <a:cubicBezTo>
                  <a:pt x="2055418" y="4247025"/>
                  <a:pt x="2059173" y="4248141"/>
                  <a:pt x="2055418" y="4249257"/>
                </a:cubicBezTo>
                <a:cubicBezTo>
                  <a:pt x="2047909" y="4250374"/>
                  <a:pt x="2040400" y="4249257"/>
                  <a:pt x="2044154" y="4252606"/>
                </a:cubicBezTo>
                <a:cubicBezTo>
                  <a:pt x="2044154" y="4254839"/>
                  <a:pt x="2051664" y="4253723"/>
                  <a:pt x="2055418" y="4253723"/>
                </a:cubicBezTo>
                <a:cubicBezTo>
                  <a:pt x="2059173" y="4253723"/>
                  <a:pt x="2062928" y="4253723"/>
                  <a:pt x="2070437" y="4253723"/>
                </a:cubicBezTo>
                <a:cubicBezTo>
                  <a:pt x="2074192" y="4253723"/>
                  <a:pt x="2081701" y="4253723"/>
                  <a:pt x="2089211" y="4253723"/>
                </a:cubicBezTo>
                <a:cubicBezTo>
                  <a:pt x="2089211" y="4254839"/>
                  <a:pt x="2089211" y="4255955"/>
                  <a:pt x="2089211" y="4257071"/>
                </a:cubicBezTo>
                <a:cubicBezTo>
                  <a:pt x="2085456" y="4257071"/>
                  <a:pt x="2081701" y="4257071"/>
                  <a:pt x="2074192" y="4257071"/>
                </a:cubicBezTo>
                <a:cubicBezTo>
                  <a:pt x="2062928" y="4257071"/>
                  <a:pt x="2059173" y="4258188"/>
                  <a:pt x="2062928" y="4261537"/>
                </a:cubicBezTo>
                <a:lnTo>
                  <a:pt x="2054543" y="4261893"/>
                </a:lnTo>
                <a:lnTo>
                  <a:pt x="2053709" y="4261897"/>
                </a:lnTo>
                <a:cubicBezTo>
                  <a:pt x="2043853" y="4262594"/>
                  <a:pt x="2033528" y="4263432"/>
                  <a:pt x="2022264" y="4262874"/>
                </a:cubicBezTo>
                <a:lnTo>
                  <a:pt x="2004928" y="4262874"/>
                </a:lnTo>
                <a:lnTo>
                  <a:pt x="1975630" y="4258048"/>
                </a:lnTo>
                <a:lnTo>
                  <a:pt x="1937335" y="4258181"/>
                </a:lnTo>
                <a:lnTo>
                  <a:pt x="1937335" y="4243997"/>
                </a:lnTo>
                <a:lnTo>
                  <a:pt x="1950286" y="4243676"/>
                </a:lnTo>
                <a:cubicBezTo>
                  <a:pt x="1972815" y="4244792"/>
                  <a:pt x="1999098" y="4241443"/>
                  <a:pt x="2025381" y="4241443"/>
                </a:cubicBezTo>
                <a:close/>
                <a:moveTo>
                  <a:pt x="2318249" y="4238094"/>
                </a:moveTo>
                <a:cubicBezTo>
                  <a:pt x="2340778" y="4236978"/>
                  <a:pt x="2359551" y="4239211"/>
                  <a:pt x="2378325" y="4238094"/>
                </a:cubicBezTo>
                <a:cubicBezTo>
                  <a:pt x="2393344" y="4236978"/>
                  <a:pt x="2404608" y="4240327"/>
                  <a:pt x="2423381" y="4240327"/>
                </a:cubicBezTo>
                <a:cubicBezTo>
                  <a:pt x="2434645" y="4239211"/>
                  <a:pt x="2449664" y="4240327"/>
                  <a:pt x="2464683" y="4240327"/>
                </a:cubicBezTo>
                <a:cubicBezTo>
                  <a:pt x="2468438" y="4240327"/>
                  <a:pt x="2468438" y="4240327"/>
                  <a:pt x="2472193" y="4240327"/>
                </a:cubicBezTo>
                <a:lnTo>
                  <a:pt x="2476849" y="4241084"/>
                </a:lnTo>
                <a:lnTo>
                  <a:pt x="2472848" y="4241580"/>
                </a:lnTo>
                <a:cubicBezTo>
                  <a:pt x="2446565" y="4241580"/>
                  <a:pt x="2427792" y="4247162"/>
                  <a:pt x="2401508" y="4246046"/>
                </a:cubicBezTo>
                <a:cubicBezTo>
                  <a:pt x="2401508" y="4246046"/>
                  <a:pt x="2401508" y="4247162"/>
                  <a:pt x="2401508" y="4247162"/>
                </a:cubicBezTo>
                <a:cubicBezTo>
                  <a:pt x="2401508" y="4248278"/>
                  <a:pt x="2401508" y="4248278"/>
                  <a:pt x="2401508" y="4249395"/>
                </a:cubicBezTo>
                <a:cubicBezTo>
                  <a:pt x="2405263" y="4249395"/>
                  <a:pt x="2412773" y="4249395"/>
                  <a:pt x="2416527" y="4249395"/>
                </a:cubicBezTo>
                <a:cubicBezTo>
                  <a:pt x="2424037" y="4249953"/>
                  <a:pt x="2427791" y="4250511"/>
                  <a:pt x="2429199" y="4251487"/>
                </a:cubicBezTo>
                <a:lnTo>
                  <a:pt x="2428458" y="4253911"/>
                </a:lnTo>
                <a:lnTo>
                  <a:pt x="2423381" y="4253723"/>
                </a:lnTo>
                <a:cubicBezTo>
                  <a:pt x="2404608" y="4248141"/>
                  <a:pt x="2378325" y="4247025"/>
                  <a:pt x="2352042" y="4248141"/>
                </a:cubicBezTo>
                <a:cubicBezTo>
                  <a:pt x="2344532" y="4248141"/>
                  <a:pt x="2337023" y="4249257"/>
                  <a:pt x="2333268" y="4250374"/>
                </a:cubicBezTo>
                <a:cubicBezTo>
                  <a:pt x="2314494" y="4254839"/>
                  <a:pt x="2295721" y="4255955"/>
                  <a:pt x="2276947" y="4255955"/>
                </a:cubicBezTo>
                <a:cubicBezTo>
                  <a:pt x="2258173" y="4255955"/>
                  <a:pt x="2235645" y="4255955"/>
                  <a:pt x="2216872" y="4255955"/>
                </a:cubicBezTo>
                <a:cubicBezTo>
                  <a:pt x="2194343" y="4255955"/>
                  <a:pt x="2168060" y="4254839"/>
                  <a:pt x="2145532" y="4251490"/>
                </a:cubicBezTo>
                <a:cubicBezTo>
                  <a:pt x="2138022" y="4251490"/>
                  <a:pt x="2130513" y="4251490"/>
                  <a:pt x="2126758" y="4251490"/>
                </a:cubicBezTo>
                <a:cubicBezTo>
                  <a:pt x="2115494" y="4251490"/>
                  <a:pt x="2111739" y="4250374"/>
                  <a:pt x="2107985" y="4248141"/>
                </a:cubicBezTo>
                <a:cubicBezTo>
                  <a:pt x="2134268" y="4249257"/>
                  <a:pt x="2153041" y="4245908"/>
                  <a:pt x="2175570" y="4245908"/>
                </a:cubicBezTo>
                <a:cubicBezTo>
                  <a:pt x="2205607" y="4244792"/>
                  <a:pt x="2235645" y="4243676"/>
                  <a:pt x="2261928" y="4241443"/>
                </a:cubicBezTo>
                <a:cubicBezTo>
                  <a:pt x="2280702" y="4240327"/>
                  <a:pt x="2299475" y="4239211"/>
                  <a:pt x="2318249" y="4238094"/>
                </a:cubicBezTo>
                <a:close/>
                <a:moveTo>
                  <a:pt x="3696532" y="4218992"/>
                </a:moveTo>
                <a:cubicBezTo>
                  <a:pt x="3696532" y="4218992"/>
                  <a:pt x="3696532" y="4220108"/>
                  <a:pt x="3692778" y="4220108"/>
                </a:cubicBezTo>
                <a:cubicBezTo>
                  <a:pt x="3696532" y="4222341"/>
                  <a:pt x="3700287" y="4221224"/>
                  <a:pt x="3707796" y="4221224"/>
                </a:cubicBezTo>
                <a:cubicBezTo>
                  <a:pt x="3711551" y="4221224"/>
                  <a:pt x="3711551" y="4222341"/>
                  <a:pt x="3711551" y="4222341"/>
                </a:cubicBezTo>
                <a:cubicBezTo>
                  <a:pt x="3711551" y="4223457"/>
                  <a:pt x="3711551" y="4225689"/>
                  <a:pt x="3707796" y="4224573"/>
                </a:cubicBezTo>
                <a:cubicBezTo>
                  <a:pt x="3704042" y="4224573"/>
                  <a:pt x="3700287" y="4226806"/>
                  <a:pt x="3696532" y="4226806"/>
                </a:cubicBezTo>
                <a:cubicBezTo>
                  <a:pt x="3674004" y="4225689"/>
                  <a:pt x="3655230" y="4229038"/>
                  <a:pt x="3632702" y="4229038"/>
                </a:cubicBezTo>
                <a:cubicBezTo>
                  <a:pt x="3565117" y="4229038"/>
                  <a:pt x="3493777" y="4229038"/>
                  <a:pt x="3426192" y="4229038"/>
                </a:cubicBezTo>
                <a:cubicBezTo>
                  <a:pt x="3403664" y="4229038"/>
                  <a:pt x="3384890" y="4230155"/>
                  <a:pt x="3373626" y="4235736"/>
                </a:cubicBezTo>
                <a:cubicBezTo>
                  <a:pt x="3377381" y="4237969"/>
                  <a:pt x="3384890" y="4237969"/>
                  <a:pt x="3388645" y="4239085"/>
                </a:cubicBezTo>
                <a:cubicBezTo>
                  <a:pt x="3411173" y="4241318"/>
                  <a:pt x="3418682" y="4241318"/>
                  <a:pt x="3426192" y="4234620"/>
                </a:cubicBezTo>
                <a:cubicBezTo>
                  <a:pt x="3429947" y="4232387"/>
                  <a:pt x="3433702" y="4232387"/>
                  <a:pt x="3437456" y="4233504"/>
                </a:cubicBezTo>
                <a:cubicBezTo>
                  <a:pt x="3448720" y="4235736"/>
                  <a:pt x="3463739" y="4234620"/>
                  <a:pt x="3475004" y="4234620"/>
                </a:cubicBezTo>
                <a:cubicBezTo>
                  <a:pt x="3497532" y="4234620"/>
                  <a:pt x="3516305" y="4234620"/>
                  <a:pt x="3538834" y="4237969"/>
                </a:cubicBezTo>
                <a:cubicBezTo>
                  <a:pt x="3546343" y="4239085"/>
                  <a:pt x="3561362" y="4240201"/>
                  <a:pt x="3565117" y="4239085"/>
                </a:cubicBezTo>
                <a:cubicBezTo>
                  <a:pt x="3580136" y="4235736"/>
                  <a:pt x="3598909" y="4237969"/>
                  <a:pt x="3610174" y="4235736"/>
                </a:cubicBezTo>
                <a:cubicBezTo>
                  <a:pt x="3617683" y="4234620"/>
                  <a:pt x="3625192" y="4234620"/>
                  <a:pt x="3632702" y="4235736"/>
                </a:cubicBezTo>
                <a:cubicBezTo>
                  <a:pt x="3647721" y="4237969"/>
                  <a:pt x="3658985" y="4237969"/>
                  <a:pt x="3674004" y="4235736"/>
                </a:cubicBezTo>
                <a:cubicBezTo>
                  <a:pt x="3685268" y="4234620"/>
                  <a:pt x="3692778" y="4234620"/>
                  <a:pt x="3704042" y="4236852"/>
                </a:cubicBezTo>
                <a:lnTo>
                  <a:pt x="3764670" y="4241596"/>
                </a:lnTo>
                <a:lnTo>
                  <a:pt x="3764883" y="4241580"/>
                </a:lnTo>
                <a:cubicBezTo>
                  <a:pt x="3779902" y="4241580"/>
                  <a:pt x="3794921" y="4239348"/>
                  <a:pt x="3809940" y="4235999"/>
                </a:cubicBezTo>
                <a:cubicBezTo>
                  <a:pt x="3809940" y="4234883"/>
                  <a:pt x="3817449" y="4234883"/>
                  <a:pt x="3817449" y="4233766"/>
                </a:cubicBezTo>
                <a:cubicBezTo>
                  <a:pt x="3817449" y="4231534"/>
                  <a:pt x="3809940" y="4231534"/>
                  <a:pt x="3806185" y="4231534"/>
                </a:cubicBezTo>
                <a:cubicBezTo>
                  <a:pt x="3794921" y="4231534"/>
                  <a:pt x="3783657" y="4231534"/>
                  <a:pt x="3772393" y="4231534"/>
                </a:cubicBezTo>
                <a:cubicBezTo>
                  <a:pt x="3768638" y="4231534"/>
                  <a:pt x="3764883" y="4231534"/>
                  <a:pt x="3764883" y="4230417"/>
                </a:cubicBezTo>
                <a:cubicBezTo>
                  <a:pt x="3764883" y="4229301"/>
                  <a:pt x="3764883" y="4228185"/>
                  <a:pt x="3768638" y="4228185"/>
                </a:cubicBezTo>
                <a:cubicBezTo>
                  <a:pt x="3776147" y="4228185"/>
                  <a:pt x="3779902" y="4225952"/>
                  <a:pt x="3791166" y="4225952"/>
                </a:cubicBezTo>
                <a:cubicBezTo>
                  <a:pt x="3802430" y="4225952"/>
                  <a:pt x="3813695" y="4225952"/>
                  <a:pt x="3824959" y="4225952"/>
                </a:cubicBezTo>
                <a:cubicBezTo>
                  <a:pt x="3832468" y="4224836"/>
                  <a:pt x="3828714" y="4222603"/>
                  <a:pt x="3828714" y="4221487"/>
                </a:cubicBezTo>
                <a:lnTo>
                  <a:pt x="3828714" y="4220443"/>
                </a:lnTo>
                <a:lnTo>
                  <a:pt x="3779136" y="4219271"/>
                </a:lnTo>
                <a:cubicBezTo>
                  <a:pt x="3751914" y="4219271"/>
                  <a:pt x="3724693" y="4219550"/>
                  <a:pt x="3696532" y="4218992"/>
                </a:cubicBezTo>
                <a:close/>
                <a:moveTo>
                  <a:pt x="2480358" y="4212557"/>
                </a:moveTo>
                <a:cubicBezTo>
                  <a:pt x="2502886" y="4212557"/>
                  <a:pt x="2514150" y="4218138"/>
                  <a:pt x="2536679" y="4219255"/>
                </a:cubicBezTo>
                <a:cubicBezTo>
                  <a:pt x="2536679" y="4219255"/>
                  <a:pt x="2536679" y="4220371"/>
                  <a:pt x="2536679" y="4221487"/>
                </a:cubicBezTo>
                <a:cubicBezTo>
                  <a:pt x="2536679" y="4222603"/>
                  <a:pt x="2540433" y="4224836"/>
                  <a:pt x="2532924" y="4225952"/>
                </a:cubicBezTo>
                <a:cubicBezTo>
                  <a:pt x="2521660" y="4225952"/>
                  <a:pt x="2510395" y="4225952"/>
                  <a:pt x="2499131" y="4225952"/>
                </a:cubicBezTo>
                <a:cubicBezTo>
                  <a:pt x="2487867" y="4225952"/>
                  <a:pt x="2484112" y="4228185"/>
                  <a:pt x="2476603" y="4228185"/>
                </a:cubicBezTo>
                <a:cubicBezTo>
                  <a:pt x="2472848" y="4228185"/>
                  <a:pt x="2472848" y="4229301"/>
                  <a:pt x="2472848" y="4230417"/>
                </a:cubicBezTo>
                <a:cubicBezTo>
                  <a:pt x="2472848" y="4231534"/>
                  <a:pt x="2476603" y="4231534"/>
                  <a:pt x="2480358" y="4231534"/>
                </a:cubicBezTo>
                <a:cubicBezTo>
                  <a:pt x="2491622" y="4231534"/>
                  <a:pt x="2502886" y="4231534"/>
                  <a:pt x="2514150" y="4231534"/>
                </a:cubicBezTo>
                <a:cubicBezTo>
                  <a:pt x="2517905" y="4231534"/>
                  <a:pt x="2525414" y="4231534"/>
                  <a:pt x="2525414" y="4233766"/>
                </a:cubicBezTo>
                <a:cubicBezTo>
                  <a:pt x="2525414" y="4234883"/>
                  <a:pt x="2517905" y="4234883"/>
                  <a:pt x="2517905" y="4235999"/>
                </a:cubicBezTo>
                <a:lnTo>
                  <a:pt x="2479451" y="4240762"/>
                </a:lnTo>
                <a:lnTo>
                  <a:pt x="2476087" y="4240183"/>
                </a:lnTo>
                <a:cubicBezTo>
                  <a:pt x="2471863" y="4237532"/>
                  <a:pt x="2470925" y="4234183"/>
                  <a:pt x="2469048" y="4231392"/>
                </a:cubicBezTo>
                <a:cubicBezTo>
                  <a:pt x="2467170" y="4227485"/>
                  <a:pt x="2461538" y="4224136"/>
                  <a:pt x="2454029" y="4221066"/>
                </a:cubicBezTo>
                <a:lnTo>
                  <a:pt x="2430738" y="4213400"/>
                </a:lnTo>
                <a:close/>
                <a:moveTo>
                  <a:pt x="524958" y="4211504"/>
                </a:moveTo>
                <a:cubicBezTo>
                  <a:pt x="524958" y="4211504"/>
                  <a:pt x="528712" y="4211504"/>
                  <a:pt x="532467" y="4212621"/>
                </a:cubicBezTo>
                <a:cubicBezTo>
                  <a:pt x="536222" y="4213737"/>
                  <a:pt x="539977" y="4213737"/>
                  <a:pt x="543731" y="4213737"/>
                </a:cubicBezTo>
                <a:cubicBezTo>
                  <a:pt x="581279" y="4212621"/>
                  <a:pt x="618826" y="4217086"/>
                  <a:pt x="656373" y="4214853"/>
                </a:cubicBezTo>
                <a:cubicBezTo>
                  <a:pt x="671392" y="4214853"/>
                  <a:pt x="678901" y="4218202"/>
                  <a:pt x="690166" y="4217086"/>
                </a:cubicBezTo>
                <a:cubicBezTo>
                  <a:pt x="701430" y="4217086"/>
                  <a:pt x="716449" y="4217086"/>
                  <a:pt x="727713" y="4217086"/>
                </a:cubicBezTo>
                <a:cubicBezTo>
                  <a:pt x="750241" y="4218202"/>
                  <a:pt x="769015" y="4213737"/>
                  <a:pt x="787788" y="4215970"/>
                </a:cubicBezTo>
                <a:cubicBezTo>
                  <a:pt x="795298" y="4215970"/>
                  <a:pt x="799053" y="4215970"/>
                  <a:pt x="802807" y="4215970"/>
                </a:cubicBezTo>
                <a:cubicBezTo>
                  <a:pt x="806562" y="4215970"/>
                  <a:pt x="810317" y="4214853"/>
                  <a:pt x="814071" y="4217086"/>
                </a:cubicBezTo>
                <a:cubicBezTo>
                  <a:pt x="814071" y="4218202"/>
                  <a:pt x="810317" y="4220435"/>
                  <a:pt x="806562" y="4220435"/>
                </a:cubicBezTo>
                <a:cubicBezTo>
                  <a:pt x="795298" y="4221551"/>
                  <a:pt x="784034" y="4224900"/>
                  <a:pt x="769015" y="4224900"/>
                </a:cubicBezTo>
                <a:cubicBezTo>
                  <a:pt x="761505" y="4224900"/>
                  <a:pt x="761505" y="4227133"/>
                  <a:pt x="753996" y="4228249"/>
                </a:cubicBezTo>
                <a:cubicBezTo>
                  <a:pt x="772770" y="4231598"/>
                  <a:pt x="791543" y="4231598"/>
                  <a:pt x="810317" y="4232714"/>
                </a:cubicBezTo>
                <a:cubicBezTo>
                  <a:pt x="825336" y="4233830"/>
                  <a:pt x="836600" y="4236063"/>
                  <a:pt x="851619" y="4237179"/>
                </a:cubicBezTo>
                <a:cubicBezTo>
                  <a:pt x="855374" y="4237179"/>
                  <a:pt x="862883" y="4239412"/>
                  <a:pt x="859128" y="4241644"/>
                </a:cubicBezTo>
                <a:cubicBezTo>
                  <a:pt x="855374" y="4243877"/>
                  <a:pt x="847864" y="4242761"/>
                  <a:pt x="844109" y="4242761"/>
                </a:cubicBezTo>
                <a:cubicBezTo>
                  <a:pt x="817826" y="4242761"/>
                  <a:pt x="795298" y="4242761"/>
                  <a:pt x="769015" y="4242761"/>
                </a:cubicBezTo>
                <a:cubicBezTo>
                  <a:pt x="723958" y="4242761"/>
                  <a:pt x="678901" y="4246110"/>
                  <a:pt x="637599" y="4252807"/>
                </a:cubicBezTo>
                <a:cubicBezTo>
                  <a:pt x="622581" y="4255040"/>
                  <a:pt x="603807" y="4253924"/>
                  <a:pt x="588788" y="4256156"/>
                </a:cubicBezTo>
                <a:cubicBezTo>
                  <a:pt x="573769" y="4257273"/>
                  <a:pt x="554996" y="4256156"/>
                  <a:pt x="536222" y="4255040"/>
                </a:cubicBezTo>
                <a:cubicBezTo>
                  <a:pt x="521203" y="4252807"/>
                  <a:pt x="498675" y="4251691"/>
                  <a:pt x="479901" y="4251691"/>
                </a:cubicBezTo>
                <a:lnTo>
                  <a:pt x="478521" y="4251699"/>
                </a:lnTo>
                <a:lnTo>
                  <a:pt x="478521" y="4273822"/>
                </a:lnTo>
                <a:lnTo>
                  <a:pt x="474908" y="4274037"/>
                </a:lnTo>
                <a:cubicBezTo>
                  <a:pt x="467398" y="4275153"/>
                  <a:pt x="459889" y="4275153"/>
                  <a:pt x="452380" y="4274037"/>
                </a:cubicBezTo>
                <a:lnTo>
                  <a:pt x="435961" y="4274037"/>
                </a:lnTo>
                <a:lnTo>
                  <a:pt x="442135" y="4263439"/>
                </a:lnTo>
                <a:cubicBezTo>
                  <a:pt x="444025" y="4260196"/>
                  <a:pt x="446451" y="4252917"/>
                  <a:pt x="449162" y="4254497"/>
                </a:cubicBezTo>
                <a:cubicBezTo>
                  <a:pt x="455117" y="4253622"/>
                  <a:pt x="449981" y="4259320"/>
                  <a:pt x="447557" y="4266598"/>
                </a:cubicBezTo>
                <a:cubicBezTo>
                  <a:pt x="447021" y="4270632"/>
                  <a:pt x="450266" y="4268177"/>
                  <a:pt x="451622" y="4268967"/>
                </a:cubicBezTo>
                <a:cubicBezTo>
                  <a:pt x="459467" y="4264847"/>
                  <a:pt x="465137" y="4255114"/>
                  <a:pt x="472164" y="4246171"/>
                </a:cubicBezTo>
                <a:lnTo>
                  <a:pt x="478521" y="4233726"/>
                </a:lnTo>
                <a:lnTo>
                  <a:pt x="478521" y="4234947"/>
                </a:lnTo>
                <a:lnTo>
                  <a:pt x="656373" y="4234947"/>
                </a:lnTo>
                <a:cubicBezTo>
                  <a:pt x="678901" y="4234947"/>
                  <a:pt x="697675" y="4233830"/>
                  <a:pt x="708939" y="4228249"/>
                </a:cubicBezTo>
                <a:cubicBezTo>
                  <a:pt x="705185" y="4226016"/>
                  <a:pt x="697675" y="4226016"/>
                  <a:pt x="693920" y="4224900"/>
                </a:cubicBezTo>
                <a:cubicBezTo>
                  <a:pt x="682656" y="4223783"/>
                  <a:pt x="675147" y="4223225"/>
                  <a:pt x="669515" y="4223783"/>
                </a:cubicBezTo>
                <a:cubicBezTo>
                  <a:pt x="663883" y="4224341"/>
                  <a:pt x="660128" y="4226016"/>
                  <a:pt x="656373" y="4229365"/>
                </a:cubicBezTo>
                <a:cubicBezTo>
                  <a:pt x="652618" y="4231598"/>
                  <a:pt x="648864" y="4231598"/>
                  <a:pt x="645109" y="4230481"/>
                </a:cubicBezTo>
                <a:cubicBezTo>
                  <a:pt x="633845" y="4228249"/>
                  <a:pt x="618826" y="4229365"/>
                  <a:pt x="607562" y="4229365"/>
                </a:cubicBezTo>
                <a:cubicBezTo>
                  <a:pt x="585034" y="4229365"/>
                  <a:pt x="566260" y="4229365"/>
                  <a:pt x="543731" y="4226016"/>
                </a:cubicBezTo>
                <a:cubicBezTo>
                  <a:pt x="536222" y="4224900"/>
                  <a:pt x="521203" y="4223784"/>
                  <a:pt x="517449" y="4224900"/>
                </a:cubicBezTo>
                <a:cubicBezTo>
                  <a:pt x="509939" y="4226574"/>
                  <a:pt x="501491" y="4226853"/>
                  <a:pt x="493512" y="4226993"/>
                </a:cubicBezTo>
                <a:lnTo>
                  <a:pt x="481598" y="4227701"/>
                </a:lnTo>
                <a:lnTo>
                  <a:pt x="488000" y="4215167"/>
                </a:lnTo>
                <a:close/>
                <a:moveTo>
                  <a:pt x="3515209" y="4208284"/>
                </a:moveTo>
                <a:lnTo>
                  <a:pt x="3546343" y="4208945"/>
                </a:lnTo>
                <a:cubicBezTo>
                  <a:pt x="3561362" y="4211178"/>
                  <a:pt x="3583890" y="4212294"/>
                  <a:pt x="3602664" y="4212294"/>
                </a:cubicBezTo>
                <a:lnTo>
                  <a:pt x="3622923" y="4212168"/>
                </a:lnTo>
                <a:lnTo>
                  <a:pt x="3627367" y="4209766"/>
                </a:lnTo>
                <a:cubicBezTo>
                  <a:pt x="3631591" y="4209766"/>
                  <a:pt x="3637223" y="4210324"/>
                  <a:pt x="3640977" y="4210324"/>
                </a:cubicBezTo>
                <a:lnTo>
                  <a:pt x="3682158" y="4208284"/>
                </a:lnTo>
                <a:close/>
                <a:moveTo>
                  <a:pt x="1207902" y="4205842"/>
                </a:moveTo>
                <a:lnTo>
                  <a:pt x="1264945" y="4205842"/>
                </a:lnTo>
                <a:cubicBezTo>
                  <a:pt x="1283719" y="4205842"/>
                  <a:pt x="1306247" y="4205842"/>
                  <a:pt x="1328776" y="4205842"/>
                </a:cubicBezTo>
                <a:cubicBezTo>
                  <a:pt x="1328776" y="4205842"/>
                  <a:pt x="1328776" y="4206958"/>
                  <a:pt x="1328776" y="4206958"/>
                </a:cubicBezTo>
                <a:lnTo>
                  <a:pt x="1296661" y="4207520"/>
                </a:lnTo>
                <a:lnTo>
                  <a:pt x="1241253" y="4206834"/>
                </a:lnTo>
                <a:close/>
                <a:moveTo>
                  <a:pt x="478521" y="4172949"/>
                </a:moveTo>
                <a:lnTo>
                  <a:pt x="478521" y="4188888"/>
                </a:lnTo>
                <a:lnTo>
                  <a:pt x="477051" y="4191440"/>
                </a:lnTo>
                <a:cubicBezTo>
                  <a:pt x="469589" y="4202302"/>
                  <a:pt x="461412" y="4211661"/>
                  <a:pt x="452621" y="4217404"/>
                </a:cubicBezTo>
                <a:cubicBezTo>
                  <a:pt x="441815" y="4232834"/>
                  <a:pt x="439676" y="4248970"/>
                  <a:pt x="428869" y="4264402"/>
                </a:cubicBezTo>
                <a:cubicBezTo>
                  <a:pt x="431847" y="4263964"/>
                  <a:pt x="433202" y="4264753"/>
                  <a:pt x="433104" y="4266869"/>
                </a:cubicBezTo>
                <a:lnTo>
                  <a:pt x="430021" y="4274037"/>
                </a:lnTo>
                <a:lnTo>
                  <a:pt x="414180" y="4274037"/>
                </a:lnTo>
                <a:lnTo>
                  <a:pt x="422635" y="4259525"/>
                </a:lnTo>
                <a:lnTo>
                  <a:pt x="422750" y="4259525"/>
                </a:lnTo>
                <a:lnTo>
                  <a:pt x="422652" y="4259496"/>
                </a:lnTo>
                <a:lnTo>
                  <a:pt x="437215" y="4234500"/>
                </a:lnTo>
                <a:cubicBezTo>
                  <a:pt x="440995" y="4228012"/>
                  <a:pt x="446130" y="4222312"/>
                  <a:pt x="451265" y="4216613"/>
                </a:cubicBezTo>
                <a:cubicBezTo>
                  <a:pt x="455581" y="4206092"/>
                  <a:pt x="463427" y="4201971"/>
                  <a:pt x="467742" y="4191449"/>
                </a:cubicBezTo>
                <a:close/>
                <a:moveTo>
                  <a:pt x="491344" y="4166629"/>
                </a:moveTo>
                <a:lnTo>
                  <a:pt x="489777" y="4169349"/>
                </a:lnTo>
                <a:lnTo>
                  <a:pt x="480925" y="4168823"/>
                </a:lnTo>
                <a:lnTo>
                  <a:pt x="482186" y="4166658"/>
                </a:lnTo>
                <a:close/>
                <a:moveTo>
                  <a:pt x="491756" y="4156381"/>
                </a:moveTo>
                <a:lnTo>
                  <a:pt x="495867" y="4158777"/>
                </a:lnTo>
                <a:lnTo>
                  <a:pt x="494477" y="4161190"/>
                </a:lnTo>
                <a:lnTo>
                  <a:pt x="487064" y="4161190"/>
                </a:lnTo>
                <a:close/>
                <a:moveTo>
                  <a:pt x="1403722" y="4149331"/>
                </a:moveTo>
                <a:lnTo>
                  <a:pt x="1383463" y="4149457"/>
                </a:lnTo>
                <a:lnTo>
                  <a:pt x="1379019" y="4151859"/>
                </a:lnTo>
                <a:cubicBezTo>
                  <a:pt x="1374795" y="4151859"/>
                  <a:pt x="1369163" y="4151301"/>
                  <a:pt x="1365409" y="4151301"/>
                </a:cubicBezTo>
                <a:lnTo>
                  <a:pt x="1324228" y="4153341"/>
                </a:lnTo>
                <a:lnTo>
                  <a:pt x="1491177" y="4153341"/>
                </a:lnTo>
                <a:lnTo>
                  <a:pt x="1460043" y="4152680"/>
                </a:lnTo>
                <a:cubicBezTo>
                  <a:pt x="1445024" y="4150447"/>
                  <a:pt x="1422496" y="4149331"/>
                  <a:pt x="1403722" y="4149331"/>
                </a:cubicBezTo>
                <a:close/>
                <a:moveTo>
                  <a:pt x="1016219" y="4101067"/>
                </a:moveTo>
                <a:cubicBezTo>
                  <a:pt x="1023729" y="4099951"/>
                  <a:pt x="1027483" y="4101067"/>
                  <a:pt x="1034993" y="4101067"/>
                </a:cubicBezTo>
                <a:cubicBezTo>
                  <a:pt x="1046257" y="4103300"/>
                  <a:pt x="1065031" y="4103300"/>
                  <a:pt x="1080050" y="4101067"/>
                </a:cubicBezTo>
                <a:lnTo>
                  <a:pt x="1085311" y="4101223"/>
                </a:lnTo>
                <a:lnTo>
                  <a:pt x="1065945" y="4103143"/>
                </a:lnTo>
                <a:cubicBezTo>
                  <a:pt x="1056558" y="4104259"/>
                  <a:pt x="1047171" y="4105096"/>
                  <a:pt x="1038254" y="4104956"/>
                </a:cubicBezTo>
                <a:lnTo>
                  <a:pt x="1014732" y="4101130"/>
                </a:lnTo>
                <a:close/>
                <a:moveTo>
                  <a:pt x="924290" y="4098835"/>
                </a:moveTo>
                <a:lnTo>
                  <a:pt x="941125" y="4098835"/>
                </a:lnTo>
                <a:lnTo>
                  <a:pt x="941816" y="4099451"/>
                </a:lnTo>
                <a:lnTo>
                  <a:pt x="940631" y="4099375"/>
                </a:lnTo>
                <a:close/>
                <a:moveTo>
                  <a:pt x="888559" y="4096602"/>
                </a:moveTo>
                <a:cubicBezTo>
                  <a:pt x="896068" y="4096602"/>
                  <a:pt x="903578" y="4096602"/>
                  <a:pt x="911087" y="4096602"/>
                </a:cubicBezTo>
                <a:lnTo>
                  <a:pt x="910214" y="4098677"/>
                </a:lnTo>
                <a:lnTo>
                  <a:pt x="884768" y="4098677"/>
                </a:lnTo>
                <a:lnTo>
                  <a:pt x="887620" y="4098556"/>
                </a:lnTo>
                <a:cubicBezTo>
                  <a:pt x="889497" y="4098276"/>
                  <a:pt x="890436" y="4097718"/>
                  <a:pt x="888559" y="4096602"/>
                </a:cubicBezTo>
                <a:close/>
                <a:moveTo>
                  <a:pt x="558226" y="4093173"/>
                </a:moveTo>
                <a:lnTo>
                  <a:pt x="564244" y="4095765"/>
                </a:lnTo>
                <a:cubicBezTo>
                  <a:pt x="569407" y="4096602"/>
                  <a:pt x="576917" y="4096602"/>
                  <a:pt x="591936" y="4096602"/>
                </a:cubicBezTo>
                <a:cubicBezTo>
                  <a:pt x="591936" y="4096602"/>
                  <a:pt x="595690" y="4096602"/>
                  <a:pt x="595690" y="4096602"/>
                </a:cubicBezTo>
                <a:cubicBezTo>
                  <a:pt x="606954" y="4099951"/>
                  <a:pt x="618218" y="4099951"/>
                  <a:pt x="629483" y="4096602"/>
                </a:cubicBezTo>
                <a:cubicBezTo>
                  <a:pt x="636992" y="4096602"/>
                  <a:pt x="640747" y="4096602"/>
                  <a:pt x="648256" y="4096602"/>
                </a:cubicBezTo>
                <a:cubicBezTo>
                  <a:pt x="652011" y="4096602"/>
                  <a:pt x="659521" y="4097719"/>
                  <a:pt x="663275" y="4094370"/>
                </a:cubicBezTo>
                <a:cubicBezTo>
                  <a:pt x="670785" y="4094370"/>
                  <a:pt x="682049" y="4095486"/>
                  <a:pt x="689559" y="4094370"/>
                </a:cubicBezTo>
                <a:cubicBezTo>
                  <a:pt x="704577" y="4094370"/>
                  <a:pt x="715841" y="4095486"/>
                  <a:pt x="723351" y="4096602"/>
                </a:cubicBezTo>
                <a:cubicBezTo>
                  <a:pt x="734615" y="4098835"/>
                  <a:pt x="745879" y="4098835"/>
                  <a:pt x="757144" y="4096602"/>
                </a:cubicBezTo>
                <a:cubicBezTo>
                  <a:pt x="764653" y="4095486"/>
                  <a:pt x="779672" y="4094370"/>
                  <a:pt x="790936" y="4094370"/>
                </a:cubicBezTo>
                <a:cubicBezTo>
                  <a:pt x="794691" y="4095486"/>
                  <a:pt x="802200" y="4095486"/>
                  <a:pt x="805955" y="4093253"/>
                </a:cubicBezTo>
                <a:cubicBezTo>
                  <a:pt x="809709" y="4092137"/>
                  <a:pt x="813464" y="4092137"/>
                  <a:pt x="817219" y="4093253"/>
                </a:cubicBezTo>
                <a:cubicBezTo>
                  <a:pt x="835992" y="4096602"/>
                  <a:pt x="858521" y="4094370"/>
                  <a:pt x="877294" y="4094370"/>
                </a:cubicBezTo>
                <a:cubicBezTo>
                  <a:pt x="877294" y="4095486"/>
                  <a:pt x="876355" y="4096323"/>
                  <a:pt x="876355" y="4097021"/>
                </a:cubicBezTo>
                <a:lnTo>
                  <a:pt x="880640" y="4098677"/>
                </a:lnTo>
                <a:lnTo>
                  <a:pt x="859435" y="4098677"/>
                </a:lnTo>
                <a:cubicBezTo>
                  <a:pt x="840661" y="4099794"/>
                  <a:pt x="821888" y="4100910"/>
                  <a:pt x="803114" y="4102026"/>
                </a:cubicBezTo>
                <a:cubicBezTo>
                  <a:pt x="776831" y="4104259"/>
                  <a:pt x="746793" y="4105375"/>
                  <a:pt x="716756" y="4106491"/>
                </a:cubicBezTo>
                <a:cubicBezTo>
                  <a:pt x="694227" y="4106491"/>
                  <a:pt x="675454" y="4109840"/>
                  <a:pt x="649171" y="4108724"/>
                </a:cubicBezTo>
                <a:cubicBezTo>
                  <a:pt x="652925" y="4110957"/>
                  <a:pt x="656680" y="4112073"/>
                  <a:pt x="667944" y="4112073"/>
                </a:cubicBezTo>
                <a:cubicBezTo>
                  <a:pt x="671699" y="4112073"/>
                  <a:pt x="679208" y="4112073"/>
                  <a:pt x="686718" y="4112073"/>
                </a:cubicBezTo>
                <a:cubicBezTo>
                  <a:pt x="709246" y="4115422"/>
                  <a:pt x="735529" y="4116538"/>
                  <a:pt x="758058" y="4116538"/>
                </a:cubicBezTo>
                <a:cubicBezTo>
                  <a:pt x="776831" y="4116538"/>
                  <a:pt x="799359" y="4116538"/>
                  <a:pt x="818133" y="4116538"/>
                </a:cubicBezTo>
                <a:cubicBezTo>
                  <a:pt x="836907" y="4116538"/>
                  <a:pt x="855680" y="4115422"/>
                  <a:pt x="874454" y="4110957"/>
                </a:cubicBezTo>
                <a:cubicBezTo>
                  <a:pt x="878209" y="4109840"/>
                  <a:pt x="885718" y="4108724"/>
                  <a:pt x="893228" y="4108724"/>
                </a:cubicBezTo>
                <a:cubicBezTo>
                  <a:pt x="919511" y="4107608"/>
                  <a:pt x="945794" y="4108724"/>
                  <a:pt x="964567" y="4114306"/>
                </a:cubicBezTo>
                <a:cubicBezTo>
                  <a:pt x="975831" y="4116538"/>
                  <a:pt x="983341" y="4116538"/>
                  <a:pt x="994605" y="4115422"/>
                </a:cubicBezTo>
                <a:cubicBezTo>
                  <a:pt x="1009624" y="4113189"/>
                  <a:pt x="1020888" y="4113189"/>
                  <a:pt x="1035907" y="4115422"/>
                </a:cubicBezTo>
                <a:cubicBezTo>
                  <a:pt x="1043417" y="4116538"/>
                  <a:pt x="1050926" y="4116538"/>
                  <a:pt x="1058435" y="4115422"/>
                </a:cubicBezTo>
                <a:cubicBezTo>
                  <a:pt x="1069700" y="4113189"/>
                  <a:pt x="1088473" y="4115422"/>
                  <a:pt x="1103492" y="4112073"/>
                </a:cubicBezTo>
                <a:cubicBezTo>
                  <a:pt x="1107247" y="4110957"/>
                  <a:pt x="1122266" y="4112073"/>
                  <a:pt x="1129775" y="4113189"/>
                </a:cubicBezTo>
                <a:cubicBezTo>
                  <a:pt x="1152304" y="4116538"/>
                  <a:pt x="1171077" y="4116538"/>
                  <a:pt x="1193605" y="4116538"/>
                </a:cubicBezTo>
                <a:cubicBezTo>
                  <a:pt x="1204870" y="4116538"/>
                  <a:pt x="1219889" y="4115422"/>
                  <a:pt x="1231153" y="4117654"/>
                </a:cubicBezTo>
                <a:cubicBezTo>
                  <a:pt x="1234907" y="4118771"/>
                  <a:pt x="1238662" y="4118771"/>
                  <a:pt x="1242417" y="4116538"/>
                </a:cubicBezTo>
                <a:cubicBezTo>
                  <a:pt x="1249927" y="4109840"/>
                  <a:pt x="1257436" y="4109840"/>
                  <a:pt x="1279964" y="4112073"/>
                </a:cubicBezTo>
                <a:cubicBezTo>
                  <a:pt x="1283719" y="4113189"/>
                  <a:pt x="1291228" y="4113189"/>
                  <a:pt x="1294983" y="4115422"/>
                </a:cubicBezTo>
                <a:cubicBezTo>
                  <a:pt x="1289351" y="4118212"/>
                  <a:pt x="1281841" y="4119887"/>
                  <a:pt x="1272924" y="4120864"/>
                </a:cubicBezTo>
                <a:lnTo>
                  <a:pt x="1259466" y="4121418"/>
                </a:lnTo>
                <a:lnTo>
                  <a:pt x="1241716" y="4120029"/>
                </a:lnTo>
                <a:lnTo>
                  <a:pt x="1241503" y="4120045"/>
                </a:lnTo>
                <a:lnTo>
                  <a:pt x="1224751" y="4122120"/>
                </a:lnTo>
                <a:lnTo>
                  <a:pt x="1035907" y="4122120"/>
                </a:lnTo>
                <a:cubicBezTo>
                  <a:pt x="1013379" y="4122120"/>
                  <a:pt x="994605" y="4125469"/>
                  <a:pt x="972077" y="4124352"/>
                </a:cubicBezTo>
                <a:cubicBezTo>
                  <a:pt x="968322" y="4124352"/>
                  <a:pt x="964567" y="4126585"/>
                  <a:pt x="960813" y="4126585"/>
                </a:cubicBezTo>
                <a:cubicBezTo>
                  <a:pt x="957058" y="4125469"/>
                  <a:pt x="957058" y="4127701"/>
                  <a:pt x="957058" y="4128817"/>
                </a:cubicBezTo>
                <a:cubicBezTo>
                  <a:pt x="957058" y="4128817"/>
                  <a:pt x="957058" y="4129934"/>
                  <a:pt x="960813" y="4129934"/>
                </a:cubicBezTo>
                <a:cubicBezTo>
                  <a:pt x="968322" y="4129934"/>
                  <a:pt x="972077" y="4128817"/>
                  <a:pt x="975831" y="4131050"/>
                </a:cubicBezTo>
                <a:cubicBezTo>
                  <a:pt x="972077" y="4131050"/>
                  <a:pt x="972077" y="4132166"/>
                  <a:pt x="972077" y="4132166"/>
                </a:cubicBezTo>
                <a:cubicBezTo>
                  <a:pt x="915756" y="4131050"/>
                  <a:pt x="863190" y="4133283"/>
                  <a:pt x="806869" y="4129934"/>
                </a:cubicBezTo>
                <a:cubicBezTo>
                  <a:pt x="788095" y="4128817"/>
                  <a:pt x="769322" y="4128817"/>
                  <a:pt x="750548" y="4129934"/>
                </a:cubicBezTo>
                <a:cubicBezTo>
                  <a:pt x="731774" y="4131050"/>
                  <a:pt x="713001" y="4126585"/>
                  <a:pt x="694227" y="4129934"/>
                </a:cubicBezTo>
                <a:cubicBezTo>
                  <a:pt x="690472" y="4129934"/>
                  <a:pt x="686718" y="4129934"/>
                  <a:pt x="686718" y="4129934"/>
                </a:cubicBezTo>
                <a:cubicBezTo>
                  <a:pt x="675454" y="4126585"/>
                  <a:pt x="660435" y="4127701"/>
                  <a:pt x="645416" y="4127701"/>
                </a:cubicBezTo>
                <a:cubicBezTo>
                  <a:pt x="622887" y="4127701"/>
                  <a:pt x="600359" y="4127701"/>
                  <a:pt x="574076" y="4127701"/>
                </a:cubicBezTo>
                <a:cubicBezTo>
                  <a:pt x="566567" y="4127701"/>
                  <a:pt x="559057" y="4126585"/>
                  <a:pt x="551548" y="4125469"/>
                </a:cubicBezTo>
                <a:lnTo>
                  <a:pt x="543926" y="4125185"/>
                </a:lnTo>
                <a:lnTo>
                  <a:pt x="544722" y="4123227"/>
                </a:lnTo>
                <a:lnTo>
                  <a:pt x="551548" y="4124352"/>
                </a:lnTo>
                <a:cubicBezTo>
                  <a:pt x="570321" y="4125469"/>
                  <a:pt x="585340" y="4121003"/>
                  <a:pt x="604114" y="4122120"/>
                </a:cubicBezTo>
                <a:cubicBezTo>
                  <a:pt x="600359" y="4118771"/>
                  <a:pt x="604114" y="4117654"/>
                  <a:pt x="615378" y="4117654"/>
                </a:cubicBezTo>
                <a:cubicBezTo>
                  <a:pt x="622887" y="4117654"/>
                  <a:pt x="626642" y="4117654"/>
                  <a:pt x="630397" y="4117654"/>
                </a:cubicBezTo>
                <a:cubicBezTo>
                  <a:pt x="630397" y="4116538"/>
                  <a:pt x="630397" y="4115422"/>
                  <a:pt x="630397" y="4114306"/>
                </a:cubicBezTo>
                <a:cubicBezTo>
                  <a:pt x="622887" y="4114306"/>
                  <a:pt x="615378" y="4114306"/>
                  <a:pt x="611623" y="4114306"/>
                </a:cubicBezTo>
                <a:cubicBezTo>
                  <a:pt x="604114" y="4114306"/>
                  <a:pt x="600359" y="4114306"/>
                  <a:pt x="596604" y="4114306"/>
                </a:cubicBezTo>
                <a:cubicBezTo>
                  <a:pt x="592850" y="4114306"/>
                  <a:pt x="585340" y="4115422"/>
                  <a:pt x="585340" y="4113189"/>
                </a:cubicBezTo>
                <a:cubicBezTo>
                  <a:pt x="581586" y="4109840"/>
                  <a:pt x="589095" y="4110957"/>
                  <a:pt x="596604" y="4109840"/>
                </a:cubicBezTo>
                <a:cubicBezTo>
                  <a:pt x="600359" y="4108724"/>
                  <a:pt x="596604" y="4107608"/>
                  <a:pt x="596604" y="4106491"/>
                </a:cubicBezTo>
                <a:cubicBezTo>
                  <a:pt x="589095" y="4103143"/>
                  <a:pt x="577831" y="4103143"/>
                  <a:pt x="566567" y="4102026"/>
                </a:cubicBezTo>
                <a:lnTo>
                  <a:pt x="553844" y="4102404"/>
                </a:lnTo>
                <a:lnTo>
                  <a:pt x="558073" y="4093475"/>
                </a:lnTo>
                <a:close/>
                <a:moveTo>
                  <a:pt x="562667" y="4084385"/>
                </a:moveTo>
                <a:lnTo>
                  <a:pt x="573087" y="4084972"/>
                </a:lnTo>
                <a:cubicBezTo>
                  <a:pt x="595615" y="4084972"/>
                  <a:pt x="621898" y="4083856"/>
                  <a:pt x="648182" y="4086089"/>
                </a:cubicBezTo>
                <a:cubicBezTo>
                  <a:pt x="663200" y="4088321"/>
                  <a:pt x="681974" y="4087205"/>
                  <a:pt x="696993" y="4086089"/>
                </a:cubicBezTo>
                <a:lnTo>
                  <a:pt x="700869" y="4086281"/>
                </a:lnTo>
                <a:lnTo>
                  <a:pt x="561709" y="4086281"/>
                </a:lnTo>
                <a:close/>
                <a:moveTo>
                  <a:pt x="591936" y="4077625"/>
                </a:moveTo>
                <a:cubicBezTo>
                  <a:pt x="599445" y="4077625"/>
                  <a:pt x="603200" y="4076509"/>
                  <a:pt x="603200" y="4078741"/>
                </a:cubicBezTo>
                <a:cubicBezTo>
                  <a:pt x="603200" y="4080974"/>
                  <a:pt x="599445" y="4080974"/>
                  <a:pt x="591936" y="4080974"/>
                </a:cubicBezTo>
                <a:lnTo>
                  <a:pt x="564391" y="4080974"/>
                </a:lnTo>
                <a:lnTo>
                  <a:pt x="565519" y="4078741"/>
                </a:lnTo>
                <a:lnTo>
                  <a:pt x="576917" y="4078741"/>
                </a:lnTo>
                <a:cubicBezTo>
                  <a:pt x="580671" y="4076509"/>
                  <a:pt x="588181" y="4077625"/>
                  <a:pt x="591936" y="4077625"/>
                </a:cubicBezTo>
                <a:close/>
                <a:moveTo>
                  <a:pt x="727106" y="4050834"/>
                </a:moveTo>
                <a:cubicBezTo>
                  <a:pt x="734615" y="4049717"/>
                  <a:pt x="738370" y="4051950"/>
                  <a:pt x="738370" y="4053066"/>
                </a:cubicBezTo>
                <a:cubicBezTo>
                  <a:pt x="738370" y="4056415"/>
                  <a:pt x="742124" y="4058648"/>
                  <a:pt x="753389" y="4060880"/>
                </a:cubicBezTo>
                <a:cubicBezTo>
                  <a:pt x="757144" y="4061997"/>
                  <a:pt x="760898" y="4061997"/>
                  <a:pt x="764653" y="4061997"/>
                </a:cubicBezTo>
                <a:cubicBezTo>
                  <a:pt x="775917" y="4058648"/>
                  <a:pt x="794691" y="4060880"/>
                  <a:pt x="805955" y="4058648"/>
                </a:cubicBezTo>
                <a:cubicBezTo>
                  <a:pt x="813464" y="4057532"/>
                  <a:pt x="820974" y="4057532"/>
                  <a:pt x="832238" y="4057532"/>
                </a:cubicBezTo>
                <a:cubicBezTo>
                  <a:pt x="839747" y="4057532"/>
                  <a:pt x="843502" y="4060880"/>
                  <a:pt x="847257" y="4063113"/>
                </a:cubicBezTo>
                <a:cubicBezTo>
                  <a:pt x="854766" y="4066462"/>
                  <a:pt x="869785" y="4067578"/>
                  <a:pt x="877294" y="4063113"/>
                </a:cubicBezTo>
                <a:cubicBezTo>
                  <a:pt x="877294" y="4060880"/>
                  <a:pt x="881049" y="4059764"/>
                  <a:pt x="884804" y="4057532"/>
                </a:cubicBezTo>
                <a:cubicBezTo>
                  <a:pt x="884804" y="4055299"/>
                  <a:pt x="892313" y="4054183"/>
                  <a:pt x="903578" y="4054183"/>
                </a:cubicBezTo>
                <a:cubicBezTo>
                  <a:pt x="911087" y="4054183"/>
                  <a:pt x="918596" y="4054183"/>
                  <a:pt x="926106" y="4051950"/>
                </a:cubicBezTo>
                <a:cubicBezTo>
                  <a:pt x="937370" y="4050834"/>
                  <a:pt x="948634" y="4053066"/>
                  <a:pt x="956144" y="4056415"/>
                </a:cubicBezTo>
                <a:cubicBezTo>
                  <a:pt x="967408" y="4063113"/>
                  <a:pt x="989936" y="4063113"/>
                  <a:pt x="1008710" y="4065346"/>
                </a:cubicBezTo>
                <a:cubicBezTo>
                  <a:pt x="1016219" y="4066462"/>
                  <a:pt x="1023729" y="4064229"/>
                  <a:pt x="1034993" y="4063113"/>
                </a:cubicBezTo>
                <a:cubicBezTo>
                  <a:pt x="1046257" y="4063113"/>
                  <a:pt x="1057521" y="4060880"/>
                  <a:pt x="1065031" y="4058648"/>
                </a:cubicBezTo>
                <a:cubicBezTo>
                  <a:pt x="1087559" y="4054183"/>
                  <a:pt x="1091314" y="4054183"/>
                  <a:pt x="1106333" y="4059764"/>
                </a:cubicBezTo>
                <a:cubicBezTo>
                  <a:pt x="1110087" y="4059764"/>
                  <a:pt x="1110087" y="4061997"/>
                  <a:pt x="1113842" y="4063113"/>
                </a:cubicBezTo>
                <a:cubicBezTo>
                  <a:pt x="1136370" y="4057532"/>
                  <a:pt x="1155144" y="4057532"/>
                  <a:pt x="1177672" y="4057532"/>
                </a:cubicBezTo>
                <a:cubicBezTo>
                  <a:pt x="1192691" y="4057532"/>
                  <a:pt x="1203956" y="4057532"/>
                  <a:pt x="1218974" y="4057532"/>
                </a:cubicBezTo>
                <a:cubicBezTo>
                  <a:pt x="1249012" y="4058648"/>
                  <a:pt x="1279050" y="4055299"/>
                  <a:pt x="1312843" y="4056415"/>
                </a:cubicBezTo>
                <a:cubicBezTo>
                  <a:pt x="1324107" y="4056415"/>
                  <a:pt x="1327861" y="4051950"/>
                  <a:pt x="1339126" y="4055299"/>
                </a:cubicBezTo>
                <a:cubicBezTo>
                  <a:pt x="1350390" y="4057532"/>
                  <a:pt x="1361654" y="4055299"/>
                  <a:pt x="1369163" y="4056415"/>
                </a:cubicBezTo>
                <a:cubicBezTo>
                  <a:pt x="1380428" y="4056415"/>
                  <a:pt x="1391692" y="4056415"/>
                  <a:pt x="1402956" y="4056415"/>
                </a:cubicBezTo>
                <a:cubicBezTo>
                  <a:pt x="1410465" y="4058648"/>
                  <a:pt x="1402956" y="4060880"/>
                  <a:pt x="1406711" y="4063113"/>
                </a:cubicBezTo>
                <a:cubicBezTo>
                  <a:pt x="1417975" y="4067578"/>
                  <a:pt x="1432994" y="4068695"/>
                  <a:pt x="1451767" y="4066462"/>
                </a:cubicBezTo>
                <a:cubicBezTo>
                  <a:pt x="1455522" y="4066462"/>
                  <a:pt x="1455522" y="4065346"/>
                  <a:pt x="1463031" y="4065346"/>
                </a:cubicBezTo>
                <a:cubicBezTo>
                  <a:pt x="1466786" y="4065346"/>
                  <a:pt x="1470541" y="4066462"/>
                  <a:pt x="1470541" y="4068695"/>
                </a:cubicBezTo>
                <a:cubicBezTo>
                  <a:pt x="1470541" y="4069811"/>
                  <a:pt x="1470541" y="4072044"/>
                  <a:pt x="1463031" y="4072044"/>
                </a:cubicBezTo>
                <a:cubicBezTo>
                  <a:pt x="1451767" y="4070927"/>
                  <a:pt x="1440503" y="4072044"/>
                  <a:pt x="1432994" y="4070927"/>
                </a:cubicBezTo>
                <a:cubicBezTo>
                  <a:pt x="1417975" y="4070927"/>
                  <a:pt x="1410465" y="4073160"/>
                  <a:pt x="1399201" y="4073160"/>
                </a:cubicBezTo>
                <a:cubicBezTo>
                  <a:pt x="1391692" y="4074276"/>
                  <a:pt x="1387937" y="4077625"/>
                  <a:pt x="1387937" y="4079858"/>
                </a:cubicBezTo>
                <a:cubicBezTo>
                  <a:pt x="1380428" y="4083207"/>
                  <a:pt x="1380428" y="4084323"/>
                  <a:pt x="1369163" y="4082090"/>
                </a:cubicBezTo>
                <a:cubicBezTo>
                  <a:pt x="1354144" y="4080974"/>
                  <a:pt x="1339126" y="4079858"/>
                  <a:pt x="1324107" y="4077625"/>
                </a:cubicBezTo>
                <a:cubicBezTo>
                  <a:pt x="1320352" y="4076509"/>
                  <a:pt x="1312843" y="4077625"/>
                  <a:pt x="1305333" y="4077625"/>
                </a:cubicBezTo>
                <a:cubicBezTo>
                  <a:pt x="1301578" y="4077625"/>
                  <a:pt x="1301578" y="4079858"/>
                  <a:pt x="1297824" y="4080974"/>
                </a:cubicBezTo>
                <a:cubicBezTo>
                  <a:pt x="1290314" y="4083207"/>
                  <a:pt x="1297824" y="4084323"/>
                  <a:pt x="1301578" y="4086556"/>
                </a:cubicBezTo>
                <a:cubicBezTo>
                  <a:pt x="1305333" y="4088788"/>
                  <a:pt x="1316597" y="4088788"/>
                  <a:pt x="1324107" y="4091021"/>
                </a:cubicBezTo>
                <a:cubicBezTo>
                  <a:pt x="1327861" y="4092137"/>
                  <a:pt x="1327861" y="4092137"/>
                  <a:pt x="1327861" y="4093253"/>
                </a:cubicBezTo>
                <a:cubicBezTo>
                  <a:pt x="1327861" y="4094370"/>
                  <a:pt x="1324107" y="4094370"/>
                  <a:pt x="1320352" y="4094370"/>
                </a:cubicBezTo>
                <a:cubicBezTo>
                  <a:pt x="1309088" y="4094370"/>
                  <a:pt x="1294069" y="4095486"/>
                  <a:pt x="1282805" y="4093253"/>
                </a:cubicBezTo>
                <a:cubicBezTo>
                  <a:pt x="1282805" y="4092137"/>
                  <a:pt x="1279050" y="4093253"/>
                  <a:pt x="1279050" y="4093253"/>
                </a:cubicBezTo>
                <a:cubicBezTo>
                  <a:pt x="1271541" y="4094370"/>
                  <a:pt x="1279050" y="4094370"/>
                  <a:pt x="1279050" y="4095486"/>
                </a:cubicBezTo>
                <a:cubicBezTo>
                  <a:pt x="1282805" y="4096602"/>
                  <a:pt x="1282805" y="4098835"/>
                  <a:pt x="1275295" y="4098835"/>
                </a:cubicBezTo>
                <a:cubicBezTo>
                  <a:pt x="1267786" y="4098835"/>
                  <a:pt x="1260276" y="4098835"/>
                  <a:pt x="1249012" y="4098835"/>
                </a:cubicBezTo>
                <a:cubicBezTo>
                  <a:pt x="1260276" y="4101067"/>
                  <a:pt x="1271541" y="4101067"/>
                  <a:pt x="1282805" y="4102184"/>
                </a:cubicBezTo>
                <a:cubicBezTo>
                  <a:pt x="1286559" y="4102742"/>
                  <a:pt x="1288437" y="4103300"/>
                  <a:pt x="1288906" y="4103858"/>
                </a:cubicBezTo>
                <a:lnTo>
                  <a:pt x="1288344" y="4104259"/>
                </a:lnTo>
                <a:lnTo>
                  <a:pt x="1276209" y="4104259"/>
                </a:lnTo>
                <a:cubicBezTo>
                  <a:pt x="1264945" y="4105375"/>
                  <a:pt x="1257436" y="4102026"/>
                  <a:pt x="1242417" y="4102026"/>
                </a:cubicBezTo>
                <a:cubicBezTo>
                  <a:pt x="1223643" y="4103142"/>
                  <a:pt x="1204870" y="4102584"/>
                  <a:pt x="1186096" y="4101887"/>
                </a:cubicBezTo>
                <a:lnTo>
                  <a:pt x="1154053" y="4101331"/>
                </a:lnTo>
                <a:lnTo>
                  <a:pt x="1151389" y="4101067"/>
                </a:lnTo>
                <a:lnTo>
                  <a:pt x="1138826" y="4101067"/>
                </a:lnTo>
                <a:lnTo>
                  <a:pt x="1129775" y="4100910"/>
                </a:lnTo>
                <a:cubicBezTo>
                  <a:pt x="1126020" y="4100910"/>
                  <a:pt x="1122266" y="4100910"/>
                  <a:pt x="1118511" y="4099794"/>
                </a:cubicBezTo>
                <a:cubicBezTo>
                  <a:pt x="1114756" y="4098677"/>
                  <a:pt x="1111002" y="4098677"/>
                  <a:pt x="1111002" y="4098677"/>
                </a:cubicBezTo>
                <a:lnTo>
                  <a:pt x="1108851" y="4098890"/>
                </a:lnTo>
                <a:lnTo>
                  <a:pt x="1097415" y="4096044"/>
                </a:lnTo>
                <a:cubicBezTo>
                  <a:pt x="1089436" y="4094928"/>
                  <a:pt x="1080049" y="4094370"/>
                  <a:pt x="1068785" y="4094370"/>
                </a:cubicBezTo>
                <a:cubicBezTo>
                  <a:pt x="1061276" y="4094370"/>
                  <a:pt x="1053766" y="4094370"/>
                  <a:pt x="1046257" y="4094370"/>
                </a:cubicBezTo>
                <a:cubicBezTo>
                  <a:pt x="1008710" y="4095486"/>
                  <a:pt x="971163" y="4092137"/>
                  <a:pt x="933615" y="4091021"/>
                </a:cubicBezTo>
                <a:cubicBezTo>
                  <a:pt x="929861" y="4091021"/>
                  <a:pt x="926106" y="4088788"/>
                  <a:pt x="918596" y="4087672"/>
                </a:cubicBezTo>
                <a:cubicBezTo>
                  <a:pt x="941125" y="4086556"/>
                  <a:pt x="963653" y="4086556"/>
                  <a:pt x="982427" y="4086556"/>
                </a:cubicBezTo>
                <a:cubicBezTo>
                  <a:pt x="982427" y="4086556"/>
                  <a:pt x="982427" y="4085439"/>
                  <a:pt x="982427" y="4085439"/>
                </a:cubicBezTo>
                <a:cubicBezTo>
                  <a:pt x="959898" y="4085439"/>
                  <a:pt x="937370" y="4085439"/>
                  <a:pt x="918596" y="4085439"/>
                </a:cubicBezTo>
                <a:cubicBezTo>
                  <a:pt x="896068" y="4085439"/>
                  <a:pt x="877294" y="4085439"/>
                  <a:pt x="858521" y="4085439"/>
                </a:cubicBezTo>
                <a:cubicBezTo>
                  <a:pt x="854766" y="4085439"/>
                  <a:pt x="847257" y="4085439"/>
                  <a:pt x="843502" y="4084323"/>
                </a:cubicBezTo>
                <a:cubicBezTo>
                  <a:pt x="835992" y="4082090"/>
                  <a:pt x="839747" y="4077625"/>
                  <a:pt x="824729" y="4078741"/>
                </a:cubicBezTo>
                <a:cubicBezTo>
                  <a:pt x="813464" y="4079858"/>
                  <a:pt x="805955" y="4076509"/>
                  <a:pt x="794691" y="4077625"/>
                </a:cubicBezTo>
                <a:cubicBezTo>
                  <a:pt x="787181" y="4077625"/>
                  <a:pt x="775917" y="4076509"/>
                  <a:pt x="768407" y="4078741"/>
                </a:cubicBezTo>
                <a:cubicBezTo>
                  <a:pt x="764653" y="4079858"/>
                  <a:pt x="760898" y="4078741"/>
                  <a:pt x="753389" y="4078741"/>
                </a:cubicBezTo>
                <a:cubicBezTo>
                  <a:pt x="757144" y="4076509"/>
                  <a:pt x="764653" y="4075393"/>
                  <a:pt x="764653" y="4074276"/>
                </a:cubicBezTo>
                <a:cubicBezTo>
                  <a:pt x="768407" y="4072044"/>
                  <a:pt x="764653" y="4069811"/>
                  <a:pt x="757144" y="4069811"/>
                </a:cubicBezTo>
                <a:cubicBezTo>
                  <a:pt x="749634" y="4069811"/>
                  <a:pt x="738370" y="4069811"/>
                  <a:pt x="738370" y="4066462"/>
                </a:cubicBezTo>
                <a:cubicBezTo>
                  <a:pt x="738370" y="4065346"/>
                  <a:pt x="730861" y="4065346"/>
                  <a:pt x="727106" y="4065346"/>
                </a:cubicBezTo>
                <a:cubicBezTo>
                  <a:pt x="708332" y="4068695"/>
                  <a:pt x="689559" y="4064229"/>
                  <a:pt x="674539" y="4064229"/>
                </a:cubicBezTo>
                <a:cubicBezTo>
                  <a:pt x="670785" y="4063113"/>
                  <a:pt x="667030" y="4063113"/>
                  <a:pt x="667030" y="4061997"/>
                </a:cubicBezTo>
                <a:cubicBezTo>
                  <a:pt x="667030" y="4060880"/>
                  <a:pt x="670785" y="4059764"/>
                  <a:pt x="674539" y="4059764"/>
                </a:cubicBezTo>
                <a:cubicBezTo>
                  <a:pt x="693313" y="4057532"/>
                  <a:pt x="712087" y="4055299"/>
                  <a:pt x="727106" y="4050834"/>
                </a:cubicBezTo>
                <a:close/>
                <a:moveTo>
                  <a:pt x="599001" y="4033583"/>
                </a:moveTo>
                <a:lnTo>
                  <a:pt x="614389" y="4034739"/>
                </a:lnTo>
                <a:cubicBezTo>
                  <a:pt x="625653" y="4034739"/>
                  <a:pt x="636917" y="4038088"/>
                  <a:pt x="636917" y="4041437"/>
                </a:cubicBezTo>
                <a:cubicBezTo>
                  <a:pt x="640672" y="4044785"/>
                  <a:pt x="644427" y="4047018"/>
                  <a:pt x="651936" y="4050367"/>
                </a:cubicBezTo>
                <a:cubicBezTo>
                  <a:pt x="651936" y="4051483"/>
                  <a:pt x="651936" y="4052600"/>
                  <a:pt x="651936" y="4052600"/>
                </a:cubicBezTo>
                <a:cubicBezTo>
                  <a:pt x="633163" y="4058181"/>
                  <a:pt x="618144" y="4063763"/>
                  <a:pt x="595615" y="4063763"/>
                </a:cubicBezTo>
                <a:lnTo>
                  <a:pt x="579813" y="4063763"/>
                </a:lnTo>
                <a:lnTo>
                  <a:pt x="584252" y="4060967"/>
                </a:lnTo>
                <a:lnTo>
                  <a:pt x="599399" y="4034968"/>
                </a:lnTo>
                <a:close/>
                <a:moveTo>
                  <a:pt x="339045" y="4030543"/>
                </a:moveTo>
                <a:lnTo>
                  <a:pt x="335209" y="4037180"/>
                </a:lnTo>
                <a:lnTo>
                  <a:pt x="336809" y="4033736"/>
                </a:lnTo>
                <a:close/>
                <a:moveTo>
                  <a:pt x="290453" y="4029505"/>
                </a:moveTo>
                <a:lnTo>
                  <a:pt x="286529" y="4036814"/>
                </a:lnTo>
                <a:lnTo>
                  <a:pt x="293485" y="4040866"/>
                </a:lnTo>
                <a:lnTo>
                  <a:pt x="293201" y="4041809"/>
                </a:lnTo>
                <a:lnTo>
                  <a:pt x="292056" y="4044494"/>
                </a:lnTo>
                <a:lnTo>
                  <a:pt x="292429" y="4044366"/>
                </a:lnTo>
                <a:lnTo>
                  <a:pt x="291022" y="4049025"/>
                </a:lnTo>
                <a:cubicBezTo>
                  <a:pt x="288597" y="4056303"/>
                  <a:pt x="283996" y="4057968"/>
                  <a:pt x="282642" y="4057179"/>
                </a:cubicBezTo>
                <a:cubicBezTo>
                  <a:pt x="280609" y="4055995"/>
                  <a:pt x="278442" y="4055819"/>
                  <a:pt x="275736" y="4056958"/>
                </a:cubicBezTo>
                <a:lnTo>
                  <a:pt x="273452" y="4058686"/>
                </a:lnTo>
                <a:close/>
                <a:moveTo>
                  <a:pt x="689559" y="4001717"/>
                </a:moveTo>
                <a:lnTo>
                  <a:pt x="834547" y="4001717"/>
                </a:lnTo>
                <a:lnTo>
                  <a:pt x="822322" y="4022795"/>
                </a:lnTo>
                <a:lnTo>
                  <a:pt x="775917" y="4021810"/>
                </a:lnTo>
                <a:cubicBezTo>
                  <a:pt x="760898" y="4019577"/>
                  <a:pt x="738370" y="4018461"/>
                  <a:pt x="719596" y="4018461"/>
                </a:cubicBezTo>
                <a:cubicBezTo>
                  <a:pt x="689559" y="4019577"/>
                  <a:pt x="659521" y="4017345"/>
                  <a:pt x="629483" y="4020694"/>
                </a:cubicBezTo>
                <a:cubicBezTo>
                  <a:pt x="625728" y="4021810"/>
                  <a:pt x="621973" y="4021810"/>
                  <a:pt x="618218" y="4020694"/>
                </a:cubicBezTo>
                <a:lnTo>
                  <a:pt x="596068" y="4019802"/>
                </a:lnTo>
                <a:lnTo>
                  <a:pt x="595961" y="4018318"/>
                </a:lnTo>
                <a:lnTo>
                  <a:pt x="599101" y="4011673"/>
                </a:lnTo>
                <a:lnTo>
                  <a:pt x="625728" y="4011763"/>
                </a:lnTo>
                <a:cubicBezTo>
                  <a:pt x="625728" y="4011763"/>
                  <a:pt x="625728" y="4010647"/>
                  <a:pt x="629483" y="4010647"/>
                </a:cubicBezTo>
                <a:cubicBezTo>
                  <a:pt x="625728" y="4008414"/>
                  <a:pt x="621973" y="4009531"/>
                  <a:pt x="614464" y="4009531"/>
                </a:cubicBezTo>
                <a:cubicBezTo>
                  <a:pt x="610709" y="4009531"/>
                  <a:pt x="610709" y="4008414"/>
                  <a:pt x="610709" y="4008414"/>
                </a:cubicBezTo>
                <a:cubicBezTo>
                  <a:pt x="610709" y="4007298"/>
                  <a:pt x="610709" y="4005066"/>
                  <a:pt x="614464" y="4006182"/>
                </a:cubicBezTo>
                <a:cubicBezTo>
                  <a:pt x="618218" y="4006182"/>
                  <a:pt x="621973" y="4003949"/>
                  <a:pt x="625728" y="4003949"/>
                </a:cubicBezTo>
                <a:cubicBezTo>
                  <a:pt x="648256" y="4005066"/>
                  <a:pt x="667030" y="4001717"/>
                  <a:pt x="689559" y="4001717"/>
                </a:cubicBezTo>
                <a:close/>
                <a:moveTo>
                  <a:pt x="334385" y="4001419"/>
                </a:moveTo>
                <a:lnTo>
                  <a:pt x="334852" y="4001529"/>
                </a:lnTo>
                <a:cubicBezTo>
                  <a:pt x="335576" y="4001951"/>
                  <a:pt x="335586" y="4003043"/>
                  <a:pt x="333695" y="4006287"/>
                </a:cubicBezTo>
                <a:cubicBezTo>
                  <a:pt x="327060" y="4015458"/>
                  <a:pt x="326173" y="4023632"/>
                  <a:pt x="323319" y="4026314"/>
                </a:cubicBezTo>
                <a:cubicBezTo>
                  <a:pt x="319519" y="4030619"/>
                  <a:pt x="316211" y="4036296"/>
                  <a:pt x="312903" y="4041973"/>
                </a:cubicBezTo>
                <a:lnTo>
                  <a:pt x="308962" y="4047899"/>
                </a:lnTo>
                <a:lnTo>
                  <a:pt x="308160" y="4048721"/>
                </a:lnTo>
                <a:lnTo>
                  <a:pt x="304048" y="4046326"/>
                </a:lnTo>
                <a:lnTo>
                  <a:pt x="316415" y="4024858"/>
                </a:lnTo>
                <a:lnTo>
                  <a:pt x="323057" y="4013459"/>
                </a:lnTo>
                <a:close/>
                <a:moveTo>
                  <a:pt x="519386" y="4000985"/>
                </a:moveTo>
                <a:lnTo>
                  <a:pt x="524276" y="4001250"/>
                </a:lnTo>
                <a:cubicBezTo>
                  <a:pt x="528030" y="4001250"/>
                  <a:pt x="535540" y="4000134"/>
                  <a:pt x="539295" y="4002366"/>
                </a:cubicBezTo>
                <a:lnTo>
                  <a:pt x="545984" y="4005439"/>
                </a:lnTo>
                <a:lnTo>
                  <a:pt x="536302" y="4026472"/>
                </a:lnTo>
                <a:cubicBezTo>
                  <a:pt x="532388" y="4033969"/>
                  <a:pt x="528474" y="4041466"/>
                  <a:pt x="526048" y="4048744"/>
                </a:cubicBezTo>
                <a:lnTo>
                  <a:pt x="516687" y="4063763"/>
                </a:lnTo>
                <a:lnTo>
                  <a:pt x="505464" y="4063763"/>
                </a:lnTo>
                <a:lnTo>
                  <a:pt x="505464" y="4073956"/>
                </a:lnTo>
                <a:lnTo>
                  <a:pt x="509332" y="4075393"/>
                </a:lnTo>
                <a:lnTo>
                  <a:pt x="509431" y="4075405"/>
                </a:lnTo>
                <a:lnTo>
                  <a:pt x="498231" y="4093374"/>
                </a:lnTo>
                <a:lnTo>
                  <a:pt x="489774" y="4104301"/>
                </a:lnTo>
                <a:lnTo>
                  <a:pt x="478521" y="4104580"/>
                </a:lnTo>
                <a:lnTo>
                  <a:pt x="478521" y="4118764"/>
                </a:lnTo>
                <a:lnTo>
                  <a:pt x="479135" y="4118762"/>
                </a:lnTo>
                <a:lnTo>
                  <a:pt x="465813" y="4139670"/>
                </a:lnTo>
                <a:lnTo>
                  <a:pt x="465427" y="4140347"/>
                </a:lnTo>
                <a:lnTo>
                  <a:pt x="451973" y="4132509"/>
                </a:lnTo>
                <a:lnTo>
                  <a:pt x="442494" y="4150667"/>
                </a:lnTo>
                <a:cubicBezTo>
                  <a:pt x="438714" y="4157155"/>
                  <a:pt x="434398" y="4167677"/>
                  <a:pt x="428728" y="4177409"/>
                </a:cubicBezTo>
                <a:cubicBezTo>
                  <a:pt x="423057" y="4187143"/>
                  <a:pt x="424412" y="4187932"/>
                  <a:pt x="433614" y="4184602"/>
                </a:cubicBezTo>
                <a:cubicBezTo>
                  <a:pt x="438749" y="4178903"/>
                  <a:pt x="441175" y="4171625"/>
                  <a:pt x="445239" y="4173993"/>
                </a:cubicBezTo>
                <a:cubicBezTo>
                  <a:pt x="446060" y="4178817"/>
                  <a:pt x="440925" y="4184515"/>
                  <a:pt x="439034" y="4187760"/>
                </a:cubicBezTo>
                <a:cubicBezTo>
                  <a:pt x="439034" y="4187760"/>
                  <a:pt x="437144" y="4191004"/>
                  <a:pt x="437144" y="4191004"/>
                </a:cubicBezTo>
                <a:cubicBezTo>
                  <a:pt x="437963" y="4195827"/>
                  <a:pt x="441744" y="4189338"/>
                  <a:pt x="443634" y="4186094"/>
                </a:cubicBezTo>
                <a:cubicBezTo>
                  <a:pt x="449305" y="4176361"/>
                  <a:pt x="456865" y="4163384"/>
                  <a:pt x="464426" y="4150408"/>
                </a:cubicBezTo>
                <a:cubicBezTo>
                  <a:pt x="466316" y="4147163"/>
                  <a:pt x="468206" y="4143919"/>
                  <a:pt x="469562" y="4144709"/>
                </a:cubicBezTo>
                <a:cubicBezTo>
                  <a:pt x="472272" y="4146288"/>
                  <a:pt x="476873" y="4144622"/>
                  <a:pt x="473092" y="4151111"/>
                </a:cubicBezTo>
                <a:cubicBezTo>
                  <a:pt x="466066" y="4160054"/>
                  <a:pt x="466351" y="4168911"/>
                  <a:pt x="463106" y="4171366"/>
                </a:cubicBezTo>
                <a:cubicBezTo>
                  <a:pt x="454725" y="4179519"/>
                  <a:pt x="449875" y="4194076"/>
                  <a:pt x="441494" y="4202229"/>
                </a:cubicBezTo>
                <a:cubicBezTo>
                  <a:pt x="438249" y="4204684"/>
                  <a:pt x="436359" y="4207929"/>
                  <a:pt x="433649" y="4206350"/>
                </a:cubicBezTo>
                <a:cubicBezTo>
                  <a:pt x="429869" y="4212838"/>
                  <a:pt x="429333" y="4216872"/>
                  <a:pt x="424199" y="4222571"/>
                </a:cubicBezTo>
                <a:cubicBezTo>
                  <a:pt x="420133" y="4220202"/>
                  <a:pt x="417422" y="4218623"/>
                  <a:pt x="413357" y="4216254"/>
                </a:cubicBezTo>
                <a:cubicBezTo>
                  <a:pt x="407419" y="4228004"/>
                  <a:pt x="400260" y="4237956"/>
                  <a:pt x="393100" y="4247908"/>
                </a:cubicBezTo>
                <a:lnTo>
                  <a:pt x="388557" y="4255008"/>
                </a:lnTo>
                <a:lnTo>
                  <a:pt x="376059" y="4256562"/>
                </a:lnTo>
                <a:lnTo>
                  <a:pt x="382793" y="4237558"/>
                </a:lnTo>
                <a:cubicBezTo>
                  <a:pt x="383329" y="4233524"/>
                  <a:pt x="387109" y="4227036"/>
                  <a:pt x="390890" y="4220547"/>
                </a:cubicBezTo>
                <a:lnTo>
                  <a:pt x="444361" y="4128768"/>
                </a:lnTo>
                <a:lnTo>
                  <a:pt x="444792" y="4129019"/>
                </a:lnTo>
                <a:close/>
                <a:moveTo>
                  <a:pt x="467085" y="3888017"/>
                </a:moveTo>
                <a:cubicBezTo>
                  <a:pt x="454925" y="3902660"/>
                  <a:pt x="445189" y="3910024"/>
                  <a:pt x="439519" y="3919756"/>
                </a:cubicBezTo>
                <a:cubicBezTo>
                  <a:pt x="435471" y="3928262"/>
                  <a:pt x="430068" y="3935978"/>
                  <a:pt x="425579" y="3943683"/>
                </a:cubicBezTo>
                <a:cubicBezTo>
                  <a:pt x="421089" y="3951388"/>
                  <a:pt x="417514" y="3959083"/>
                  <a:pt x="417122" y="3967545"/>
                </a:cubicBezTo>
                <a:cubicBezTo>
                  <a:pt x="416587" y="3971579"/>
                  <a:pt x="412807" y="3978067"/>
                  <a:pt x="409026" y="3984556"/>
                </a:cubicBezTo>
                <a:lnTo>
                  <a:pt x="355555" y="4076334"/>
                </a:lnTo>
                <a:lnTo>
                  <a:pt x="355124" y="4076083"/>
                </a:lnTo>
                <a:lnTo>
                  <a:pt x="265592" y="4229756"/>
                </a:lnTo>
                <a:cubicBezTo>
                  <a:pt x="254251" y="4249221"/>
                  <a:pt x="246156" y="4266233"/>
                  <a:pt x="247261" y="4279913"/>
                </a:cubicBezTo>
                <a:cubicBezTo>
                  <a:pt x="251862" y="4278249"/>
                  <a:pt x="255642" y="4271760"/>
                  <a:pt x="258887" y="4269305"/>
                </a:cubicBezTo>
                <a:cubicBezTo>
                  <a:pt x="265914" y="4260362"/>
                  <a:pt x="270371" y="4254268"/>
                  <a:pt x="272529" y="4249007"/>
                </a:cubicBezTo>
                <a:cubicBezTo>
                  <a:pt x="274687" y="4243747"/>
                  <a:pt x="274544" y="4239317"/>
                  <a:pt x="272368" y="4233704"/>
                </a:cubicBezTo>
                <a:cubicBezTo>
                  <a:pt x="271548" y="4228880"/>
                  <a:pt x="273437" y="4225637"/>
                  <a:pt x="276684" y="4223182"/>
                </a:cubicBezTo>
                <a:cubicBezTo>
                  <a:pt x="285064" y="4215028"/>
                  <a:pt x="291270" y="4201262"/>
                  <a:pt x="296940" y="4191529"/>
                </a:cubicBezTo>
                <a:cubicBezTo>
                  <a:pt x="308281" y="4172064"/>
                  <a:pt x="317732" y="4155842"/>
                  <a:pt x="333139" y="4138745"/>
                </a:cubicBezTo>
                <a:cubicBezTo>
                  <a:pt x="338273" y="4133046"/>
                  <a:pt x="347189" y="4120858"/>
                  <a:pt x="347724" y="4116825"/>
                </a:cubicBezTo>
                <a:cubicBezTo>
                  <a:pt x="349472" y="4109152"/>
                  <a:pt x="353386" y="4101655"/>
                  <a:pt x="357233" y="4094662"/>
                </a:cubicBezTo>
                <a:lnTo>
                  <a:pt x="363698" y="4081079"/>
                </a:lnTo>
                <a:lnTo>
                  <a:pt x="362205" y="4080209"/>
                </a:lnTo>
                <a:lnTo>
                  <a:pt x="389709" y="4032509"/>
                </a:lnTo>
                <a:cubicBezTo>
                  <a:pt x="404122" y="4007771"/>
                  <a:pt x="417959" y="3983242"/>
                  <a:pt x="430103" y="3957726"/>
                </a:cubicBezTo>
                <a:cubicBezTo>
                  <a:pt x="440089" y="3937471"/>
                  <a:pt x="450074" y="3917216"/>
                  <a:pt x="467085" y="3888017"/>
                </a:cubicBezTo>
                <a:close/>
                <a:moveTo>
                  <a:pt x="640323" y="3803532"/>
                </a:moveTo>
                <a:cubicBezTo>
                  <a:pt x="642285" y="3802503"/>
                  <a:pt x="644112" y="3802481"/>
                  <a:pt x="644522" y="3804893"/>
                </a:cubicBezTo>
                <a:cubicBezTo>
                  <a:pt x="645343" y="3809716"/>
                  <a:pt x="640208" y="3815415"/>
                  <a:pt x="638317" y="3818660"/>
                </a:cubicBezTo>
                <a:cubicBezTo>
                  <a:pt x="625086" y="3841370"/>
                  <a:pt x="613745" y="3860835"/>
                  <a:pt x="600514" y="3883545"/>
                </a:cubicBezTo>
                <a:cubicBezTo>
                  <a:pt x="589173" y="3903010"/>
                  <a:pt x="578849" y="3923068"/>
                  <a:pt x="569777" y="3943313"/>
                </a:cubicBezTo>
                <a:lnTo>
                  <a:pt x="552595" y="3988362"/>
                </a:lnTo>
                <a:lnTo>
                  <a:pt x="546879" y="3988321"/>
                </a:lnTo>
                <a:cubicBezTo>
                  <a:pt x="539369" y="3988321"/>
                  <a:pt x="531860" y="3989437"/>
                  <a:pt x="528105" y="3990554"/>
                </a:cubicBezTo>
                <a:lnTo>
                  <a:pt x="525302" y="3990832"/>
                </a:lnTo>
                <a:lnTo>
                  <a:pt x="534324" y="3975346"/>
                </a:lnTo>
                <a:cubicBezTo>
                  <a:pt x="545664" y="3955881"/>
                  <a:pt x="553759" y="3938869"/>
                  <a:pt x="552655" y="3925189"/>
                </a:cubicBezTo>
                <a:cubicBezTo>
                  <a:pt x="548054" y="3926854"/>
                  <a:pt x="544273" y="3933343"/>
                  <a:pt x="541028" y="3935798"/>
                </a:cubicBezTo>
                <a:cubicBezTo>
                  <a:pt x="534002" y="3944741"/>
                  <a:pt x="529544" y="3950834"/>
                  <a:pt x="527387" y="3956095"/>
                </a:cubicBezTo>
                <a:cubicBezTo>
                  <a:pt x="525229" y="3961356"/>
                  <a:pt x="525372" y="3965785"/>
                  <a:pt x="527547" y="3971398"/>
                </a:cubicBezTo>
                <a:cubicBezTo>
                  <a:pt x="528368" y="3976222"/>
                  <a:pt x="526478" y="3979466"/>
                  <a:pt x="523232" y="3981920"/>
                </a:cubicBezTo>
                <a:lnTo>
                  <a:pt x="517003" y="3991654"/>
                </a:lnTo>
                <a:lnTo>
                  <a:pt x="505464" y="3992798"/>
                </a:lnTo>
                <a:lnTo>
                  <a:pt x="505464" y="4000233"/>
                </a:lnTo>
                <a:lnTo>
                  <a:pt x="511311" y="4000549"/>
                </a:lnTo>
                <a:lnTo>
                  <a:pt x="502975" y="4013574"/>
                </a:lnTo>
                <a:cubicBezTo>
                  <a:pt x="491635" y="4033039"/>
                  <a:pt x="482184" y="4049260"/>
                  <a:pt x="466777" y="4066358"/>
                </a:cubicBezTo>
                <a:cubicBezTo>
                  <a:pt x="461642" y="4072057"/>
                  <a:pt x="452727" y="4084245"/>
                  <a:pt x="452192" y="4088278"/>
                </a:cubicBezTo>
                <a:cubicBezTo>
                  <a:pt x="450443" y="4095951"/>
                  <a:pt x="446529" y="4103447"/>
                  <a:pt x="442682" y="4110441"/>
                </a:cubicBezTo>
                <a:lnTo>
                  <a:pt x="436218" y="4124024"/>
                </a:lnTo>
                <a:lnTo>
                  <a:pt x="437711" y="4124894"/>
                </a:lnTo>
                <a:lnTo>
                  <a:pt x="410206" y="4172594"/>
                </a:lnTo>
                <a:cubicBezTo>
                  <a:pt x="395794" y="4197331"/>
                  <a:pt x="381957" y="4221860"/>
                  <a:pt x="369812" y="4247377"/>
                </a:cubicBezTo>
                <a:lnTo>
                  <a:pt x="358764" y="4269325"/>
                </a:lnTo>
                <a:lnTo>
                  <a:pt x="348186" y="4267618"/>
                </a:lnTo>
                <a:lnTo>
                  <a:pt x="345326" y="4267597"/>
                </a:lnTo>
                <a:lnTo>
                  <a:pt x="362217" y="4238606"/>
                </a:lnTo>
                <a:cubicBezTo>
                  <a:pt x="367887" y="4228873"/>
                  <a:pt x="374378" y="4223963"/>
                  <a:pt x="376802" y="4216685"/>
                </a:cubicBezTo>
                <a:cubicBezTo>
                  <a:pt x="387324" y="4192397"/>
                  <a:pt x="401910" y="4170476"/>
                  <a:pt x="406474" y="4147063"/>
                </a:cubicBezTo>
                <a:cubicBezTo>
                  <a:pt x="407010" y="4143029"/>
                  <a:pt x="410255" y="4140574"/>
                  <a:pt x="412965" y="4142153"/>
                </a:cubicBezTo>
                <a:cubicBezTo>
                  <a:pt x="414320" y="4142943"/>
                  <a:pt x="415141" y="4147766"/>
                  <a:pt x="421632" y="4142857"/>
                </a:cubicBezTo>
                <a:lnTo>
                  <a:pt x="435570" y="4122952"/>
                </a:lnTo>
                <a:lnTo>
                  <a:pt x="422118" y="4115115"/>
                </a:lnTo>
                <a:lnTo>
                  <a:pt x="422449" y="4114405"/>
                </a:lnTo>
                <a:cubicBezTo>
                  <a:pt x="427299" y="4099848"/>
                  <a:pt x="436214" y="4087661"/>
                  <a:pt x="439709" y="4072315"/>
                </a:cubicBezTo>
                <a:cubicBezTo>
                  <a:pt x="439709" y="4072315"/>
                  <a:pt x="441599" y="4069071"/>
                  <a:pt x="444845" y="4066617"/>
                </a:cubicBezTo>
                <a:cubicBezTo>
                  <a:pt x="448090" y="4064161"/>
                  <a:pt x="449981" y="4060917"/>
                  <a:pt x="451871" y="4057673"/>
                </a:cubicBezTo>
                <a:cubicBezTo>
                  <a:pt x="469418" y="4024441"/>
                  <a:pt x="493739" y="3995156"/>
                  <a:pt x="509930" y="3961134"/>
                </a:cubicBezTo>
                <a:cubicBezTo>
                  <a:pt x="517491" y="3948157"/>
                  <a:pt x="525336" y="3944038"/>
                  <a:pt x="529652" y="3933515"/>
                </a:cubicBezTo>
                <a:cubicBezTo>
                  <a:pt x="535323" y="3923782"/>
                  <a:pt x="542884" y="3910805"/>
                  <a:pt x="548554" y="3901072"/>
                </a:cubicBezTo>
                <a:cubicBezTo>
                  <a:pt x="561249" y="3882396"/>
                  <a:pt x="565280" y="3863017"/>
                  <a:pt x="577441" y="3848375"/>
                </a:cubicBezTo>
                <a:cubicBezTo>
                  <a:pt x="581222" y="3841886"/>
                  <a:pt x="583112" y="3838642"/>
                  <a:pt x="585002" y="3835398"/>
                </a:cubicBezTo>
                <a:cubicBezTo>
                  <a:pt x="586892" y="3832154"/>
                  <a:pt x="587426" y="3828119"/>
                  <a:pt x="592027" y="3826455"/>
                </a:cubicBezTo>
                <a:cubicBezTo>
                  <a:pt x="593382" y="3827244"/>
                  <a:pt x="594203" y="3832067"/>
                  <a:pt x="592313" y="3835312"/>
                </a:cubicBezTo>
                <a:cubicBezTo>
                  <a:pt x="587997" y="3845834"/>
                  <a:pt x="586392" y="3857935"/>
                  <a:pt x="578832" y="3870912"/>
                </a:cubicBezTo>
                <a:cubicBezTo>
                  <a:pt x="575051" y="3877401"/>
                  <a:pt x="577762" y="3878980"/>
                  <a:pt x="575337" y="3886258"/>
                </a:cubicBezTo>
                <a:cubicBezTo>
                  <a:pt x="588853" y="3872405"/>
                  <a:pt x="598304" y="3856184"/>
                  <a:pt x="609109" y="3840752"/>
                </a:cubicBezTo>
                <a:cubicBezTo>
                  <a:pt x="618025" y="3828564"/>
                  <a:pt x="626406" y="3820411"/>
                  <a:pt x="635321" y="3808223"/>
                </a:cubicBezTo>
                <a:cubicBezTo>
                  <a:pt x="636267" y="3806601"/>
                  <a:pt x="638362" y="3804562"/>
                  <a:pt x="640323" y="3803532"/>
                </a:cubicBezTo>
                <a:close/>
                <a:moveTo>
                  <a:pt x="467740" y="3690434"/>
                </a:moveTo>
                <a:cubicBezTo>
                  <a:pt x="468705" y="3690996"/>
                  <a:pt x="468744" y="3695364"/>
                  <a:pt x="466854" y="3698608"/>
                </a:cubicBezTo>
                <a:cubicBezTo>
                  <a:pt x="462148" y="3708903"/>
                  <a:pt x="459371" y="3720321"/>
                  <a:pt x="451810" y="3733298"/>
                </a:cubicBezTo>
                <a:cubicBezTo>
                  <a:pt x="448030" y="3739787"/>
                  <a:pt x="449959" y="3740911"/>
                  <a:pt x="447143" y="3747961"/>
                </a:cubicBezTo>
                <a:lnTo>
                  <a:pt x="456119" y="3735028"/>
                </a:lnTo>
                <a:lnTo>
                  <a:pt x="446831" y="3754543"/>
                </a:lnTo>
                <a:cubicBezTo>
                  <a:pt x="436311" y="3778832"/>
                  <a:pt x="422544" y="3805576"/>
                  <a:pt x="408778" y="3832318"/>
                </a:cubicBezTo>
                <a:cubicBezTo>
                  <a:pt x="397437" y="3851785"/>
                  <a:pt x="392052" y="3870374"/>
                  <a:pt x="377466" y="3892295"/>
                </a:cubicBezTo>
                <a:cubicBezTo>
                  <a:pt x="382067" y="3890630"/>
                  <a:pt x="385312" y="3888175"/>
                  <a:pt x="390983" y="3878442"/>
                </a:cubicBezTo>
                <a:cubicBezTo>
                  <a:pt x="392873" y="3875198"/>
                  <a:pt x="396653" y="3868710"/>
                  <a:pt x="400433" y="3862221"/>
                </a:cubicBezTo>
                <a:lnTo>
                  <a:pt x="428087" y="3823093"/>
                </a:lnTo>
                <a:lnTo>
                  <a:pt x="409768" y="3860897"/>
                </a:lnTo>
                <a:cubicBezTo>
                  <a:pt x="404137" y="3874997"/>
                  <a:pt x="393722" y="3890657"/>
                  <a:pt x="388090" y="3904758"/>
                </a:cubicBezTo>
                <a:lnTo>
                  <a:pt x="367410" y="3938582"/>
                </a:lnTo>
                <a:lnTo>
                  <a:pt x="366811" y="3938233"/>
                </a:lnTo>
                <a:cubicBezTo>
                  <a:pt x="366909" y="3936117"/>
                  <a:pt x="368461" y="3932676"/>
                  <a:pt x="371296" y="3927809"/>
                </a:cubicBezTo>
                <a:cubicBezTo>
                  <a:pt x="375076" y="3921321"/>
                  <a:pt x="376966" y="3918077"/>
                  <a:pt x="378856" y="3914832"/>
                </a:cubicBezTo>
                <a:cubicBezTo>
                  <a:pt x="377502" y="3914043"/>
                  <a:pt x="376147" y="3913254"/>
                  <a:pt x="374792" y="3912464"/>
                </a:cubicBezTo>
                <a:cubicBezTo>
                  <a:pt x="371011" y="3918953"/>
                  <a:pt x="367231" y="3925441"/>
                  <a:pt x="365341" y="3928686"/>
                </a:cubicBezTo>
                <a:cubicBezTo>
                  <a:pt x="361561" y="3935174"/>
                  <a:pt x="359671" y="3938419"/>
                  <a:pt x="357780" y="3941663"/>
                </a:cubicBezTo>
                <a:cubicBezTo>
                  <a:pt x="355891" y="3944907"/>
                  <a:pt x="353465" y="3952185"/>
                  <a:pt x="350754" y="3950606"/>
                </a:cubicBezTo>
                <a:cubicBezTo>
                  <a:pt x="344799" y="3951481"/>
                  <a:pt x="349935" y="3945783"/>
                  <a:pt x="352359" y="3938504"/>
                </a:cubicBezTo>
                <a:cubicBezTo>
                  <a:pt x="352894" y="3934471"/>
                  <a:pt x="349649" y="3936926"/>
                  <a:pt x="348293" y="3936136"/>
                </a:cubicBezTo>
                <a:lnTo>
                  <a:pt x="341870" y="3941959"/>
                </a:lnTo>
                <a:lnTo>
                  <a:pt x="403787" y="3835684"/>
                </a:lnTo>
                <a:cubicBezTo>
                  <a:pt x="415128" y="3816219"/>
                  <a:pt x="423613" y="3799435"/>
                  <a:pt x="424461" y="3786893"/>
                </a:cubicBezTo>
                <a:cubicBezTo>
                  <a:pt x="420642" y="3789012"/>
                  <a:pt x="416862" y="3795501"/>
                  <a:pt x="414007" y="3798184"/>
                </a:cubicBezTo>
                <a:cubicBezTo>
                  <a:pt x="407372" y="3807354"/>
                  <a:pt x="403109" y="3813562"/>
                  <a:pt x="400756" y="3818709"/>
                </a:cubicBezTo>
                <a:cubicBezTo>
                  <a:pt x="398403" y="3823856"/>
                  <a:pt x="397960" y="3827944"/>
                  <a:pt x="398964" y="3832874"/>
                </a:cubicBezTo>
                <a:cubicBezTo>
                  <a:pt x="399003" y="3837243"/>
                  <a:pt x="397113" y="3840486"/>
                  <a:pt x="394258" y="3843169"/>
                </a:cubicBezTo>
                <a:cubicBezTo>
                  <a:pt x="386659" y="3851778"/>
                  <a:pt x="380062" y="3865317"/>
                  <a:pt x="374392" y="3875049"/>
                </a:cubicBezTo>
                <a:cubicBezTo>
                  <a:pt x="363051" y="3894515"/>
                  <a:pt x="353600" y="3910736"/>
                  <a:pt x="339365" y="3928517"/>
                </a:cubicBezTo>
                <a:cubicBezTo>
                  <a:pt x="334621" y="3934443"/>
                  <a:pt x="326096" y="3946858"/>
                  <a:pt x="325170" y="3950664"/>
                </a:cubicBezTo>
                <a:cubicBezTo>
                  <a:pt x="322836" y="3957995"/>
                  <a:pt x="318825" y="3965435"/>
                  <a:pt x="314929" y="3972400"/>
                </a:cubicBezTo>
                <a:lnTo>
                  <a:pt x="308152" y="3985802"/>
                </a:lnTo>
                <a:lnTo>
                  <a:pt x="309215" y="3986421"/>
                </a:lnTo>
                <a:lnTo>
                  <a:pt x="281649" y="4034085"/>
                </a:lnTo>
                <a:lnTo>
                  <a:pt x="262857" y="4068114"/>
                </a:lnTo>
                <a:lnTo>
                  <a:pt x="258569" y="4073572"/>
                </a:lnTo>
                <a:lnTo>
                  <a:pt x="255015" y="4082315"/>
                </a:lnTo>
                <a:lnTo>
                  <a:pt x="240572" y="4108470"/>
                </a:lnTo>
                <a:lnTo>
                  <a:pt x="224873" y="4138335"/>
                </a:lnTo>
                <a:lnTo>
                  <a:pt x="215664" y="4144136"/>
                </a:lnTo>
                <a:lnTo>
                  <a:pt x="200517" y="4170134"/>
                </a:lnTo>
                <a:lnTo>
                  <a:pt x="203504" y="4180547"/>
                </a:lnTo>
                <a:cubicBezTo>
                  <a:pt x="206215" y="4182126"/>
                  <a:pt x="203790" y="4189404"/>
                  <a:pt x="198119" y="4199137"/>
                </a:cubicBezTo>
                <a:cubicBezTo>
                  <a:pt x="194339" y="4205625"/>
                  <a:pt x="190559" y="4212113"/>
                  <a:pt x="189489" y="4220182"/>
                </a:cubicBezTo>
                <a:cubicBezTo>
                  <a:pt x="185173" y="4230704"/>
                  <a:pt x="176793" y="4238858"/>
                  <a:pt x="168947" y="4242978"/>
                </a:cubicBezTo>
                <a:cubicBezTo>
                  <a:pt x="162046" y="4245476"/>
                  <a:pt x="155761" y="4251591"/>
                  <a:pt x="149680" y="4258912"/>
                </a:cubicBezTo>
                <a:lnTo>
                  <a:pt x="146157" y="4263437"/>
                </a:lnTo>
                <a:lnTo>
                  <a:pt x="121095" y="4306455"/>
                </a:lnTo>
                <a:lnTo>
                  <a:pt x="111422" y="4335483"/>
                </a:lnTo>
                <a:cubicBezTo>
                  <a:pt x="105502" y="4358106"/>
                  <a:pt x="103611" y="4361351"/>
                  <a:pt x="89275" y="4370381"/>
                </a:cubicBezTo>
                <a:lnTo>
                  <a:pt x="81460" y="4374484"/>
                </a:lnTo>
                <a:lnTo>
                  <a:pt x="81403" y="4374583"/>
                </a:lnTo>
                <a:lnTo>
                  <a:pt x="71293" y="4405531"/>
                </a:lnTo>
                <a:cubicBezTo>
                  <a:pt x="66941" y="4414945"/>
                  <a:pt x="61743" y="4423867"/>
                  <a:pt x="56072" y="4433600"/>
                </a:cubicBezTo>
                <a:cubicBezTo>
                  <a:pt x="48512" y="4446577"/>
                  <a:pt x="42841" y="4456310"/>
                  <a:pt x="35281" y="4469287"/>
                </a:cubicBezTo>
                <a:lnTo>
                  <a:pt x="35275" y="4469299"/>
                </a:lnTo>
                <a:lnTo>
                  <a:pt x="16725" y="4469299"/>
                </a:lnTo>
                <a:lnTo>
                  <a:pt x="24822" y="4447739"/>
                </a:lnTo>
                <a:cubicBezTo>
                  <a:pt x="26712" y="4444496"/>
                  <a:pt x="27638" y="4440689"/>
                  <a:pt x="26673" y="4440127"/>
                </a:cubicBezTo>
                <a:cubicBezTo>
                  <a:pt x="25708" y="4439565"/>
                  <a:pt x="23818" y="4442810"/>
                  <a:pt x="20964" y="4445492"/>
                </a:cubicBezTo>
                <a:cubicBezTo>
                  <a:pt x="17184" y="4451981"/>
                  <a:pt x="11966" y="4458718"/>
                  <a:pt x="6874" y="4466072"/>
                </a:cubicBezTo>
                <a:lnTo>
                  <a:pt x="5101" y="4469299"/>
                </a:lnTo>
                <a:lnTo>
                  <a:pt x="0" y="4469299"/>
                </a:lnTo>
                <a:lnTo>
                  <a:pt x="106930" y="4284733"/>
                </a:lnTo>
                <a:lnTo>
                  <a:pt x="114102" y="4277591"/>
                </a:lnTo>
                <a:cubicBezTo>
                  <a:pt x="120409" y="4272032"/>
                  <a:pt x="126369" y="4267900"/>
                  <a:pt x="131635" y="4266622"/>
                </a:cubicBezTo>
                <a:cubicBezTo>
                  <a:pt x="128819" y="4273672"/>
                  <a:pt x="126929" y="4276917"/>
                  <a:pt x="125038" y="4280161"/>
                </a:cubicBezTo>
                <a:cubicBezTo>
                  <a:pt x="113698" y="4299626"/>
                  <a:pt x="104247" y="4315847"/>
                  <a:pt x="94796" y="4332069"/>
                </a:cubicBezTo>
                <a:cubicBezTo>
                  <a:pt x="90051" y="4337997"/>
                  <a:pt x="88201" y="4345609"/>
                  <a:pt x="88239" y="4349977"/>
                </a:cubicBezTo>
                <a:cubicBezTo>
                  <a:pt x="99580" y="4330511"/>
                  <a:pt x="110921" y="4311045"/>
                  <a:pt x="122262" y="4291580"/>
                </a:cubicBezTo>
                <a:cubicBezTo>
                  <a:pt x="133602" y="4272114"/>
                  <a:pt x="145909" y="4253211"/>
                  <a:pt x="156284" y="4233183"/>
                </a:cubicBezTo>
                <a:cubicBezTo>
                  <a:pt x="166661" y="4213155"/>
                  <a:pt x="179005" y="4198620"/>
                  <a:pt x="190347" y="4179154"/>
                </a:cubicBezTo>
                <a:cubicBezTo>
                  <a:pt x="205468" y="4153200"/>
                  <a:pt x="220589" y="4127246"/>
                  <a:pt x="235710" y="4101292"/>
                </a:cubicBezTo>
                <a:cubicBezTo>
                  <a:pt x="241381" y="4091559"/>
                  <a:pt x="247091" y="4086194"/>
                  <a:pt x="249905" y="4079144"/>
                </a:cubicBezTo>
                <a:cubicBezTo>
                  <a:pt x="261208" y="4055310"/>
                  <a:pt x="275403" y="4033162"/>
                  <a:pt x="281921" y="4010887"/>
                </a:cubicBezTo>
                <a:cubicBezTo>
                  <a:pt x="282847" y="4007081"/>
                  <a:pt x="285701" y="4004398"/>
                  <a:pt x="287631" y="4005522"/>
                </a:cubicBezTo>
                <a:cubicBezTo>
                  <a:pt x="288595" y="4006084"/>
                  <a:pt x="288634" y="4010453"/>
                  <a:pt x="294344" y="4005088"/>
                </a:cubicBezTo>
                <a:lnTo>
                  <a:pt x="307779" y="3984890"/>
                </a:lnTo>
                <a:lnTo>
                  <a:pt x="298204" y="3979311"/>
                </a:lnTo>
                <a:lnTo>
                  <a:pt x="298553" y="3978612"/>
                </a:lnTo>
                <a:cubicBezTo>
                  <a:pt x="304184" y="3964510"/>
                  <a:pt x="312709" y="3952095"/>
                  <a:pt x="317376" y="3937432"/>
                </a:cubicBezTo>
                <a:cubicBezTo>
                  <a:pt x="317376" y="3937432"/>
                  <a:pt x="319266" y="3934188"/>
                  <a:pt x="322121" y="3931506"/>
                </a:cubicBezTo>
                <a:cubicBezTo>
                  <a:pt x="324976" y="3928823"/>
                  <a:pt x="326866" y="3925579"/>
                  <a:pt x="328756" y="3922335"/>
                </a:cubicBezTo>
                <a:cubicBezTo>
                  <a:pt x="346693" y="3889330"/>
                  <a:pt x="369453" y="3859135"/>
                  <a:pt x="386425" y="3825569"/>
                </a:cubicBezTo>
                <a:cubicBezTo>
                  <a:pt x="393985" y="3812592"/>
                  <a:pt x="400659" y="3807789"/>
                  <a:pt x="405366" y="3797494"/>
                </a:cubicBezTo>
                <a:cubicBezTo>
                  <a:pt x="411036" y="3787761"/>
                  <a:pt x="418597" y="3774784"/>
                  <a:pt x="424267" y="3765052"/>
                </a:cubicBezTo>
                <a:cubicBezTo>
                  <a:pt x="436572" y="3746148"/>
                  <a:pt x="442165" y="3727679"/>
                  <a:pt x="453545" y="3712582"/>
                </a:cubicBezTo>
                <a:cubicBezTo>
                  <a:pt x="457326" y="3706093"/>
                  <a:pt x="459216" y="3702848"/>
                  <a:pt x="461106" y="3699605"/>
                </a:cubicBezTo>
                <a:cubicBezTo>
                  <a:pt x="462996" y="3696360"/>
                  <a:pt x="463921" y="3692554"/>
                  <a:pt x="467740" y="3690434"/>
                </a:cubicBezTo>
                <a:close/>
                <a:moveTo>
                  <a:pt x="510898" y="3663690"/>
                </a:moveTo>
                <a:lnTo>
                  <a:pt x="511642" y="3663865"/>
                </a:lnTo>
                <a:cubicBezTo>
                  <a:pt x="511681" y="3668233"/>
                  <a:pt x="506936" y="3674160"/>
                  <a:pt x="505046" y="3677405"/>
                </a:cubicBezTo>
                <a:lnTo>
                  <a:pt x="495905" y="3693096"/>
                </a:lnTo>
                <a:lnTo>
                  <a:pt x="500326" y="3681417"/>
                </a:lnTo>
                <a:close/>
                <a:moveTo>
                  <a:pt x="819189" y="3621153"/>
                </a:moveTo>
                <a:cubicBezTo>
                  <a:pt x="814054" y="3626851"/>
                  <a:pt x="813518" y="3630885"/>
                  <a:pt x="809738" y="3637373"/>
                </a:cubicBezTo>
                <a:cubicBezTo>
                  <a:pt x="807029" y="3635795"/>
                  <a:pt x="805138" y="3639039"/>
                  <a:pt x="801893" y="3641494"/>
                </a:cubicBezTo>
                <a:cubicBezTo>
                  <a:pt x="793512" y="3649648"/>
                  <a:pt x="788662" y="3664204"/>
                  <a:pt x="780281" y="3672358"/>
                </a:cubicBezTo>
                <a:cubicBezTo>
                  <a:pt x="777036" y="3674813"/>
                  <a:pt x="777322" y="3683670"/>
                  <a:pt x="770295" y="3692612"/>
                </a:cubicBezTo>
                <a:cubicBezTo>
                  <a:pt x="766515" y="3699101"/>
                  <a:pt x="771116" y="3697436"/>
                  <a:pt x="773825" y="3699015"/>
                </a:cubicBezTo>
                <a:cubicBezTo>
                  <a:pt x="775181" y="3699805"/>
                  <a:pt x="777072" y="3696560"/>
                  <a:pt x="778962" y="3693316"/>
                </a:cubicBezTo>
                <a:cubicBezTo>
                  <a:pt x="786522" y="3680339"/>
                  <a:pt x="794083" y="3667362"/>
                  <a:pt x="799753" y="3657630"/>
                </a:cubicBezTo>
                <a:cubicBezTo>
                  <a:pt x="801643" y="3654385"/>
                  <a:pt x="805424" y="3647896"/>
                  <a:pt x="806243" y="3652719"/>
                </a:cubicBezTo>
                <a:cubicBezTo>
                  <a:pt x="806243" y="3652719"/>
                  <a:pt x="804353" y="3655964"/>
                  <a:pt x="804353" y="3655964"/>
                </a:cubicBezTo>
                <a:cubicBezTo>
                  <a:pt x="802463" y="3659208"/>
                  <a:pt x="797328" y="3664907"/>
                  <a:pt x="798148" y="3669731"/>
                </a:cubicBezTo>
                <a:lnTo>
                  <a:pt x="805360" y="3663150"/>
                </a:lnTo>
                <a:lnTo>
                  <a:pt x="810533" y="3653919"/>
                </a:lnTo>
                <a:cubicBezTo>
                  <a:pt x="816203" y="3644186"/>
                  <a:pt x="812673" y="3637785"/>
                  <a:pt x="822409" y="3630420"/>
                </a:cubicBezTo>
                <a:lnTo>
                  <a:pt x="825912" y="3625069"/>
                </a:lnTo>
                <a:close/>
                <a:moveTo>
                  <a:pt x="818264" y="3551085"/>
                </a:moveTo>
                <a:cubicBezTo>
                  <a:pt x="819619" y="3551875"/>
                  <a:pt x="820973" y="3552664"/>
                  <a:pt x="822328" y="3553453"/>
                </a:cubicBezTo>
                <a:cubicBezTo>
                  <a:pt x="820438" y="3556698"/>
                  <a:pt x="818548" y="3559942"/>
                  <a:pt x="814767" y="3566430"/>
                </a:cubicBezTo>
                <a:cubicBezTo>
                  <a:pt x="809097" y="3576163"/>
                  <a:pt x="808563" y="3580198"/>
                  <a:pt x="814519" y="3579322"/>
                </a:cubicBezTo>
                <a:cubicBezTo>
                  <a:pt x="803712" y="3594753"/>
                  <a:pt x="801573" y="3610889"/>
                  <a:pt x="790766" y="3626320"/>
                </a:cubicBezTo>
                <a:cubicBezTo>
                  <a:pt x="781975" y="3632062"/>
                  <a:pt x="773799" y="3641421"/>
                  <a:pt x="766337" y="3652284"/>
                </a:cubicBezTo>
                <a:lnTo>
                  <a:pt x="747220" y="3685467"/>
                </a:lnTo>
                <a:lnTo>
                  <a:pt x="730001" y="3675435"/>
                </a:lnTo>
                <a:lnTo>
                  <a:pt x="736131" y="3664017"/>
                </a:lnTo>
                <a:cubicBezTo>
                  <a:pt x="748827" y="3645340"/>
                  <a:pt x="757993" y="3620262"/>
                  <a:pt x="771224" y="3597552"/>
                </a:cubicBezTo>
                <a:cubicBezTo>
                  <a:pt x="778250" y="3588610"/>
                  <a:pt x="783920" y="3578877"/>
                  <a:pt x="791765" y="3574757"/>
                </a:cubicBezTo>
                <a:cubicBezTo>
                  <a:pt x="793121" y="3575547"/>
                  <a:pt x="796366" y="3573092"/>
                  <a:pt x="795831" y="3577125"/>
                </a:cubicBezTo>
                <a:cubicBezTo>
                  <a:pt x="793406" y="3584404"/>
                  <a:pt x="788270" y="3590102"/>
                  <a:pt x="794226" y="3589227"/>
                </a:cubicBezTo>
                <a:cubicBezTo>
                  <a:pt x="796937" y="3590806"/>
                  <a:pt x="799362" y="3583528"/>
                  <a:pt x="801252" y="3580284"/>
                </a:cubicBezTo>
                <a:cubicBezTo>
                  <a:pt x="803142" y="3577040"/>
                  <a:pt x="805033" y="3573795"/>
                  <a:pt x="808813" y="3567307"/>
                </a:cubicBezTo>
                <a:cubicBezTo>
                  <a:pt x="810703" y="3564062"/>
                  <a:pt x="814483" y="3557574"/>
                  <a:pt x="818264" y="3551085"/>
                </a:cubicBezTo>
                <a:close/>
                <a:moveTo>
                  <a:pt x="679816" y="3406814"/>
                </a:moveTo>
                <a:lnTo>
                  <a:pt x="681518" y="3407806"/>
                </a:lnTo>
                <a:lnTo>
                  <a:pt x="605063" y="3539034"/>
                </a:lnTo>
                <a:lnTo>
                  <a:pt x="596171" y="3533853"/>
                </a:lnTo>
                <a:lnTo>
                  <a:pt x="600731" y="3524270"/>
                </a:lnTo>
                <a:lnTo>
                  <a:pt x="603785" y="3517153"/>
                </a:lnTo>
                <a:lnTo>
                  <a:pt x="618789" y="3490217"/>
                </a:lnTo>
                <a:lnTo>
                  <a:pt x="622589" y="3483060"/>
                </a:lnTo>
                <a:lnTo>
                  <a:pt x="624826" y="3480187"/>
                </a:lnTo>
                <a:lnTo>
                  <a:pt x="658056" y="3431732"/>
                </a:lnTo>
                <a:lnTo>
                  <a:pt x="658208" y="3431705"/>
                </a:lnTo>
                <a:cubicBezTo>
                  <a:pt x="658927" y="3431581"/>
                  <a:pt x="659409" y="3431862"/>
                  <a:pt x="658946" y="3433765"/>
                </a:cubicBezTo>
                <a:cubicBezTo>
                  <a:pt x="656131" y="3440815"/>
                  <a:pt x="651385" y="3446741"/>
                  <a:pt x="656169" y="3445183"/>
                </a:cubicBezTo>
                <a:cubicBezTo>
                  <a:pt x="658098" y="3446307"/>
                  <a:pt x="660915" y="3439257"/>
                  <a:pt x="662804" y="3436013"/>
                </a:cubicBezTo>
                <a:cubicBezTo>
                  <a:pt x="664695" y="3432768"/>
                  <a:pt x="666585" y="3429524"/>
                  <a:pt x="670365" y="3423036"/>
                </a:cubicBezTo>
                <a:cubicBezTo>
                  <a:pt x="672255" y="3419791"/>
                  <a:pt x="676036" y="3413303"/>
                  <a:pt x="679816" y="3406814"/>
                </a:cubicBezTo>
                <a:close/>
                <a:moveTo>
                  <a:pt x="837483" y="3373771"/>
                </a:moveTo>
                <a:cubicBezTo>
                  <a:pt x="837483" y="3373771"/>
                  <a:pt x="838838" y="3374561"/>
                  <a:pt x="838838" y="3374561"/>
                </a:cubicBezTo>
                <a:lnTo>
                  <a:pt x="823353" y="3402707"/>
                </a:lnTo>
                <a:lnTo>
                  <a:pt x="794628" y="3450097"/>
                </a:lnTo>
                <a:lnTo>
                  <a:pt x="776634" y="3478213"/>
                </a:lnTo>
                <a:lnTo>
                  <a:pt x="805350" y="3428925"/>
                </a:lnTo>
                <a:cubicBezTo>
                  <a:pt x="814801" y="3412703"/>
                  <a:pt x="826142" y="3393238"/>
                  <a:pt x="837483" y="3373771"/>
                </a:cubicBezTo>
                <a:close/>
                <a:moveTo>
                  <a:pt x="653881" y="3348378"/>
                </a:moveTo>
                <a:lnTo>
                  <a:pt x="634235" y="3384297"/>
                </a:lnTo>
                <a:cubicBezTo>
                  <a:pt x="630493" y="3395153"/>
                  <a:pt x="623858" y="3404324"/>
                  <a:pt x="617184" y="3409126"/>
                </a:cubicBezTo>
                <a:cubicBezTo>
                  <a:pt x="611474" y="3414491"/>
                  <a:pt x="608659" y="3421542"/>
                  <a:pt x="608698" y="3425910"/>
                </a:cubicBezTo>
                <a:cubicBezTo>
                  <a:pt x="609701" y="3430840"/>
                  <a:pt x="605921" y="3437328"/>
                  <a:pt x="600251" y="3447061"/>
                </a:cubicBezTo>
                <a:cubicBezTo>
                  <a:pt x="588909" y="3466527"/>
                  <a:pt x="578534" y="3486555"/>
                  <a:pt x="563334" y="3503772"/>
                </a:cubicBezTo>
                <a:cubicBezTo>
                  <a:pt x="563334" y="3503772"/>
                  <a:pt x="561444" y="3507016"/>
                  <a:pt x="561444" y="3507016"/>
                </a:cubicBezTo>
                <a:cubicBezTo>
                  <a:pt x="543508" y="3540021"/>
                  <a:pt x="523602" y="3567534"/>
                  <a:pt x="506591" y="3596732"/>
                </a:cubicBezTo>
                <a:cubicBezTo>
                  <a:pt x="502811" y="3603221"/>
                  <a:pt x="500921" y="3606465"/>
                  <a:pt x="502849" y="3607588"/>
                </a:cubicBezTo>
                <a:lnTo>
                  <a:pt x="501666" y="3611308"/>
                </a:lnTo>
                <a:lnTo>
                  <a:pt x="501597" y="3603518"/>
                </a:lnTo>
                <a:lnTo>
                  <a:pt x="641489" y="3362057"/>
                </a:lnTo>
                <a:lnTo>
                  <a:pt x="646231" y="3359519"/>
                </a:lnTo>
                <a:close/>
                <a:moveTo>
                  <a:pt x="710564" y="3339730"/>
                </a:moveTo>
                <a:lnTo>
                  <a:pt x="707553" y="3355064"/>
                </a:lnTo>
                <a:lnTo>
                  <a:pt x="706239" y="3357026"/>
                </a:lnTo>
                <a:cubicBezTo>
                  <a:pt x="702458" y="3363515"/>
                  <a:pt x="698678" y="3370003"/>
                  <a:pt x="696788" y="3373248"/>
                </a:cubicBezTo>
                <a:cubicBezTo>
                  <a:pt x="693953" y="3378114"/>
                  <a:pt x="691822" y="3381218"/>
                  <a:pt x="689922" y="3383370"/>
                </a:cubicBezTo>
                <a:lnTo>
                  <a:pt x="684600" y="3387657"/>
                </a:lnTo>
                <a:lnTo>
                  <a:pt x="684842" y="3387067"/>
                </a:lnTo>
                <a:lnTo>
                  <a:pt x="701561" y="3357016"/>
                </a:lnTo>
                <a:close/>
                <a:moveTo>
                  <a:pt x="717131" y="3240043"/>
                </a:moveTo>
                <a:cubicBezTo>
                  <a:pt x="717131" y="3240043"/>
                  <a:pt x="718095" y="3240605"/>
                  <a:pt x="718095" y="3240605"/>
                </a:cubicBezTo>
                <a:lnTo>
                  <a:pt x="702414" y="3268637"/>
                </a:lnTo>
                <a:lnTo>
                  <a:pt x="673928" y="3316167"/>
                </a:lnTo>
                <a:lnTo>
                  <a:pt x="656282" y="3344484"/>
                </a:lnTo>
                <a:lnTo>
                  <a:pt x="684998" y="3295196"/>
                </a:lnTo>
                <a:cubicBezTo>
                  <a:pt x="694449" y="3278974"/>
                  <a:pt x="705789" y="3259509"/>
                  <a:pt x="717131" y="3240043"/>
                </a:cubicBezTo>
                <a:close/>
                <a:moveTo>
                  <a:pt x="1278417" y="2750583"/>
                </a:moveTo>
                <a:cubicBezTo>
                  <a:pt x="1279772" y="2751373"/>
                  <a:pt x="1281127" y="2752162"/>
                  <a:pt x="1282482" y="2752951"/>
                </a:cubicBezTo>
                <a:cubicBezTo>
                  <a:pt x="1280591" y="2756196"/>
                  <a:pt x="1278701" y="2759440"/>
                  <a:pt x="1274921" y="2765928"/>
                </a:cubicBezTo>
                <a:cubicBezTo>
                  <a:pt x="1269251" y="2775661"/>
                  <a:pt x="1268716" y="2779696"/>
                  <a:pt x="1274672" y="2778820"/>
                </a:cubicBezTo>
                <a:cubicBezTo>
                  <a:pt x="1263865" y="2794251"/>
                  <a:pt x="1261726" y="2810387"/>
                  <a:pt x="1250920" y="2825818"/>
                </a:cubicBezTo>
                <a:cubicBezTo>
                  <a:pt x="1242129" y="2831560"/>
                  <a:pt x="1233952" y="2840919"/>
                  <a:pt x="1226490" y="2851782"/>
                </a:cubicBezTo>
                <a:lnTo>
                  <a:pt x="1207374" y="2884965"/>
                </a:lnTo>
                <a:lnTo>
                  <a:pt x="1190155" y="2874933"/>
                </a:lnTo>
                <a:lnTo>
                  <a:pt x="1196285" y="2863515"/>
                </a:lnTo>
                <a:cubicBezTo>
                  <a:pt x="1208981" y="2844838"/>
                  <a:pt x="1218146" y="2819760"/>
                  <a:pt x="1231377" y="2797050"/>
                </a:cubicBezTo>
                <a:cubicBezTo>
                  <a:pt x="1238404" y="2788107"/>
                  <a:pt x="1244074" y="2778375"/>
                  <a:pt x="1251919" y="2774255"/>
                </a:cubicBezTo>
                <a:cubicBezTo>
                  <a:pt x="1253275" y="2775045"/>
                  <a:pt x="1256520" y="2772589"/>
                  <a:pt x="1255984" y="2776623"/>
                </a:cubicBezTo>
                <a:cubicBezTo>
                  <a:pt x="1253560" y="2783901"/>
                  <a:pt x="1248424" y="2789600"/>
                  <a:pt x="1254379" y="2788725"/>
                </a:cubicBezTo>
                <a:cubicBezTo>
                  <a:pt x="1257090" y="2790304"/>
                  <a:pt x="1259516" y="2783026"/>
                  <a:pt x="1261406" y="2779782"/>
                </a:cubicBezTo>
                <a:cubicBezTo>
                  <a:pt x="1263296" y="2776538"/>
                  <a:pt x="1265186" y="2773293"/>
                  <a:pt x="1268966" y="2766805"/>
                </a:cubicBezTo>
                <a:cubicBezTo>
                  <a:pt x="1270857" y="2763560"/>
                  <a:pt x="1274637" y="2757072"/>
                  <a:pt x="1278417" y="2750583"/>
                </a:cubicBezTo>
                <a:close/>
                <a:moveTo>
                  <a:pt x="1109869" y="2740889"/>
                </a:moveTo>
                <a:lnTo>
                  <a:pt x="1100162" y="2758892"/>
                </a:lnTo>
                <a:lnTo>
                  <a:pt x="1095056" y="2755917"/>
                </a:lnTo>
                <a:close/>
                <a:moveTo>
                  <a:pt x="1141310" y="2607093"/>
                </a:moveTo>
                <a:cubicBezTo>
                  <a:pt x="1142275" y="2607655"/>
                  <a:pt x="1143239" y="2608217"/>
                  <a:pt x="1144203" y="2608779"/>
                </a:cubicBezTo>
                <a:cubicBezTo>
                  <a:pt x="1142313" y="2612023"/>
                  <a:pt x="1140423" y="2615268"/>
                  <a:pt x="1136642" y="2621756"/>
                </a:cubicBezTo>
                <a:cubicBezTo>
                  <a:pt x="1130972" y="2631488"/>
                  <a:pt x="1130047" y="2635296"/>
                  <a:pt x="1134831" y="2633737"/>
                </a:cubicBezTo>
                <a:cubicBezTo>
                  <a:pt x="1124415" y="2649396"/>
                  <a:pt x="1120713" y="2664621"/>
                  <a:pt x="1110297" y="2680280"/>
                </a:cubicBezTo>
                <a:cubicBezTo>
                  <a:pt x="1102678" y="2686705"/>
                  <a:pt x="1095088" y="2696406"/>
                  <a:pt x="1087870" y="2707410"/>
                </a:cubicBezTo>
                <a:lnTo>
                  <a:pt x="1068707" y="2740566"/>
                </a:lnTo>
                <a:lnTo>
                  <a:pt x="1056451" y="2733425"/>
                </a:lnTo>
                <a:lnTo>
                  <a:pt x="1062693" y="2722073"/>
                </a:lnTo>
                <a:cubicBezTo>
                  <a:pt x="1074999" y="2703169"/>
                  <a:pt x="1085336" y="2678773"/>
                  <a:pt x="1098567" y="2656064"/>
                </a:cubicBezTo>
                <a:cubicBezTo>
                  <a:pt x="1105203" y="2646894"/>
                  <a:pt x="1110873" y="2637161"/>
                  <a:pt x="1117546" y="2632358"/>
                </a:cubicBezTo>
                <a:cubicBezTo>
                  <a:pt x="1118511" y="2632920"/>
                  <a:pt x="1121366" y="2630237"/>
                  <a:pt x="1120440" y="2634044"/>
                </a:cubicBezTo>
                <a:cubicBezTo>
                  <a:pt x="1117625" y="2641094"/>
                  <a:pt x="1112880" y="2647020"/>
                  <a:pt x="1117663" y="2645463"/>
                </a:cubicBezTo>
                <a:cubicBezTo>
                  <a:pt x="1119593" y="2646586"/>
                  <a:pt x="1122409" y="2639536"/>
                  <a:pt x="1124299" y="2636292"/>
                </a:cubicBezTo>
                <a:cubicBezTo>
                  <a:pt x="1126189" y="2633047"/>
                  <a:pt x="1128079" y="2629803"/>
                  <a:pt x="1131859" y="2623315"/>
                </a:cubicBezTo>
                <a:cubicBezTo>
                  <a:pt x="1133750" y="2620071"/>
                  <a:pt x="1137530" y="2613582"/>
                  <a:pt x="1141310" y="2607093"/>
                </a:cubicBezTo>
                <a:close/>
                <a:moveTo>
                  <a:pt x="1210904" y="2556384"/>
                </a:moveTo>
                <a:cubicBezTo>
                  <a:pt x="1209978" y="2560191"/>
                  <a:pt x="1209052" y="2563996"/>
                  <a:pt x="1207162" y="2567240"/>
                </a:cubicBezTo>
                <a:lnTo>
                  <a:pt x="1204335" y="2572765"/>
                </a:lnTo>
                <a:lnTo>
                  <a:pt x="1204955" y="2570044"/>
                </a:lnTo>
                <a:cubicBezTo>
                  <a:pt x="1205223" y="2568027"/>
                  <a:pt x="1204545" y="2567633"/>
                  <a:pt x="1203395" y="2568049"/>
                </a:cubicBezTo>
                <a:lnTo>
                  <a:pt x="1203247" y="2568146"/>
                </a:lnTo>
                <a:close/>
                <a:moveTo>
                  <a:pt x="1209955" y="2541833"/>
                </a:moveTo>
                <a:lnTo>
                  <a:pt x="1198482" y="2562184"/>
                </a:lnTo>
                <a:cubicBezTo>
                  <a:pt x="1194701" y="2568672"/>
                  <a:pt x="1193776" y="2572478"/>
                  <a:pt x="1193815" y="2576846"/>
                </a:cubicBezTo>
                <a:lnTo>
                  <a:pt x="1194352" y="2577758"/>
                </a:lnTo>
                <a:lnTo>
                  <a:pt x="1186303" y="2589596"/>
                </a:lnTo>
                <a:cubicBezTo>
                  <a:pt x="1186839" y="2585562"/>
                  <a:pt x="1187374" y="2581529"/>
                  <a:pt x="1189264" y="2578285"/>
                </a:cubicBezTo>
                <a:cubicBezTo>
                  <a:pt x="1193722" y="2572191"/>
                  <a:pt x="1196147" y="2564913"/>
                  <a:pt x="1199316" y="2557525"/>
                </a:cubicBezTo>
                <a:close/>
                <a:moveTo>
                  <a:pt x="1339050" y="2411560"/>
                </a:moveTo>
                <a:lnTo>
                  <a:pt x="1356269" y="2421592"/>
                </a:lnTo>
                <a:lnTo>
                  <a:pt x="1350139" y="2433009"/>
                </a:lnTo>
                <a:cubicBezTo>
                  <a:pt x="1337443" y="2451686"/>
                  <a:pt x="1328277" y="2476765"/>
                  <a:pt x="1315046" y="2499475"/>
                </a:cubicBezTo>
                <a:cubicBezTo>
                  <a:pt x="1308020" y="2508417"/>
                  <a:pt x="1302349" y="2518151"/>
                  <a:pt x="1294505" y="2522270"/>
                </a:cubicBezTo>
                <a:cubicBezTo>
                  <a:pt x="1293149" y="2521480"/>
                  <a:pt x="1289904" y="2523935"/>
                  <a:pt x="1290439" y="2519902"/>
                </a:cubicBezTo>
                <a:cubicBezTo>
                  <a:pt x="1292863" y="2512624"/>
                  <a:pt x="1298000" y="2506925"/>
                  <a:pt x="1292044" y="2507800"/>
                </a:cubicBezTo>
                <a:cubicBezTo>
                  <a:pt x="1289333" y="2506221"/>
                  <a:pt x="1286908" y="2513500"/>
                  <a:pt x="1285018" y="2516743"/>
                </a:cubicBezTo>
                <a:cubicBezTo>
                  <a:pt x="1283127" y="2519987"/>
                  <a:pt x="1281237" y="2523232"/>
                  <a:pt x="1277457" y="2529720"/>
                </a:cubicBezTo>
                <a:cubicBezTo>
                  <a:pt x="1275567" y="2532965"/>
                  <a:pt x="1271787" y="2539453"/>
                  <a:pt x="1268006" y="2545942"/>
                </a:cubicBezTo>
                <a:cubicBezTo>
                  <a:pt x="1266651" y="2545152"/>
                  <a:pt x="1265297" y="2544363"/>
                  <a:pt x="1263942" y="2543574"/>
                </a:cubicBezTo>
                <a:cubicBezTo>
                  <a:pt x="1265832" y="2540329"/>
                  <a:pt x="1267722" y="2537085"/>
                  <a:pt x="1271502" y="2530597"/>
                </a:cubicBezTo>
                <a:cubicBezTo>
                  <a:pt x="1277173" y="2520864"/>
                  <a:pt x="1277707" y="2516829"/>
                  <a:pt x="1271751" y="2517705"/>
                </a:cubicBezTo>
                <a:cubicBezTo>
                  <a:pt x="1282558" y="2502273"/>
                  <a:pt x="1284697" y="2486138"/>
                  <a:pt x="1295504" y="2470707"/>
                </a:cubicBezTo>
                <a:cubicBezTo>
                  <a:pt x="1304295" y="2464965"/>
                  <a:pt x="1312471" y="2455606"/>
                  <a:pt x="1319933" y="2444744"/>
                </a:cubicBezTo>
                <a:close/>
                <a:moveTo>
                  <a:pt x="1294856" y="2385813"/>
                </a:moveTo>
                <a:lnTo>
                  <a:pt x="1303368" y="2390771"/>
                </a:lnTo>
                <a:lnTo>
                  <a:pt x="1287621" y="2409175"/>
                </a:lnTo>
                <a:lnTo>
                  <a:pt x="1279129" y="2421540"/>
                </a:lnTo>
                <a:lnTo>
                  <a:pt x="1268874" y="2439143"/>
                </a:lnTo>
                <a:lnTo>
                  <a:pt x="1268476" y="2439208"/>
                </a:lnTo>
                <a:cubicBezTo>
                  <a:pt x="1267696" y="2438211"/>
                  <a:pt x="1268775" y="2435580"/>
                  <a:pt x="1271610" y="2430713"/>
                </a:cubicBezTo>
                <a:cubicBezTo>
                  <a:pt x="1277281" y="2420980"/>
                  <a:pt x="1281596" y="2410458"/>
                  <a:pt x="1285376" y="2403970"/>
                </a:cubicBezTo>
                <a:close/>
                <a:moveTo>
                  <a:pt x="1581899" y="2348599"/>
                </a:moveTo>
                <a:lnTo>
                  <a:pt x="1579715" y="2351813"/>
                </a:lnTo>
                <a:lnTo>
                  <a:pt x="1578071" y="2355171"/>
                </a:lnTo>
                <a:lnTo>
                  <a:pt x="1557254" y="2390901"/>
                </a:lnTo>
                <a:lnTo>
                  <a:pt x="1555143" y="2393988"/>
                </a:lnTo>
                <a:cubicBezTo>
                  <a:pt x="1539201" y="2415119"/>
                  <a:pt x="1527325" y="2438618"/>
                  <a:pt x="1515984" y="2458084"/>
                </a:cubicBezTo>
                <a:cubicBezTo>
                  <a:pt x="1490057" y="2499469"/>
                  <a:pt x="1463310" y="2536032"/>
                  <a:pt x="1434101" y="2558125"/>
                </a:cubicBezTo>
                <a:lnTo>
                  <a:pt x="1425220" y="2570264"/>
                </a:lnTo>
                <a:lnTo>
                  <a:pt x="1383301" y="2642216"/>
                </a:lnTo>
                <a:cubicBezTo>
                  <a:pt x="1371426" y="2665715"/>
                  <a:pt x="1358195" y="2688425"/>
                  <a:pt x="1344964" y="2711135"/>
                </a:cubicBezTo>
                <a:cubicBezTo>
                  <a:pt x="1341183" y="2717624"/>
                  <a:pt x="1340648" y="2721657"/>
                  <a:pt x="1341469" y="2726481"/>
                </a:cubicBezTo>
                <a:cubicBezTo>
                  <a:pt x="1340933" y="2730515"/>
                  <a:pt x="1344178" y="2728060"/>
                  <a:pt x="1347423" y="2725604"/>
                </a:cubicBezTo>
                <a:cubicBezTo>
                  <a:pt x="1351203" y="2719116"/>
                  <a:pt x="1354984" y="2712627"/>
                  <a:pt x="1360120" y="2706929"/>
                </a:cubicBezTo>
                <a:cubicBezTo>
                  <a:pt x="1359585" y="2710963"/>
                  <a:pt x="1359050" y="2714996"/>
                  <a:pt x="1357159" y="2718240"/>
                </a:cubicBezTo>
                <a:cubicBezTo>
                  <a:pt x="1348244" y="2730428"/>
                  <a:pt x="1347460" y="2747353"/>
                  <a:pt x="1332588" y="2760416"/>
                </a:cubicBezTo>
                <a:cubicBezTo>
                  <a:pt x="1332588" y="2760416"/>
                  <a:pt x="1330697" y="2763660"/>
                  <a:pt x="1330697" y="2763660"/>
                </a:cubicBezTo>
                <a:cubicBezTo>
                  <a:pt x="1318822" y="2787160"/>
                  <a:pt x="1302059" y="2803467"/>
                  <a:pt x="1290184" y="2826967"/>
                </a:cubicBezTo>
                <a:cubicBezTo>
                  <a:pt x="1286119" y="2824599"/>
                  <a:pt x="1283408" y="2823019"/>
                  <a:pt x="1279342" y="2820650"/>
                </a:cubicBezTo>
                <a:cubicBezTo>
                  <a:pt x="1274207" y="2826349"/>
                  <a:pt x="1273672" y="2830383"/>
                  <a:pt x="1269892" y="2836871"/>
                </a:cubicBezTo>
                <a:cubicBezTo>
                  <a:pt x="1267182" y="2835293"/>
                  <a:pt x="1265292" y="2838537"/>
                  <a:pt x="1262047" y="2840992"/>
                </a:cubicBezTo>
                <a:cubicBezTo>
                  <a:pt x="1253666" y="2849146"/>
                  <a:pt x="1248816" y="2863702"/>
                  <a:pt x="1240435" y="2871855"/>
                </a:cubicBezTo>
                <a:cubicBezTo>
                  <a:pt x="1237190" y="2874311"/>
                  <a:pt x="1237475" y="2883167"/>
                  <a:pt x="1230449" y="2892110"/>
                </a:cubicBezTo>
                <a:cubicBezTo>
                  <a:pt x="1226668" y="2898599"/>
                  <a:pt x="1231269" y="2896934"/>
                  <a:pt x="1233979" y="2898513"/>
                </a:cubicBezTo>
                <a:cubicBezTo>
                  <a:pt x="1235335" y="2899303"/>
                  <a:pt x="1237225" y="2896058"/>
                  <a:pt x="1239115" y="2892814"/>
                </a:cubicBezTo>
                <a:cubicBezTo>
                  <a:pt x="1246676" y="2879837"/>
                  <a:pt x="1254236" y="2866860"/>
                  <a:pt x="1259907" y="2857127"/>
                </a:cubicBezTo>
                <a:cubicBezTo>
                  <a:pt x="1261797" y="2853883"/>
                  <a:pt x="1265578" y="2847394"/>
                  <a:pt x="1266397" y="2852217"/>
                </a:cubicBezTo>
                <a:cubicBezTo>
                  <a:pt x="1266397" y="2852217"/>
                  <a:pt x="1264507" y="2855462"/>
                  <a:pt x="1264507" y="2855462"/>
                </a:cubicBezTo>
                <a:cubicBezTo>
                  <a:pt x="1262616" y="2858706"/>
                  <a:pt x="1257481" y="2864405"/>
                  <a:pt x="1258302" y="2869229"/>
                </a:cubicBezTo>
                <a:cubicBezTo>
                  <a:pt x="1262366" y="2871597"/>
                  <a:pt x="1264792" y="2864318"/>
                  <a:pt x="1269927" y="2858620"/>
                </a:cubicBezTo>
                <a:cubicBezTo>
                  <a:pt x="1279129" y="2855289"/>
                  <a:pt x="1280484" y="2856079"/>
                  <a:pt x="1274813" y="2865812"/>
                </a:cubicBezTo>
                <a:cubicBezTo>
                  <a:pt x="1269143" y="2875545"/>
                  <a:pt x="1264827" y="2886067"/>
                  <a:pt x="1261047" y="2892555"/>
                </a:cubicBezTo>
                <a:lnTo>
                  <a:pt x="1251567" y="2910712"/>
                </a:lnTo>
                <a:lnTo>
                  <a:pt x="1225585" y="2895575"/>
                </a:lnTo>
                <a:lnTo>
                  <a:pt x="1202035" y="2935995"/>
                </a:lnTo>
                <a:cubicBezTo>
                  <a:pt x="1179353" y="2974926"/>
                  <a:pt x="1160737" y="3016226"/>
                  <a:pt x="1148075" y="3056650"/>
                </a:cubicBezTo>
                <a:cubicBezTo>
                  <a:pt x="1143225" y="3071207"/>
                  <a:pt x="1132420" y="3086638"/>
                  <a:pt x="1127569" y="3101194"/>
                </a:cubicBezTo>
                <a:cubicBezTo>
                  <a:pt x="1121364" y="3114961"/>
                  <a:pt x="1110558" y="3130393"/>
                  <a:pt x="1099752" y="3145824"/>
                </a:cubicBezTo>
                <a:cubicBezTo>
                  <a:pt x="1089481" y="3157222"/>
                  <a:pt x="1076785" y="3175898"/>
                  <a:pt x="1067334" y="3192120"/>
                </a:cubicBezTo>
                <a:cubicBezTo>
                  <a:pt x="1053568" y="3218863"/>
                  <a:pt x="1035737" y="3243239"/>
                  <a:pt x="1024681" y="3271562"/>
                </a:cubicBezTo>
                <a:cubicBezTo>
                  <a:pt x="1024146" y="3275595"/>
                  <a:pt x="1022256" y="3278839"/>
                  <a:pt x="1019011" y="3281294"/>
                </a:cubicBezTo>
                <a:cubicBezTo>
                  <a:pt x="999824" y="3304879"/>
                  <a:pt x="987413" y="3332412"/>
                  <a:pt x="972291" y="3358367"/>
                </a:cubicBezTo>
                <a:cubicBezTo>
                  <a:pt x="953925" y="3386776"/>
                  <a:pt x="937449" y="3411940"/>
                  <a:pt x="923147" y="3442718"/>
                </a:cubicBezTo>
                <a:cubicBezTo>
                  <a:pt x="911272" y="3466218"/>
                  <a:pt x="898041" y="3488927"/>
                  <a:pt x="884810" y="3511637"/>
                </a:cubicBezTo>
                <a:cubicBezTo>
                  <a:pt x="881030" y="3518126"/>
                  <a:pt x="880495" y="3522159"/>
                  <a:pt x="881315" y="3526983"/>
                </a:cubicBezTo>
                <a:cubicBezTo>
                  <a:pt x="880780" y="3531017"/>
                  <a:pt x="884025" y="3528562"/>
                  <a:pt x="887270" y="3526106"/>
                </a:cubicBezTo>
                <a:cubicBezTo>
                  <a:pt x="891050" y="3519618"/>
                  <a:pt x="894830" y="3513129"/>
                  <a:pt x="899966" y="3507431"/>
                </a:cubicBezTo>
                <a:cubicBezTo>
                  <a:pt x="899431" y="3511465"/>
                  <a:pt x="898896" y="3515498"/>
                  <a:pt x="897006" y="3518742"/>
                </a:cubicBezTo>
                <a:cubicBezTo>
                  <a:pt x="888090" y="3530930"/>
                  <a:pt x="887306" y="3547855"/>
                  <a:pt x="872434" y="3560918"/>
                </a:cubicBezTo>
                <a:cubicBezTo>
                  <a:pt x="872434" y="3560918"/>
                  <a:pt x="870544" y="3564162"/>
                  <a:pt x="870544" y="3564162"/>
                </a:cubicBezTo>
                <a:lnTo>
                  <a:pt x="862320" y="3577013"/>
                </a:lnTo>
                <a:lnTo>
                  <a:pt x="865899" y="3577546"/>
                </a:lnTo>
                <a:lnTo>
                  <a:pt x="1328730" y="2783141"/>
                </a:lnTo>
                <a:lnTo>
                  <a:pt x="1329204" y="2781802"/>
                </a:lnTo>
                <a:cubicBezTo>
                  <a:pt x="1333693" y="2774097"/>
                  <a:pt x="1339096" y="2766381"/>
                  <a:pt x="1343144" y="2757875"/>
                </a:cubicBezTo>
                <a:lnTo>
                  <a:pt x="1344072" y="2756806"/>
                </a:lnTo>
                <a:lnTo>
                  <a:pt x="1557254" y="2390901"/>
                </a:lnTo>
                <a:lnTo>
                  <a:pt x="1568953" y="2373788"/>
                </a:lnTo>
                <a:lnTo>
                  <a:pt x="1578071" y="2355171"/>
                </a:lnTo>
                <a:close/>
                <a:moveTo>
                  <a:pt x="1769789" y="1818312"/>
                </a:moveTo>
                <a:lnTo>
                  <a:pt x="1741073" y="1867600"/>
                </a:lnTo>
                <a:cubicBezTo>
                  <a:pt x="1731622" y="1883822"/>
                  <a:pt x="1720282" y="1903287"/>
                  <a:pt x="1708941" y="1922753"/>
                </a:cubicBezTo>
                <a:cubicBezTo>
                  <a:pt x="1708941" y="1922753"/>
                  <a:pt x="1707586" y="1921964"/>
                  <a:pt x="1707586" y="1921964"/>
                </a:cubicBezTo>
                <a:lnTo>
                  <a:pt x="1723070" y="1893817"/>
                </a:lnTo>
                <a:lnTo>
                  <a:pt x="1751796" y="1846428"/>
                </a:lnTo>
                <a:close/>
                <a:moveTo>
                  <a:pt x="1680525" y="1718978"/>
                </a:moveTo>
                <a:lnTo>
                  <a:pt x="1217694" y="2513384"/>
                </a:lnTo>
                <a:lnTo>
                  <a:pt x="1217219" y="2514723"/>
                </a:lnTo>
                <a:cubicBezTo>
                  <a:pt x="1212730" y="2522428"/>
                  <a:pt x="1207328" y="2530144"/>
                  <a:pt x="1203279" y="2538650"/>
                </a:cubicBezTo>
                <a:lnTo>
                  <a:pt x="1202351" y="2539719"/>
                </a:lnTo>
                <a:lnTo>
                  <a:pt x="989172" y="2905622"/>
                </a:lnTo>
                <a:lnTo>
                  <a:pt x="977470" y="2922737"/>
                </a:lnTo>
                <a:lnTo>
                  <a:pt x="968351" y="2941359"/>
                </a:lnTo>
                <a:lnTo>
                  <a:pt x="964524" y="2947926"/>
                </a:lnTo>
                <a:lnTo>
                  <a:pt x="966708" y="2944712"/>
                </a:lnTo>
                <a:lnTo>
                  <a:pt x="968351" y="2941359"/>
                </a:lnTo>
                <a:lnTo>
                  <a:pt x="989172" y="2905622"/>
                </a:lnTo>
                <a:lnTo>
                  <a:pt x="991280" y="2902537"/>
                </a:lnTo>
                <a:cubicBezTo>
                  <a:pt x="1007223" y="2881406"/>
                  <a:pt x="1019099" y="2857907"/>
                  <a:pt x="1030440" y="2838441"/>
                </a:cubicBezTo>
                <a:lnTo>
                  <a:pt x="1042045" y="2821709"/>
                </a:lnTo>
                <a:lnTo>
                  <a:pt x="1000644" y="2907145"/>
                </a:lnTo>
                <a:cubicBezTo>
                  <a:pt x="995012" y="2921246"/>
                  <a:pt x="984598" y="2936905"/>
                  <a:pt x="978966" y="2951006"/>
                </a:cubicBezTo>
                <a:cubicBezTo>
                  <a:pt x="972370" y="2964545"/>
                  <a:pt x="961954" y="2980205"/>
                  <a:pt x="951539" y="2995864"/>
                </a:cubicBezTo>
                <a:cubicBezTo>
                  <a:pt x="942049" y="3007717"/>
                  <a:pt x="929744" y="3026620"/>
                  <a:pt x="920293" y="3042842"/>
                </a:cubicBezTo>
                <a:cubicBezTo>
                  <a:pt x="906136" y="3069358"/>
                  <a:pt x="889086" y="3094189"/>
                  <a:pt x="876859" y="3121829"/>
                </a:cubicBezTo>
                <a:cubicBezTo>
                  <a:pt x="875933" y="3125634"/>
                  <a:pt x="874043" y="3128879"/>
                  <a:pt x="871188" y="3131562"/>
                </a:cubicBezTo>
                <a:cubicBezTo>
                  <a:pt x="853174" y="3155829"/>
                  <a:pt x="839981" y="3182907"/>
                  <a:pt x="824860" y="3208861"/>
                </a:cubicBezTo>
                <a:cubicBezTo>
                  <a:pt x="806884" y="3237498"/>
                  <a:pt x="790799" y="3262890"/>
                  <a:pt x="775716" y="3293212"/>
                </a:cubicBezTo>
                <a:cubicBezTo>
                  <a:pt x="763450" y="3316484"/>
                  <a:pt x="750219" y="3339194"/>
                  <a:pt x="736988" y="3361904"/>
                </a:cubicBezTo>
                <a:cubicBezTo>
                  <a:pt x="733207" y="3368393"/>
                  <a:pt x="732281" y="3372199"/>
                  <a:pt x="732321" y="3376567"/>
                </a:cubicBezTo>
                <a:cubicBezTo>
                  <a:pt x="731395" y="3380374"/>
                  <a:pt x="734249" y="3377691"/>
                  <a:pt x="737104" y="3375008"/>
                </a:cubicBezTo>
                <a:cubicBezTo>
                  <a:pt x="740884" y="3368520"/>
                  <a:pt x="744664" y="3362031"/>
                  <a:pt x="749410" y="3356105"/>
                </a:cubicBezTo>
                <a:cubicBezTo>
                  <a:pt x="748484" y="3359911"/>
                  <a:pt x="747558" y="3363717"/>
                  <a:pt x="745668" y="3366961"/>
                </a:cubicBezTo>
                <a:cubicBezTo>
                  <a:pt x="737143" y="3379377"/>
                  <a:pt x="734405" y="3395164"/>
                  <a:pt x="721096" y="3409136"/>
                </a:cubicBezTo>
                <a:cubicBezTo>
                  <a:pt x="721096" y="3409136"/>
                  <a:pt x="719206" y="3412381"/>
                  <a:pt x="719206" y="3412381"/>
                </a:cubicBezTo>
                <a:lnTo>
                  <a:pt x="711140" y="3425325"/>
                </a:lnTo>
                <a:lnTo>
                  <a:pt x="713882" y="3425370"/>
                </a:lnTo>
                <a:lnTo>
                  <a:pt x="1121152" y="2726331"/>
                </a:lnTo>
                <a:lnTo>
                  <a:pt x="1121203" y="2726260"/>
                </a:lnTo>
                <a:lnTo>
                  <a:pt x="1163123" y="2654309"/>
                </a:lnTo>
                <a:lnTo>
                  <a:pt x="1163341" y="2653918"/>
                </a:lnTo>
                <a:lnTo>
                  <a:pt x="1176713" y="2630965"/>
                </a:lnTo>
                <a:lnTo>
                  <a:pt x="1177254" y="2629664"/>
                </a:lnTo>
                <a:cubicBezTo>
                  <a:pt x="1181742" y="2621959"/>
                  <a:pt x="1186950" y="2614130"/>
                  <a:pt x="1191193" y="2605737"/>
                </a:cubicBezTo>
                <a:lnTo>
                  <a:pt x="1192056" y="2604630"/>
                </a:lnTo>
                <a:lnTo>
                  <a:pt x="1267074" y="2475870"/>
                </a:lnTo>
                <a:lnTo>
                  <a:pt x="1267081" y="2475874"/>
                </a:lnTo>
                <a:cubicBezTo>
                  <a:pt x="1272216" y="2470176"/>
                  <a:pt x="1272752" y="2466142"/>
                  <a:pt x="1276532" y="2459653"/>
                </a:cubicBezTo>
                <a:cubicBezTo>
                  <a:pt x="1279241" y="2461232"/>
                  <a:pt x="1281132" y="2457988"/>
                  <a:pt x="1284377" y="2455532"/>
                </a:cubicBezTo>
                <a:cubicBezTo>
                  <a:pt x="1292758" y="2447380"/>
                  <a:pt x="1297608" y="2432823"/>
                  <a:pt x="1305989" y="2424670"/>
                </a:cubicBezTo>
                <a:cubicBezTo>
                  <a:pt x="1309234" y="2422214"/>
                  <a:pt x="1308948" y="2413357"/>
                  <a:pt x="1315975" y="2404415"/>
                </a:cubicBezTo>
                <a:cubicBezTo>
                  <a:pt x="1319755" y="2397926"/>
                  <a:pt x="1315154" y="2399591"/>
                  <a:pt x="1312445" y="2398012"/>
                </a:cubicBezTo>
                <a:lnTo>
                  <a:pt x="1312415" y="2398045"/>
                </a:lnTo>
                <a:lnTo>
                  <a:pt x="1313286" y="2396550"/>
                </a:lnTo>
                <a:lnTo>
                  <a:pt x="1320839" y="2400950"/>
                </a:lnTo>
                <a:lnTo>
                  <a:pt x="1344388" y="2360530"/>
                </a:lnTo>
                <a:cubicBezTo>
                  <a:pt x="1355729" y="2341065"/>
                  <a:pt x="1366054" y="2321006"/>
                  <a:pt x="1375126" y="2300762"/>
                </a:cubicBezTo>
                <a:lnTo>
                  <a:pt x="1386560" y="2270782"/>
                </a:lnTo>
                <a:lnTo>
                  <a:pt x="1429883" y="2196423"/>
                </a:lnTo>
                <a:lnTo>
                  <a:pt x="1427766" y="2199675"/>
                </a:lnTo>
                <a:cubicBezTo>
                  <a:pt x="1421169" y="2213214"/>
                  <a:pt x="1412683" y="2229998"/>
                  <a:pt x="1403194" y="2241850"/>
                </a:cubicBezTo>
                <a:lnTo>
                  <a:pt x="1387945" y="2267152"/>
                </a:lnTo>
                <a:lnTo>
                  <a:pt x="1398348" y="2239875"/>
                </a:lnTo>
                <a:cubicBezTo>
                  <a:pt x="1403198" y="2225318"/>
                  <a:pt x="1414003" y="2209887"/>
                  <a:pt x="1418854" y="2195331"/>
                </a:cubicBezTo>
                <a:cubicBezTo>
                  <a:pt x="1425059" y="2181564"/>
                  <a:pt x="1435866" y="2166132"/>
                  <a:pt x="1446671" y="2150701"/>
                </a:cubicBezTo>
                <a:cubicBezTo>
                  <a:pt x="1456943" y="2139303"/>
                  <a:pt x="1469638" y="2120627"/>
                  <a:pt x="1479089" y="2104406"/>
                </a:cubicBezTo>
                <a:cubicBezTo>
                  <a:pt x="1492856" y="2077662"/>
                  <a:pt x="1510687" y="2053286"/>
                  <a:pt x="1521742" y="2024963"/>
                </a:cubicBezTo>
                <a:cubicBezTo>
                  <a:pt x="1522277" y="2020931"/>
                  <a:pt x="1524168" y="2017686"/>
                  <a:pt x="1527413" y="2015230"/>
                </a:cubicBezTo>
                <a:cubicBezTo>
                  <a:pt x="1546599" y="1991645"/>
                  <a:pt x="1559011" y="1964113"/>
                  <a:pt x="1574132" y="1938159"/>
                </a:cubicBezTo>
                <a:cubicBezTo>
                  <a:pt x="1592499" y="1909749"/>
                  <a:pt x="1608974" y="1884585"/>
                  <a:pt x="1623276" y="1853807"/>
                </a:cubicBezTo>
                <a:cubicBezTo>
                  <a:pt x="1635151" y="1830308"/>
                  <a:pt x="1648382" y="1807598"/>
                  <a:pt x="1661613" y="1784888"/>
                </a:cubicBezTo>
                <a:cubicBezTo>
                  <a:pt x="1665394" y="1778399"/>
                  <a:pt x="1665929" y="1774367"/>
                  <a:pt x="1665108" y="1769542"/>
                </a:cubicBezTo>
                <a:cubicBezTo>
                  <a:pt x="1665644" y="1765509"/>
                  <a:pt x="1662399" y="1767963"/>
                  <a:pt x="1659154" y="1770418"/>
                </a:cubicBezTo>
                <a:cubicBezTo>
                  <a:pt x="1655374" y="1776907"/>
                  <a:pt x="1651593" y="1783396"/>
                  <a:pt x="1646457" y="1789094"/>
                </a:cubicBezTo>
                <a:cubicBezTo>
                  <a:pt x="1646992" y="1785060"/>
                  <a:pt x="1647527" y="1781027"/>
                  <a:pt x="1649418" y="1777783"/>
                </a:cubicBezTo>
                <a:cubicBezTo>
                  <a:pt x="1658333" y="1765595"/>
                  <a:pt x="1659117" y="1748669"/>
                  <a:pt x="1673990" y="1735608"/>
                </a:cubicBezTo>
                <a:cubicBezTo>
                  <a:pt x="1673990" y="1735608"/>
                  <a:pt x="1675880" y="1732364"/>
                  <a:pt x="1675880" y="1732364"/>
                </a:cubicBezTo>
                <a:lnTo>
                  <a:pt x="1684104" y="1719512"/>
                </a:lnTo>
                <a:close/>
                <a:moveTo>
                  <a:pt x="1799203" y="1611058"/>
                </a:moveTo>
                <a:lnTo>
                  <a:pt x="1816422" y="1621090"/>
                </a:lnTo>
                <a:lnTo>
                  <a:pt x="1810292" y="1632509"/>
                </a:lnTo>
                <a:cubicBezTo>
                  <a:pt x="1797596" y="1651185"/>
                  <a:pt x="1788431" y="1676263"/>
                  <a:pt x="1775200" y="1698973"/>
                </a:cubicBezTo>
                <a:cubicBezTo>
                  <a:pt x="1768173" y="1707915"/>
                  <a:pt x="1762503" y="1717649"/>
                  <a:pt x="1754659" y="1721768"/>
                </a:cubicBezTo>
                <a:cubicBezTo>
                  <a:pt x="1753303" y="1720978"/>
                  <a:pt x="1750057" y="1723433"/>
                  <a:pt x="1750593" y="1719400"/>
                </a:cubicBezTo>
                <a:cubicBezTo>
                  <a:pt x="1753017" y="1712122"/>
                  <a:pt x="1758153" y="1706424"/>
                  <a:pt x="1752198" y="1707298"/>
                </a:cubicBezTo>
                <a:cubicBezTo>
                  <a:pt x="1749487" y="1705720"/>
                  <a:pt x="1747061" y="1712998"/>
                  <a:pt x="1745171" y="1716241"/>
                </a:cubicBezTo>
                <a:cubicBezTo>
                  <a:pt x="1743281" y="1719485"/>
                  <a:pt x="1741391" y="1722730"/>
                  <a:pt x="1737611" y="1729219"/>
                </a:cubicBezTo>
                <a:cubicBezTo>
                  <a:pt x="1735720" y="1732463"/>
                  <a:pt x="1731940" y="1738951"/>
                  <a:pt x="1728160" y="1745441"/>
                </a:cubicBezTo>
                <a:cubicBezTo>
                  <a:pt x="1726805" y="1744650"/>
                  <a:pt x="1725450" y="1743861"/>
                  <a:pt x="1724095" y="1743072"/>
                </a:cubicBezTo>
                <a:cubicBezTo>
                  <a:pt x="1725986" y="1739827"/>
                  <a:pt x="1727876" y="1736583"/>
                  <a:pt x="1731656" y="1730095"/>
                </a:cubicBezTo>
                <a:cubicBezTo>
                  <a:pt x="1737326" y="1720362"/>
                  <a:pt x="1737861" y="1716327"/>
                  <a:pt x="1731905" y="1717203"/>
                </a:cubicBezTo>
                <a:cubicBezTo>
                  <a:pt x="1742712" y="1701771"/>
                  <a:pt x="1744851" y="1685636"/>
                  <a:pt x="1755657" y="1670205"/>
                </a:cubicBezTo>
                <a:cubicBezTo>
                  <a:pt x="1764448" y="1664463"/>
                  <a:pt x="1772625" y="1655104"/>
                  <a:pt x="1780087" y="1644242"/>
                </a:cubicBezTo>
                <a:close/>
                <a:moveTo>
                  <a:pt x="1772598" y="1597511"/>
                </a:moveTo>
                <a:cubicBezTo>
                  <a:pt x="1771242" y="1596720"/>
                  <a:pt x="1769352" y="1599965"/>
                  <a:pt x="1767462" y="1603209"/>
                </a:cubicBezTo>
                <a:cubicBezTo>
                  <a:pt x="1759901" y="1616185"/>
                  <a:pt x="1752341" y="1629163"/>
                  <a:pt x="1746670" y="1638896"/>
                </a:cubicBezTo>
                <a:cubicBezTo>
                  <a:pt x="1744780" y="1642141"/>
                  <a:pt x="1741000" y="1648629"/>
                  <a:pt x="1740180" y="1643806"/>
                </a:cubicBezTo>
                <a:cubicBezTo>
                  <a:pt x="1740180" y="1643806"/>
                  <a:pt x="1742071" y="1640561"/>
                  <a:pt x="1742071" y="1640561"/>
                </a:cubicBezTo>
                <a:cubicBezTo>
                  <a:pt x="1743961" y="1637317"/>
                  <a:pt x="1749096" y="1631618"/>
                  <a:pt x="1748275" y="1626794"/>
                </a:cubicBezTo>
                <a:lnTo>
                  <a:pt x="1741064" y="1633376"/>
                </a:lnTo>
                <a:lnTo>
                  <a:pt x="1735890" y="1642606"/>
                </a:lnTo>
                <a:cubicBezTo>
                  <a:pt x="1730220" y="1652340"/>
                  <a:pt x="1733751" y="1658741"/>
                  <a:pt x="1724014" y="1666105"/>
                </a:cubicBezTo>
                <a:lnTo>
                  <a:pt x="1720512" y="1671456"/>
                </a:lnTo>
                <a:lnTo>
                  <a:pt x="1727235" y="1675373"/>
                </a:lnTo>
                <a:cubicBezTo>
                  <a:pt x="1732370" y="1669673"/>
                  <a:pt x="1732905" y="1665640"/>
                  <a:pt x="1736685" y="1659152"/>
                </a:cubicBezTo>
                <a:cubicBezTo>
                  <a:pt x="1739395" y="1660731"/>
                  <a:pt x="1741285" y="1657486"/>
                  <a:pt x="1744530" y="1655030"/>
                </a:cubicBezTo>
                <a:cubicBezTo>
                  <a:pt x="1752911" y="1646877"/>
                  <a:pt x="1757761" y="1632321"/>
                  <a:pt x="1766142" y="1624167"/>
                </a:cubicBezTo>
                <a:cubicBezTo>
                  <a:pt x="1769388" y="1621712"/>
                  <a:pt x="1769102" y="1612855"/>
                  <a:pt x="1776128" y="1603913"/>
                </a:cubicBezTo>
                <a:cubicBezTo>
                  <a:pt x="1779909" y="1597424"/>
                  <a:pt x="1775308" y="1599089"/>
                  <a:pt x="1772598" y="1597511"/>
                </a:cubicBezTo>
                <a:close/>
                <a:moveTo>
                  <a:pt x="1844017" y="1312331"/>
                </a:moveTo>
                <a:cubicBezTo>
                  <a:pt x="1846727" y="1313910"/>
                  <a:pt x="1851328" y="1312245"/>
                  <a:pt x="1847547" y="1318734"/>
                </a:cubicBezTo>
                <a:cubicBezTo>
                  <a:pt x="1840521" y="1327677"/>
                  <a:pt x="1840806" y="1336533"/>
                  <a:pt x="1837561" y="1338988"/>
                </a:cubicBezTo>
                <a:cubicBezTo>
                  <a:pt x="1829180" y="1347142"/>
                  <a:pt x="1824330" y="1361698"/>
                  <a:pt x="1815949" y="1369851"/>
                </a:cubicBezTo>
                <a:cubicBezTo>
                  <a:pt x="1812704" y="1372307"/>
                  <a:pt x="1810814" y="1375551"/>
                  <a:pt x="1808104" y="1373973"/>
                </a:cubicBezTo>
                <a:cubicBezTo>
                  <a:pt x="1804324" y="1380461"/>
                  <a:pt x="1803788" y="1384494"/>
                  <a:pt x="1798654" y="1390194"/>
                </a:cubicBezTo>
                <a:cubicBezTo>
                  <a:pt x="1794588" y="1387825"/>
                  <a:pt x="1791877" y="1386245"/>
                  <a:pt x="1787812" y="1383877"/>
                </a:cubicBezTo>
                <a:lnTo>
                  <a:pt x="1785154" y="1388032"/>
                </a:lnTo>
                <a:lnTo>
                  <a:pt x="1805674" y="1352613"/>
                </a:lnTo>
                <a:lnTo>
                  <a:pt x="1808069" y="1352224"/>
                </a:lnTo>
                <a:cubicBezTo>
                  <a:pt x="1813204" y="1346526"/>
                  <a:pt x="1815630" y="1339248"/>
                  <a:pt x="1819694" y="1341615"/>
                </a:cubicBezTo>
                <a:cubicBezTo>
                  <a:pt x="1820515" y="1346439"/>
                  <a:pt x="1815380" y="1352138"/>
                  <a:pt x="1813489" y="1355382"/>
                </a:cubicBezTo>
                <a:cubicBezTo>
                  <a:pt x="1813489" y="1355382"/>
                  <a:pt x="1811599" y="1358627"/>
                  <a:pt x="1811599" y="1358627"/>
                </a:cubicBezTo>
                <a:cubicBezTo>
                  <a:pt x="1812418" y="1363450"/>
                  <a:pt x="1816199" y="1356961"/>
                  <a:pt x="1818089" y="1353716"/>
                </a:cubicBezTo>
                <a:cubicBezTo>
                  <a:pt x="1823760" y="1343984"/>
                  <a:pt x="1831320" y="1331006"/>
                  <a:pt x="1838881" y="1318030"/>
                </a:cubicBezTo>
                <a:cubicBezTo>
                  <a:pt x="1840771" y="1314785"/>
                  <a:pt x="1842661" y="1311541"/>
                  <a:pt x="1844017" y="1312331"/>
                </a:cubicBezTo>
                <a:close/>
                <a:moveTo>
                  <a:pt x="2589318" y="1200583"/>
                </a:moveTo>
                <a:lnTo>
                  <a:pt x="4165655" y="3937982"/>
                </a:lnTo>
                <a:lnTo>
                  <a:pt x="1012982" y="3937982"/>
                </a:lnTo>
                <a:close/>
                <a:moveTo>
                  <a:pt x="1941420" y="1118308"/>
                </a:moveTo>
                <a:lnTo>
                  <a:pt x="1921009" y="1171823"/>
                </a:lnTo>
                <a:cubicBezTo>
                  <a:pt x="1916160" y="1186378"/>
                  <a:pt x="1905354" y="1201810"/>
                  <a:pt x="1900503" y="1216366"/>
                </a:cubicBezTo>
                <a:cubicBezTo>
                  <a:pt x="1894299" y="1230133"/>
                  <a:pt x="1883492" y="1245564"/>
                  <a:pt x="1872686" y="1260996"/>
                </a:cubicBezTo>
                <a:cubicBezTo>
                  <a:pt x="1862415" y="1272394"/>
                  <a:pt x="1849719" y="1291070"/>
                  <a:pt x="1840268" y="1307292"/>
                </a:cubicBezTo>
                <a:lnTo>
                  <a:pt x="1839882" y="1307969"/>
                </a:lnTo>
                <a:lnTo>
                  <a:pt x="1833644" y="1304335"/>
                </a:lnTo>
                <a:close/>
                <a:moveTo>
                  <a:pt x="2299163" y="1016612"/>
                </a:moveTo>
                <a:cubicBezTo>
                  <a:pt x="2294562" y="1018276"/>
                  <a:pt x="2290781" y="1024765"/>
                  <a:pt x="2287536" y="1027221"/>
                </a:cubicBezTo>
                <a:cubicBezTo>
                  <a:pt x="2280510" y="1036163"/>
                  <a:pt x="2276052" y="1042257"/>
                  <a:pt x="2273895" y="1047518"/>
                </a:cubicBezTo>
                <a:cubicBezTo>
                  <a:pt x="2271737" y="1052779"/>
                  <a:pt x="2271880" y="1057208"/>
                  <a:pt x="2274055" y="1062821"/>
                </a:cubicBezTo>
                <a:cubicBezTo>
                  <a:pt x="2274876" y="1067645"/>
                  <a:pt x="2272986" y="1070888"/>
                  <a:pt x="2269740" y="1073343"/>
                </a:cubicBezTo>
                <a:cubicBezTo>
                  <a:pt x="2261360" y="1081497"/>
                  <a:pt x="2255154" y="1095264"/>
                  <a:pt x="2249483" y="1104996"/>
                </a:cubicBezTo>
                <a:cubicBezTo>
                  <a:pt x="2238143" y="1124462"/>
                  <a:pt x="2228692" y="1140683"/>
                  <a:pt x="2213285" y="1157781"/>
                </a:cubicBezTo>
                <a:cubicBezTo>
                  <a:pt x="2208150" y="1163480"/>
                  <a:pt x="2199235" y="1175667"/>
                  <a:pt x="2198700" y="1179700"/>
                </a:cubicBezTo>
                <a:cubicBezTo>
                  <a:pt x="2196951" y="1187373"/>
                  <a:pt x="2193037" y="1194870"/>
                  <a:pt x="2189190" y="1201863"/>
                </a:cubicBezTo>
                <a:lnTo>
                  <a:pt x="2182726" y="1215447"/>
                </a:lnTo>
                <a:lnTo>
                  <a:pt x="2184219" y="1216316"/>
                </a:lnTo>
                <a:lnTo>
                  <a:pt x="2156714" y="1264016"/>
                </a:lnTo>
                <a:cubicBezTo>
                  <a:pt x="2142302" y="1288754"/>
                  <a:pt x="2128465" y="1313283"/>
                  <a:pt x="2116320" y="1338799"/>
                </a:cubicBezTo>
                <a:cubicBezTo>
                  <a:pt x="2106334" y="1359054"/>
                  <a:pt x="2096350" y="1379309"/>
                  <a:pt x="2079338" y="1408508"/>
                </a:cubicBezTo>
                <a:cubicBezTo>
                  <a:pt x="2091499" y="1393865"/>
                  <a:pt x="2101235" y="1386501"/>
                  <a:pt x="2106905" y="1376769"/>
                </a:cubicBezTo>
                <a:cubicBezTo>
                  <a:pt x="2110953" y="1368263"/>
                  <a:pt x="2116356" y="1360547"/>
                  <a:pt x="2120845" y="1352842"/>
                </a:cubicBezTo>
                <a:cubicBezTo>
                  <a:pt x="2125334" y="1345137"/>
                  <a:pt x="2128909" y="1337442"/>
                  <a:pt x="2129301" y="1328980"/>
                </a:cubicBezTo>
                <a:cubicBezTo>
                  <a:pt x="2129837" y="1324947"/>
                  <a:pt x="2133617" y="1318458"/>
                  <a:pt x="2137398" y="1311969"/>
                </a:cubicBezTo>
                <a:lnTo>
                  <a:pt x="2190869" y="1220191"/>
                </a:lnTo>
                <a:lnTo>
                  <a:pt x="2191300" y="1220442"/>
                </a:lnTo>
                <a:lnTo>
                  <a:pt x="2280832" y="1066769"/>
                </a:lnTo>
                <a:cubicBezTo>
                  <a:pt x="2292172" y="1047304"/>
                  <a:pt x="2300267" y="1030292"/>
                  <a:pt x="2299163" y="1016612"/>
                </a:cubicBezTo>
                <a:close/>
                <a:moveTo>
                  <a:pt x="2213593" y="979440"/>
                </a:moveTo>
                <a:cubicBezTo>
                  <a:pt x="2201433" y="994082"/>
                  <a:pt x="2191697" y="1001446"/>
                  <a:pt x="2186027" y="1011179"/>
                </a:cubicBezTo>
                <a:cubicBezTo>
                  <a:pt x="2181979" y="1019685"/>
                  <a:pt x="2176576" y="1027401"/>
                  <a:pt x="2172087" y="1035106"/>
                </a:cubicBezTo>
                <a:cubicBezTo>
                  <a:pt x="2167597" y="1042811"/>
                  <a:pt x="2164022" y="1050505"/>
                  <a:pt x="2163630" y="1058967"/>
                </a:cubicBezTo>
                <a:cubicBezTo>
                  <a:pt x="2163095" y="1063001"/>
                  <a:pt x="2159315" y="1069489"/>
                  <a:pt x="2155534" y="1075978"/>
                </a:cubicBezTo>
                <a:lnTo>
                  <a:pt x="2102063" y="1167757"/>
                </a:lnTo>
                <a:lnTo>
                  <a:pt x="2101632" y="1167506"/>
                </a:lnTo>
                <a:lnTo>
                  <a:pt x="2012100" y="1321178"/>
                </a:lnTo>
                <a:cubicBezTo>
                  <a:pt x="2000759" y="1340644"/>
                  <a:pt x="1992664" y="1357655"/>
                  <a:pt x="1993769" y="1371335"/>
                </a:cubicBezTo>
                <a:cubicBezTo>
                  <a:pt x="1998370" y="1369671"/>
                  <a:pt x="2002150" y="1363183"/>
                  <a:pt x="2005395" y="1360728"/>
                </a:cubicBezTo>
                <a:cubicBezTo>
                  <a:pt x="2012422" y="1351785"/>
                  <a:pt x="2016879" y="1345691"/>
                  <a:pt x="2019037" y="1340430"/>
                </a:cubicBezTo>
                <a:cubicBezTo>
                  <a:pt x="2021195" y="1335169"/>
                  <a:pt x="2021052" y="1330740"/>
                  <a:pt x="2018876" y="1325127"/>
                </a:cubicBezTo>
                <a:cubicBezTo>
                  <a:pt x="2018056" y="1320303"/>
                  <a:pt x="2019945" y="1317060"/>
                  <a:pt x="2023192" y="1314604"/>
                </a:cubicBezTo>
                <a:cubicBezTo>
                  <a:pt x="2031572" y="1306451"/>
                  <a:pt x="2037778" y="1292684"/>
                  <a:pt x="2043448" y="1282952"/>
                </a:cubicBezTo>
                <a:cubicBezTo>
                  <a:pt x="2054789" y="1263487"/>
                  <a:pt x="2064240" y="1247264"/>
                  <a:pt x="2079647" y="1230167"/>
                </a:cubicBezTo>
                <a:cubicBezTo>
                  <a:pt x="2084781" y="1224468"/>
                  <a:pt x="2093697" y="1212280"/>
                  <a:pt x="2094232" y="1208247"/>
                </a:cubicBezTo>
                <a:cubicBezTo>
                  <a:pt x="2095980" y="1200575"/>
                  <a:pt x="2099894" y="1193077"/>
                  <a:pt x="2103741" y="1186085"/>
                </a:cubicBezTo>
                <a:lnTo>
                  <a:pt x="2110206" y="1172501"/>
                </a:lnTo>
                <a:lnTo>
                  <a:pt x="2108713" y="1171631"/>
                </a:lnTo>
                <a:lnTo>
                  <a:pt x="2136217" y="1123931"/>
                </a:lnTo>
                <a:cubicBezTo>
                  <a:pt x="2150630" y="1099194"/>
                  <a:pt x="2164467" y="1074665"/>
                  <a:pt x="2176611" y="1049148"/>
                </a:cubicBezTo>
                <a:cubicBezTo>
                  <a:pt x="2186597" y="1028894"/>
                  <a:pt x="2196582" y="1008638"/>
                  <a:pt x="2213593" y="979440"/>
                </a:cubicBezTo>
                <a:close/>
                <a:moveTo>
                  <a:pt x="2193644" y="788775"/>
                </a:moveTo>
                <a:cubicBezTo>
                  <a:pt x="2188509" y="794474"/>
                  <a:pt x="2187973" y="798508"/>
                  <a:pt x="2184193" y="804996"/>
                </a:cubicBezTo>
                <a:cubicBezTo>
                  <a:pt x="2181484" y="803417"/>
                  <a:pt x="2179593" y="806662"/>
                  <a:pt x="2176348" y="809117"/>
                </a:cubicBezTo>
                <a:cubicBezTo>
                  <a:pt x="2167967" y="817270"/>
                  <a:pt x="2163117" y="831827"/>
                  <a:pt x="2154736" y="839980"/>
                </a:cubicBezTo>
                <a:cubicBezTo>
                  <a:pt x="2151491" y="842435"/>
                  <a:pt x="2151777" y="851292"/>
                  <a:pt x="2144750" y="860235"/>
                </a:cubicBezTo>
                <a:cubicBezTo>
                  <a:pt x="2140970" y="866724"/>
                  <a:pt x="2145571" y="865059"/>
                  <a:pt x="2148280" y="866637"/>
                </a:cubicBezTo>
                <a:cubicBezTo>
                  <a:pt x="2149636" y="867427"/>
                  <a:pt x="2151527" y="864183"/>
                  <a:pt x="2153417" y="860938"/>
                </a:cubicBezTo>
                <a:cubicBezTo>
                  <a:pt x="2160977" y="847962"/>
                  <a:pt x="2168538" y="834985"/>
                  <a:pt x="2174208" y="825252"/>
                </a:cubicBezTo>
                <a:cubicBezTo>
                  <a:pt x="2176098" y="822008"/>
                  <a:pt x="2179879" y="815519"/>
                  <a:pt x="2180698" y="820342"/>
                </a:cubicBezTo>
                <a:cubicBezTo>
                  <a:pt x="2180698" y="820342"/>
                  <a:pt x="2178808" y="823586"/>
                  <a:pt x="2178808" y="823586"/>
                </a:cubicBezTo>
                <a:cubicBezTo>
                  <a:pt x="2176918" y="826831"/>
                  <a:pt x="2171783" y="832530"/>
                  <a:pt x="2172603" y="837353"/>
                </a:cubicBezTo>
                <a:lnTo>
                  <a:pt x="2179815" y="830772"/>
                </a:lnTo>
                <a:lnTo>
                  <a:pt x="2184988" y="821541"/>
                </a:lnTo>
                <a:cubicBezTo>
                  <a:pt x="2190658" y="811809"/>
                  <a:pt x="2187128" y="805407"/>
                  <a:pt x="2196864" y="798042"/>
                </a:cubicBezTo>
                <a:lnTo>
                  <a:pt x="2200367" y="792692"/>
                </a:lnTo>
                <a:close/>
                <a:moveTo>
                  <a:pt x="2192719" y="718708"/>
                </a:moveTo>
                <a:cubicBezTo>
                  <a:pt x="2194074" y="719497"/>
                  <a:pt x="2195428" y="720287"/>
                  <a:pt x="2196783" y="721076"/>
                </a:cubicBezTo>
                <a:cubicBezTo>
                  <a:pt x="2194893" y="724320"/>
                  <a:pt x="2193003" y="727565"/>
                  <a:pt x="2189222" y="734053"/>
                </a:cubicBezTo>
                <a:cubicBezTo>
                  <a:pt x="2183552" y="743786"/>
                  <a:pt x="2183018" y="747820"/>
                  <a:pt x="2188974" y="746944"/>
                </a:cubicBezTo>
                <a:cubicBezTo>
                  <a:pt x="2178167" y="762376"/>
                  <a:pt x="2176028" y="778512"/>
                  <a:pt x="2165221" y="793943"/>
                </a:cubicBezTo>
                <a:cubicBezTo>
                  <a:pt x="2156430" y="799685"/>
                  <a:pt x="2148254" y="809044"/>
                  <a:pt x="2140792" y="819906"/>
                </a:cubicBezTo>
                <a:lnTo>
                  <a:pt x="2121675" y="853089"/>
                </a:lnTo>
                <a:lnTo>
                  <a:pt x="2104456" y="843057"/>
                </a:lnTo>
                <a:lnTo>
                  <a:pt x="2110586" y="831640"/>
                </a:lnTo>
                <a:cubicBezTo>
                  <a:pt x="2116934" y="822302"/>
                  <a:pt x="2122400" y="811363"/>
                  <a:pt x="2127932" y="799920"/>
                </a:cubicBezTo>
                <a:lnTo>
                  <a:pt x="2143217" y="769995"/>
                </a:lnTo>
                <a:lnTo>
                  <a:pt x="2147104" y="763287"/>
                </a:lnTo>
                <a:lnTo>
                  <a:pt x="2155643" y="751969"/>
                </a:lnTo>
                <a:cubicBezTo>
                  <a:pt x="2158919" y="747903"/>
                  <a:pt x="2162298" y="744439"/>
                  <a:pt x="2166220" y="742379"/>
                </a:cubicBezTo>
                <a:cubicBezTo>
                  <a:pt x="2167576" y="743169"/>
                  <a:pt x="2170821" y="740714"/>
                  <a:pt x="2170286" y="744748"/>
                </a:cubicBezTo>
                <a:cubicBezTo>
                  <a:pt x="2167861" y="752026"/>
                  <a:pt x="2162725" y="757724"/>
                  <a:pt x="2168681" y="756849"/>
                </a:cubicBezTo>
                <a:cubicBezTo>
                  <a:pt x="2171392" y="758429"/>
                  <a:pt x="2173817" y="751150"/>
                  <a:pt x="2175707" y="747907"/>
                </a:cubicBezTo>
                <a:cubicBezTo>
                  <a:pt x="2177597" y="744662"/>
                  <a:pt x="2179488" y="741418"/>
                  <a:pt x="2183268" y="734929"/>
                </a:cubicBezTo>
                <a:cubicBezTo>
                  <a:pt x="2185158" y="731685"/>
                  <a:pt x="2188938" y="725197"/>
                  <a:pt x="2192719" y="718708"/>
                </a:cubicBezTo>
                <a:close/>
                <a:moveTo>
                  <a:pt x="2565697" y="712575"/>
                </a:moveTo>
                <a:cubicBezTo>
                  <a:pt x="2560562" y="718274"/>
                  <a:pt x="2560027" y="722308"/>
                  <a:pt x="2556247" y="728796"/>
                </a:cubicBezTo>
                <a:cubicBezTo>
                  <a:pt x="2553537" y="727217"/>
                  <a:pt x="2551647" y="730462"/>
                  <a:pt x="2548402" y="732917"/>
                </a:cubicBezTo>
                <a:cubicBezTo>
                  <a:pt x="2540020" y="741070"/>
                  <a:pt x="2535171" y="755627"/>
                  <a:pt x="2526789" y="763780"/>
                </a:cubicBezTo>
                <a:cubicBezTo>
                  <a:pt x="2523544" y="766235"/>
                  <a:pt x="2523830" y="775092"/>
                  <a:pt x="2516803" y="784035"/>
                </a:cubicBezTo>
                <a:cubicBezTo>
                  <a:pt x="2513023" y="790524"/>
                  <a:pt x="2517624" y="788859"/>
                  <a:pt x="2520333" y="790437"/>
                </a:cubicBezTo>
                <a:cubicBezTo>
                  <a:pt x="2521690" y="791227"/>
                  <a:pt x="2523580" y="787983"/>
                  <a:pt x="2525470" y="784738"/>
                </a:cubicBezTo>
                <a:cubicBezTo>
                  <a:pt x="2533030" y="771762"/>
                  <a:pt x="2540591" y="758785"/>
                  <a:pt x="2546261" y="749052"/>
                </a:cubicBezTo>
                <a:cubicBezTo>
                  <a:pt x="2548152" y="745808"/>
                  <a:pt x="2551932" y="739319"/>
                  <a:pt x="2552751" y="744142"/>
                </a:cubicBezTo>
                <a:cubicBezTo>
                  <a:pt x="2552751" y="744142"/>
                  <a:pt x="2550861" y="747386"/>
                  <a:pt x="2550861" y="747386"/>
                </a:cubicBezTo>
                <a:cubicBezTo>
                  <a:pt x="2548971" y="750631"/>
                  <a:pt x="2543836" y="756330"/>
                  <a:pt x="2544657" y="761154"/>
                </a:cubicBezTo>
                <a:lnTo>
                  <a:pt x="2551868" y="754572"/>
                </a:lnTo>
                <a:lnTo>
                  <a:pt x="2557041" y="745342"/>
                </a:lnTo>
                <a:cubicBezTo>
                  <a:pt x="2562712" y="735609"/>
                  <a:pt x="2559181" y="729207"/>
                  <a:pt x="2568917" y="721842"/>
                </a:cubicBezTo>
                <a:lnTo>
                  <a:pt x="2572420" y="716492"/>
                </a:lnTo>
                <a:close/>
                <a:moveTo>
                  <a:pt x="2564772" y="642508"/>
                </a:moveTo>
                <a:cubicBezTo>
                  <a:pt x="2566127" y="643297"/>
                  <a:pt x="2567482" y="644087"/>
                  <a:pt x="2568836" y="644876"/>
                </a:cubicBezTo>
                <a:cubicBezTo>
                  <a:pt x="2566946" y="648121"/>
                  <a:pt x="2565056" y="651365"/>
                  <a:pt x="2561276" y="657853"/>
                </a:cubicBezTo>
                <a:cubicBezTo>
                  <a:pt x="2555605" y="667586"/>
                  <a:pt x="2555071" y="671620"/>
                  <a:pt x="2561027" y="670745"/>
                </a:cubicBezTo>
                <a:cubicBezTo>
                  <a:pt x="2550220" y="686176"/>
                  <a:pt x="2548081" y="702312"/>
                  <a:pt x="2537275" y="717743"/>
                </a:cubicBezTo>
                <a:cubicBezTo>
                  <a:pt x="2528483" y="723485"/>
                  <a:pt x="2520307" y="732844"/>
                  <a:pt x="2512845" y="743707"/>
                </a:cubicBezTo>
                <a:lnTo>
                  <a:pt x="2493729" y="776890"/>
                </a:lnTo>
                <a:lnTo>
                  <a:pt x="2476509" y="766857"/>
                </a:lnTo>
                <a:lnTo>
                  <a:pt x="2482639" y="755440"/>
                </a:lnTo>
                <a:cubicBezTo>
                  <a:pt x="2495335" y="736763"/>
                  <a:pt x="2504501" y="711685"/>
                  <a:pt x="2517732" y="688975"/>
                </a:cubicBezTo>
                <a:cubicBezTo>
                  <a:pt x="2524758" y="680032"/>
                  <a:pt x="2530429" y="670300"/>
                  <a:pt x="2538273" y="666180"/>
                </a:cubicBezTo>
                <a:cubicBezTo>
                  <a:pt x="2539629" y="666970"/>
                  <a:pt x="2542874" y="664514"/>
                  <a:pt x="2542339" y="668548"/>
                </a:cubicBezTo>
                <a:cubicBezTo>
                  <a:pt x="2539915" y="675826"/>
                  <a:pt x="2534779" y="681524"/>
                  <a:pt x="2540734" y="680649"/>
                </a:cubicBezTo>
                <a:cubicBezTo>
                  <a:pt x="2543445" y="682229"/>
                  <a:pt x="2545871" y="674950"/>
                  <a:pt x="2547760" y="671707"/>
                </a:cubicBezTo>
                <a:cubicBezTo>
                  <a:pt x="2549651" y="668462"/>
                  <a:pt x="2551541" y="665218"/>
                  <a:pt x="2555321" y="658730"/>
                </a:cubicBezTo>
                <a:cubicBezTo>
                  <a:pt x="2557211" y="655485"/>
                  <a:pt x="2560991" y="648997"/>
                  <a:pt x="2564772" y="642508"/>
                </a:cubicBezTo>
                <a:close/>
                <a:moveTo>
                  <a:pt x="2583991" y="465194"/>
                </a:moveTo>
                <a:cubicBezTo>
                  <a:pt x="2583991" y="465194"/>
                  <a:pt x="2585346" y="465984"/>
                  <a:pt x="2585346" y="465984"/>
                </a:cubicBezTo>
                <a:lnTo>
                  <a:pt x="2569861" y="494130"/>
                </a:lnTo>
                <a:lnTo>
                  <a:pt x="2541136" y="541520"/>
                </a:lnTo>
                <a:lnTo>
                  <a:pt x="2523142" y="569635"/>
                </a:lnTo>
                <a:lnTo>
                  <a:pt x="2551858" y="520347"/>
                </a:lnTo>
                <a:cubicBezTo>
                  <a:pt x="2561309" y="504126"/>
                  <a:pt x="2572650" y="484660"/>
                  <a:pt x="2583991" y="465194"/>
                </a:cubicBezTo>
                <a:close/>
                <a:moveTo>
                  <a:pt x="2770729" y="313123"/>
                </a:moveTo>
                <a:lnTo>
                  <a:pt x="2784411" y="336740"/>
                </a:lnTo>
                <a:lnTo>
                  <a:pt x="2771189" y="362985"/>
                </a:lnTo>
                <a:cubicBezTo>
                  <a:pt x="2770654" y="367018"/>
                  <a:pt x="2768764" y="370262"/>
                  <a:pt x="2765519" y="372717"/>
                </a:cubicBezTo>
                <a:cubicBezTo>
                  <a:pt x="2746333" y="396302"/>
                  <a:pt x="2733921" y="423835"/>
                  <a:pt x="2718800" y="449789"/>
                </a:cubicBezTo>
                <a:cubicBezTo>
                  <a:pt x="2700433" y="478199"/>
                  <a:pt x="2683957" y="503363"/>
                  <a:pt x="2669655" y="534140"/>
                </a:cubicBezTo>
                <a:cubicBezTo>
                  <a:pt x="2657780" y="557640"/>
                  <a:pt x="2644549" y="580350"/>
                  <a:pt x="2631318" y="603060"/>
                </a:cubicBezTo>
                <a:cubicBezTo>
                  <a:pt x="2627538" y="609549"/>
                  <a:pt x="2627003" y="613582"/>
                  <a:pt x="2627823" y="618406"/>
                </a:cubicBezTo>
                <a:cubicBezTo>
                  <a:pt x="2627288" y="622440"/>
                  <a:pt x="2630533" y="619984"/>
                  <a:pt x="2633778" y="617529"/>
                </a:cubicBezTo>
                <a:cubicBezTo>
                  <a:pt x="2637558" y="611041"/>
                  <a:pt x="2641339" y="604552"/>
                  <a:pt x="2646475" y="598854"/>
                </a:cubicBezTo>
                <a:cubicBezTo>
                  <a:pt x="2645939" y="602888"/>
                  <a:pt x="2645404" y="606921"/>
                  <a:pt x="2643514" y="610165"/>
                </a:cubicBezTo>
                <a:cubicBezTo>
                  <a:pt x="2634599" y="622353"/>
                  <a:pt x="2633814" y="639278"/>
                  <a:pt x="2618942" y="652340"/>
                </a:cubicBezTo>
                <a:cubicBezTo>
                  <a:pt x="2618942" y="652340"/>
                  <a:pt x="2617052" y="655585"/>
                  <a:pt x="2617052" y="655585"/>
                </a:cubicBezTo>
                <a:lnTo>
                  <a:pt x="2608828" y="668436"/>
                </a:lnTo>
                <a:lnTo>
                  <a:pt x="2612407" y="668969"/>
                </a:lnTo>
                <a:lnTo>
                  <a:pt x="2795160" y="355292"/>
                </a:lnTo>
                <a:lnTo>
                  <a:pt x="5178638" y="4469299"/>
                </a:lnTo>
                <a:lnTo>
                  <a:pt x="2725850" y="4469299"/>
                </a:lnTo>
                <a:lnTo>
                  <a:pt x="2744858" y="4468995"/>
                </a:lnTo>
                <a:cubicBezTo>
                  <a:pt x="2726084" y="4466763"/>
                  <a:pt x="2714820" y="4463414"/>
                  <a:pt x="2703556" y="4463414"/>
                </a:cubicBezTo>
                <a:cubicBezTo>
                  <a:pt x="2694169" y="4463972"/>
                  <a:pt x="2684782" y="4463414"/>
                  <a:pt x="2675865" y="4463414"/>
                </a:cubicBezTo>
                <a:cubicBezTo>
                  <a:pt x="2666947" y="4463414"/>
                  <a:pt x="2658499" y="4463972"/>
                  <a:pt x="2650990" y="4466763"/>
                </a:cubicBezTo>
                <a:cubicBezTo>
                  <a:pt x="2647235" y="4467879"/>
                  <a:pt x="2639726" y="4467879"/>
                  <a:pt x="2632216" y="4467879"/>
                </a:cubicBezTo>
                <a:lnTo>
                  <a:pt x="2525397" y="4467879"/>
                </a:lnTo>
                <a:lnTo>
                  <a:pt x="2525397" y="4469299"/>
                </a:lnTo>
                <a:lnTo>
                  <a:pt x="2431622" y="4469299"/>
                </a:lnTo>
                <a:lnTo>
                  <a:pt x="2431622" y="4468652"/>
                </a:lnTo>
                <a:cubicBezTo>
                  <a:pt x="2427867" y="4468652"/>
                  <a:pt x="2420357" y="4468652"/>
                  <a:pt x="2416603" y="4468652"/>
                </a:cubicBezTo>
                <a:cubicBezTo>
                  <a:pt x="2401584" y="4467536"/>
                  <a:pt x="2401584" y="4466420"/>
                  <a:pt x="2405338" y="4461955"/>
                </a:cubicBezTo>
                <a:cubicBezTo>
                  <a:pt x="2409093" y="4460838"/>
                  <a:pt x="2409093" y="4459722"/>
                  <a:pt x="2401584" y="4458606"/>
                </a:cubicBezTo>
                <a:cubicBezTo>
                  <a:pt x="2390320" y="4457489"/>
                  <a:pt x="2379055" y="4457489"/>
                  <a:pt x="2367791" y="4455257"/>
                </a:cubicBezTo>
                <a:cubicBezTo>
                  <a:pt x="2379055" y="4455257"/>
                  <a:pt x="2386565" y="4455257"/>
                  <a:pt x="2394074" y="4455257"/>
                </a:cubicBezTo>
                <a:cubicBezTo>
                  <a:pt x="2401584" y="4455257"/>
                  <a:pt x="2401584" y="4453024"/>
                  <a:pt x="2397829" y="4451908"/>
                </a:cubicBezTo>
                <a:cubicBezTo>
                  <a:pt x="2397829" y="4450792"/>
                  <a:pt x="2390320" y="4450792"/>
                  <a:pt x="2397829" y="4449675"/>
                </a:cubicBezTo>
                <a:cubicBezTo>
                  <a:pt x="2397829" y="4449675"/>
                  <a:pt x="2401584" y="4448559"/>
                  <a:pt x="2401584" y="4449675"/>
                </a:cubicBezTo>
                <a:cubicBezTo>
                  <a:pt x="2412848" y="4451908"/>
                  <a:pt x="2427867" y="4450792"/>
                  <a:pt x="2439131" y="4450792"/>
                </a:cubicBezTo>
                <a:cubicBezTo>
                  <a:pt x="2442886" y="4450792"/>
                  <a:pt x="2446640" y="4450792"/>
                  <a:pt x="2446640" y="4449675"/>
                </a:cubicBezTo>
                <a:cubicBezTo>
                  <a:pt x="2446640" y="4448559"/>
                  <a:pt x="2446640" y="4448559"/>
                  <a:pt x="2442886" y="4447443"/>
                </a:cubicBezTo>
                <a:cubicBezTo>
                  <a:pt x="2435376" y="4445210"/>
                  <a:pt x="2424112" y="4445210"/>
                  <a:pt x="2420357" y="4442978"/>
                </a:cubicBezTo>
                <a:cubicBezTo>
                  <a:pt x="2416603" y="4440745"/>
                  <a:pt x="2409093" y="4439629"/>
                  <a:pt x="2416603" y="4437396"/>
                </a:cubicBezTo>
                <a:cubicBezTo>
                  <a:pt x="2420357" y="4436280"/>
                  <a:pt x="2420357" y="4434047"/>
                  <a:pt x="2424112" y="4434047"/>
                </a:cubicBezTo>
                <a:cubicBezTo>
                  <a:pt x="2431622" y="4434047"/>
                  <a:pt x="2439131" y="4432931"/>
                  <a:pt x="2442886" y="4434047"/>
                </a:cubicBezTo>
                <a:cubicBezTo>
                  <a:pt x="2457905" y="4436280"/>
                  <a:pt x="2472923" y="4437396"/>
                  <a:pt x="2487942" y="4438512"/>
                </a:cubicBezTo>
                <a:cubicBezTo>
                  <a:pt x="2499207" y="4440745"/>
                  <a:pt x="2499207" y="4439629"/>
                  <a:pt x="2506716" y="4436280"/>
                </a:cubicBezTo>
                <a:cubicBezTo>
                  <a:pt x="2506716" y="4434047"/>
                  <a:pt x="2510471" y="4430698"/>
                  <a:pt x="2517980" y="4429582"/>
                </a:cubicBezTo>
                <a:lnTo>
                  <a:pt x="2525397" y="4429092"/>
                </a:lnTo>
                <a:lnTo>
                  <a:pt x="2525397" y="4461857"/>
                </a:lnTo>
                <a:lnTo>
                  <a:pt x="2545858" y="4461181"/>
                </a:lnTo>
                <a:cubicBezTo>
                  <a:pt x="2553367" y="4461181"/>
                  <a:pt x="2564631" y="4460065"/>
                  <a:pt x="2575895" y="4460065"/>
                </a:cubicBezTo>
                <a:cubicBezTo>
                  <a:pt x="2587160" y="4460065"/>
                  <a:pt x="2587160" y="4458949"/>
                  <a:pt x="2579650" y="4454483"/>
                </a:cubicBezTo>
                <a:cubicBezTo>
                  <a:pt x="2572141" y="4453367"/>
                  <a:pt x="2564631" y="4454483"/>
                  <a:pt x="2564631" y="4451135"/>
                </a:cubicBezTo>
                <a:cubicBezTo>
                  <a:pt x="2568386" y="4448902"/>
                  <a:pt x="2575895" y="4450018"/>
                  <a:pt x="2579650" y="4450018"/>
                </a:cubicBezTo>
                <a:cubicBezTo>
                  <a:pt x="2579650" y="4450018"/>
                  <a:pt x="2583405" y="4450018"/>
                  <a:pt x="2583405" y="4450018"/>
                </a:cubicBezTo>
                <a:cubicBezTo>
                  <a:pt x="2587160" y="4447786"/>
                  <a:pt x="2579650" y="4447786"/>
                  <a:pt x="2575895" y="4447786"/>
                </a:cubicBezTo>
                <a:cubicBezTo>
                  <a:pt x="2564631" y="4447786"/>
                  <a:pt x="2549612" y="4447786"/>
                  <a:pt x="2534594" y="4447786"/>
                </a:cubicBezTo>
                <a:cubicBezTo>
                  <a:pt x="2530839" y="4447786"/>
                  <a:pt x="2527084" y="4447786"/>
                  <a:pt x="2527084" y="4446669"/>
                </a:cubicBezTo>
                <a:cubicBezTo>
                  <a:pt x="2527084" y="4444437"/>
                  <a:pt x="2523329" y="4442204"/>
                  <a:pt x="2530839" y="4442204"/>
                </a:cubicBezTo>
                <a:cubicBezTo>
                  <a:pt x="2542103" y="4443321"/>
                  <a:pt x="2549612" y="4439972"/>
                  <a:pt x="2553367" y="4441088"/>
                </a:cubicBezTo>
                <a:cubicBezTo>
                  <a:pt x="2564631" y="4443321"/>
                  <a:pt x="2579650" y="4441088"/>
                  <a:pt x="2590914" y="4443321"/>
                </a:cubicBezTo>
                <a:cubicBezTo>
                  <a:pt x="2594669" y="4444437"/>
                  <a:pt x="2598424" y="4444437"/>
                  <a:pt x="2598424" y="4446669"/>
                </a:cubicBezTo>
                <a:cubicBezTo>
                  <a:pt x="2605933" y="4446669"/>
                  <a:pt x="2609688" y="4445553"/>
                  <a:pt x="2617197" y="4446669"/>
                </a:cubicBezTo>
                <a:cubicBezTo>
                  <a:pt x="2617197" y="4450018"/>
                  <a:pt x="2617197" y="4452251"/>
                  <a:pt x="2617197" y="4455600"/>
                </a:cubicBezTo>
                <a:cubicBezTo>
                  <a:pt x="2643480" y="4454483"/>
                  <a:pt x="2666009" y="4458949"/>
                  <a:pt x="2692292" y="4457832"/>
                </a:cubicBezTo>
                <a:cubicBezTo>
                  <a:pt x="2692292" y="4457832"/>
                  <a:pt x="2696047" y="4457832"/>
                  <a:pt x="2696047" y="4457832"/>
                </a:cubicBezTo>
                <a:cubicBezTo>
                  <a:pt x="2714820" y="4462298"/>
                  <a:pt x="2729839" y="4456716"/>
                  <a:pt x="2744858" y="4457832"/>
                </a:cubicBezTo>
                <a:cubicBezTo>
                  <a:pt x="2748613" y="4457832"/>
                  <a:pt x="2752367" y="4456716"/>
                  <a:pt x="2756122" y="4455600"/>
                </a:cubicBezTo>
                <a:cubicBezTo>
                  <a:pt x="2748613" y="4454483"/>
                  <a:pt x="2741103" y="4454483"/>
                  <a:pt x="2733594" y="4454483"/>
                </a:cubicBezTo>
                <a:cubicBezTo>
                  <a:pt x="2729839" y="4453367"/>
                  <a:pt x="2726084" y="4452251"/>
                  <a:pt x="2729839" y="4451135"/>
                </a:cubicBezTo>
                <a:cubicBezTo>
                  <a:pt x="2733594" y="4448902"/>
                  <a:pt x="2737348" y="4447786"/>
                  <a:pt x="2744858" y="4447786"/>
                </a:cubicBezTo>
                <a:cubicBezTo>
                  <a:pt x="2771141" y="4447786"/>
                  <a:pt x="2797424" y="4447786"/>
                  <a:pt x="2823707" y="4446669"/>
                </a:cubicBezTo>
                <a:cubicBezTo>
                  <a:pt x="2857500" y="4444437"/>
                  <a:pt x="2887537" y="4445553"/>
                  <a:pt x="2921330" y="4446669"/>
                </a:cubicBezTo>
                <a:cubicBezTo>
                  <a:pt x="2951368" y="4446669"/>
                  <a:pt x="2981406" y="4444437"/>
                  <a:pt x="3011443" y="4447786"/>
                </a:cubicBezTo>
                <a:cubicBezTo>
                  <a:pt x="3015198" y="4448902"/>
                  <a:pt x="3018953" y="4448902"/>
                  <a:pt x="3022707" y="4447786"/>
                </a:cubicBezTo>
                <a:cubicBezTo>
                  <a:pt x="3052745" y="4444437"/>
                  <a:pt x="3082783" y="4446669"/>
                  <a:pt x="3112821" y="4445553"/>
                </a:cubicBezTo>
                <a:cubicBezTo>
                  <a:pt x="3131595" y="4445553"/>
                  <a:pt x="3154123" y="4446669"/>
                  <a:pt x="3169142" y="4448902"/>
                </a:cubicBezTo>
                <a:cubicBezTo>
                  <a:pt x="3187915" y="4450018"/>
                  <a:pt x="3206689" y="4451135"/>
                  <a:pt x="3221708" y="4450018"/>
                </a:cubicBezTo>
                <a:cubicBezTo>
                  <a:pt x="3236727" y="4447786"/>
                  <a:pt x="3255500" y="4448902"/>
                  <a:pt x="3270519" y="4446669"/>
                </a:cubicBezTo>
                <a:cubicBezTo>
                  <a:pt x="3311821" y="4439972"/>
                  <a:pt x="3356878" y="4436623"/>
                  <a:pt x="3401935" y="4436623"/>
                </a:cubicBezTo>
                <a:cubicBezTo>
                  <a:pt x="3428218" y="4436623"/>
                  <a:pt x="3450746" y="4436623"/>
                  <a:pt x="3477029" y="4436623"/>
                </a:cubicBezTo>
                <a:cubicBezTo>
                  <a:pt x="3480784" y="4436623"/>
                  <a:pt x="3488293" y="4437739"/>
                  <a:pt x="3492048" y="4435506"/>
                </a:cubicBezTo>
                <a:cubicBezTo>
                  <a:pt x="3495803" y="4433274"/>
                  <a:pt x="3488293" y="4431041"/>
                  <a:pt x="3484539" y="4431041"/>
                </a:cubicBezTo>
                <a:cubicBezTo>
                  <a:pt x="3469520" y="4429925"/>
                  <a:pt x="3458256" y="4427692"/>
                  <a:pt x="3443237" y="4426576"/>
                </a:cubicBezTo>
                <a:cubicBezTo>
                  <a:pt x="3424463" y="4425460"/>
                  <a:pt x="3405689" y="4425460"/>
                  <a:pt x="3386916" y="4422111"/>
                </a:cubicBezTo>
                <a:cubicBezTo>
                  <a:pt x="3394425" y="4420995"/>
                  <a:pt x="3394425" y="4418762"/>
                  <a:pt x="3401935" y="4418762"/>
                </a:cubicBezTo>
                <a:cubicBezTo>
                  <a:pt x="3416953" y="4418762"/>
                  <a:pt x="3428218" y="4415413"/>
                  <a:pt x="3439482" y="4414297"/>
                </a:cubicBezTo>
                <a:cubicBezTo>
                  <a:pt x="3443237" y="4414297"/>
                  <a:pt x="3446991" y="4412064"/>
                  <a:pt x="3446991" y="4410948"/>
                </a:cubicBezTo>
                <a:cubicBezTo>
                  <a:pt x="3443237" y="4408715"/>
                  <a:pt x="3439482" y="4409832"/>
                  <a:pt x="3435727" y="4409832"/>
                </a:cubicBezTo>
                <a:cubicBezTo>
                  <a:pt x="3431973" y="4409832"/>
                  <a:pt x="3428218" y="4409832"/>
                  <a:pt x="3420708" y="4409832"/>
                </a:cubicBezTo>
                <a:cubicBezTo>
                  <a:pt x="3401935" y="4407599"/>
                  <a:pt x="3383161" y="4412064"/>
                  <a:pt x="3360633" y="4410948"/>
                </a:cubicBezTo>
                <a:cubicBezTo>
                  <a:pt x="3349368" y="4410948"/>
                  <a:pt x="3334350" y="4410948"/>
                  <a:pt x="3323085" y="4410948"/>
                </a:cubicBezTo>
                <a:cubicBezTo>
                  <a:pt x="3311821" y="4412064"/>
                  <a:pt x="3304312" y="4408715"/>
                  <a:pt x="3289293" y="4408715"/>
                </a:cubicBezTo>
                <a:cubicBezTo>
                  <a:pt x="3251746" y="4410948"/>
                  <a:pt x="3214198" y="4406483"/>
                  <a:pt x="3176651" y="4407599"/>
                </a:cubicBezTo>
                <a:cubicBezTo>
                  <a:pt x="3172896" y="4407599"/>
                  <a:pt x="3169142" y="4407599"/>
                  <a:pt x="3165387" y="4406483"/>
                </a:cubicBezTo>
                <a:cubicBezTo>
                  <a:pt x="3161632" y="4405366"/>
                  <a:pt x="3157878" y="4405366"/>
                  <a:pt x="3157878" y="4405366"/>
                </a:cubicBezTo>
                <a:cubicBezTo>
                  <a:pt x="3142859" y="4408715"/>
                  <a:pt x="3127840" y="4407599"/>
                  <a:pt x="3112821" y="4409832"/>
                </a:cubicBezTo>
                <a:cubicBezTo>
                  <a:pt x="3094047" y="4412064"/>
                  <a:pt x="3075274" y="4413180"/>
                  <a:pt x="3060255" y="4407599"/>
                </a:cubicBezTo>
                <a:cubicBezTo>
                  <a:pt x="3056500" y="4407599"/>
                  <a:pt x="3056500" y="4407599"/>
                  <a:pt x="3052745" y="4407599"/>
                </a:cubicBezTo>
                <a:cubicBezTo>
                  <a:pt x="3037726" y="4407599"/>
                  <a:pt x="3022707" y="4406483"/>
                  <a:pt x="3011443" y="4407599"/>
                </a:cubicBezTo>
                <a:cubicBezTo>
                  <a:pt x="2992670" y="4407599"/>
                  <a:pt x="2981406" y="4404250"/>
                  <a:pt x="2966387" y="4405366"/>
                </a:cubicBezTo>
                <a:cubicBezTo>
                  <a:pt x="2947613" y="4406483"/>
                  <a:pt x="2928840" y="4404250"/>
                  <a:pt x="2906311" y="4405366"/>
                </a:cubicBezTo>
                <a:cubicBezTo>
                  <a:pt x="2887537" y="4406483"/>
                  <a:pt x="2868764" y="4407599"/>
                  <a:pt x="2849990" y="4408715"/>
                </a:cubicBezTo>
                <a:cubicBezTo>
                  <a:pt x="2823707" y="4410948"/>
                  <a:pt x="2793669" y="4412064"/>
                  <a:pt x="2763632" y="4413180"/>
                </a:cubicBezTo>
                <a:cubicBezTo>
                  <a:pt x="2741103" y="4413180"/>
                  <a:pt x="2722330" y="4416529"/>
                  <a:pt x="2696047" y="4415413"/>
                </a:cubicBezTo>
                <a:cubicBezTo>
                  <a:pt x="2699801" y="4417646"/>
                  <a:pt x="2703556" y="4418762"/>
                  <a:pt x="2714820" y="4418762"/>
                </a:cubicBezTo>
                <a:cubicBezTo>
                  <a:pt x="2718575" y="4418762"/>
                  <a:pt x="2726084" y="4418762"/>
                  <a:pt x="2733594" y="4418762"/>
                </a:cubicBezTo>
                <a:cubicBezTo>
                  <a:pt x="2756122" y="4422111"/>
                  <a:pt x="2782405" y="4423227"/>
                  <a:pt x="2804934" y="4423227"/>
                </a:cubicBezTo>
                <a:cubicBezTo>
                  <a:pt x="2823707" y="4423227"/>
                  <a:pt x="2846235" y="4423227"/>
                  <a:pt x="2865009" y="4423227"/>
                </a:cubicBezTo>
                <a:cubicBezTo>
                  <a:pt x="2883783" y="4423227"/>
                  <a:pt x="2902556" y="4422111"/>
                  <a:pt x="2921330" y="4417646"/>
                </a:cubicBezTo>
                <a:cubicBezTo>
                  <a:pt x="2925085" y="4416529"/>
                  <a:pt x="2932594" y="4415413"/>
                  <a:pt x="2940104" y="4415413"/>
                </a:cubicBezTo>
                <a:cubicBezTo>
                  <a:pt x="2966387" y="4414297"/>
                  <a:pt x="2992670" y="4415413"/>
                  <a:pt x="3011443" y="4420995"/>
                </a:cubicBezTo>
                <a:cubicBezTo>
                  <a:pt x="3022707" y="4423227"/>
                  <a:pt x="3030217" y="4423227"/>
                  <a:pt x="3041481" y="4422111"/>
                </a:cubicBezTo>
                <a:cubicBezTo>
                  <a:pt x="3056500" y="4419878"/>
                  <a:pt x="3067764" y="4419878"/>
                  <a:pt x="3082783" y="4422111"/>
                </a:cubicBezTo>
                <a:cubicBezTo>
                  <a:pt x="3090293" y="4423227"/>
                  <a:pt x="3097802" y="4423227"/>
                  <a:pt x="3105311" y="4422111"/>
                </a:cubicBezTo>
                <a:cubicBezTo>
                  <a:pt x="3116576" y="4419878"/>
                  <a:pt x="3135349" y="4422111"/>
                  <a:pt x="3150368" y="4418762"/>
                </a:cubicBezTo>
                <a:cubicBezTo>
                  <a:pt x="3154123" y="4417646"/>
                  <a:pt x="3169142" y="4418762"/>
                  <a:pt x="3176651" y="4419878"/>
                </a:cubicBezTo>
                <a:cubicBezTo>
                  <a:pt x="3199180" y="4423227"/>
                  <a:pt x="3217953" y="4423227"/>
                  <a:pt x="3240481" y="4423227"/>
                </a:cubicBezTo>
                <a:cubicBezTo>
                  <a:pt x="3251746" y="4423227"/>
                  <a:pt x="3266765" y="4422111"/>
                  <a:pt x="3278029" y="4424343"/>
                </a:cubicBezTo>
                <a:cubicBezTo>
                  <a:pt x="3281783" y="4425460"/>
                  <a:pt x="3285538" y="4425460"/>
                  <a:pt x="3289293" y="4423227"/>
                </a:cubicBezTo>
                <a:cubicBezTo>
                  <a:pt x="3296803" y="4416529"/>
                  <a:pt x="3304312" y="4416529"/>
                  <a:pt x="3326840" y="4418762"/>
                </a:cubicBezTo>
                <a:cubicBezTo>
                  <a:pt x="3330595" y="4419878"/>
                  <a:pt x="3338104" y="4419878"/>
                  <a:pt x="3341859" y="4422111"/>
                </a:cubicBezTo>
                <a:cubicBezTo>
                  <a:pt x="3330595" y="4427692"/>
                  <a:pt x="3311821" y="4428809"/>
                  <a:pt x="3289293" y="4428809"/>
                </a:cubicBezTo>
                <a:cubicBezTo>
                  <a:pt x="3221708" y="4428809"/>
                  <a:pt x="3150368" y="4428809"/>
                  <a:pt x="3082783" y="4428809"/>
                </a:cubicBezTo>
                <a:cubicBezTo>
                  <a:pt x="3060255" y="4428809"/>
                  <a:pt x="3041481" y="4432158"/>
                  <a:pt x="3018953" y="4431041"/>
                </a:cubicBezTo>
                <a:cubicBezTo>
                  <a:pt x="3015198" y="4431041"/>
                  <a:pt x="3011443" y="4433274"/>
                  <a:pt x="3007689" y="4433274"/>
                </a:cubicBezTo>
                <a:cubicBezTo>
                  <a:pt x="3003934" y="4432158"/>
                  <a:pt x="3003934" y="4434390"/>
                  <a:pt x="3003934" y="4435506"/>
                </a:cubicBezTo>
                <a:cubicBezTo>
                  <a:pt x="3003934" y="4435506"/>
                  <a:pt x="3003934" y="4436623"/>
                  <a:pt x="3007689" y="4436623"/>
                </a:cubicBezTo>
                <a:cubicBezTo>
                  <a:pt x="3015198" y="4436623"/>
                  <a:pt x="3018953" y="4435506"/>
                  <a:pt x="3022707" y="4437739"/>
                </a:cubicBezTo>
                <a:cubicBezTo>
                  <a:pt x="3018953" y="4437739"/>
                  <a:pt x="3018953" y="4438855"/>
                  <a:pt x="3018953" y="4438855"/>
                </a:cubicBezTo>
                <a:cubicBezTo>
                  <a:pt x="2962632" y="4437739"/>
                  <a:pt x="2910066" y="4439972"/>
                  <a:pt x="2853745" y="4436623"/>
                </a:cubicBezTo>
                <a:cubicBezTo>
                  <a:pt x="2834971" y="4435506"/>
                  <a:pt x="2816198" y="4435506"/>
                  <a:pt x="2797424" y="4436623"/>
                </a:cubicBezTo>
                <a:cubicBezTo>
                  <a:pt x="2778650" y="4437739"/>
                  <a:pt x="2759877" y="4433274"/>
                  <a:pt x="2741103" y="4436623"/>
                </a:cubicBezTo>
                <a:cubicBezTo>
                  <a:pt x="2737348" y="4436623"/>
                  <a:pt x="2733594" y="4436623"/>
                  <a:pt x="2733594" y="4436623"/>
                </a:cubicBezTo>
                <a:cubicBezTo>
                  <a:pt x="2722330" y="4433274"/>
                  <a:pt x="2707311" y="4434390"/>
                  <a:pt x="2692292" y="4434390"/>
                </a:cubicBezTo>
                <a:cubicBezTo>
                  <a:pt x="2669763" y="4434390"/>
                  <a:pt x="2647235" y="4434390"/>
                  <a:pt x="2620952" y="4434390"/>
                </a:cubicBezTo>
                <a:cubicBezTo>
                  <a:pt x="2613443" y="4434390"/>
                  <a:pt x="2605933" y="4433274"/>
                  <a:pt x="2598424" y="4432158"/>
                </a:cubicBezTo>
                <a:cubicBezTo>
                  <a:pt x="2587160" y="4433274"/>
                  <a:pt x="2579650" y="4429925"/>
                  <a:pt x="2568386" y="4431041"/>
                </a:cubicBezTo>
                <a:cubicBezTo>
                  <a:pt x="2560877" y="4431041"/>
                  <a:pt x="2549612" y="4429925"/>
                  <a:pt x="2538348" y="4431041"/>
                </a:cubicBezTo>
                <a:lnTo>
                  <a:pt x="2526873" y="4428995"/>
                </a:lnTo>
                <a:lnTo>
                  <a:pt x="2551773" y="4427349"/>
                </a:lnTo>
                <a:cubicBezTo>
                  <a:pt x="2559282" y="4428466"/>
                  <a:pt x="2570546" y="4427349"/>
                  <a:pt x="2581810" y="4428466"/>
                </a:cubicBezTo>
                <a:lnTo>
                  <a:pt x="2582075" y="4428348"/>
                </a:lnTo>
                <a:lnTo>
                  <a:pt x="2598424" y="4431041"/>
                </a:lnTo>
                <a:cubicBezTo>
                  <a:pt x="2617197" y="4432158"/>
                  <a:pt x="2632216" y="4427692"/>
                  <a:pt x="2650990" y="4428809"/>
                </a:cubicBezTo>
                <a:cubicBezTo>
                  <a:pt x="2647235" y="4425460"/>
                  <a:pt x="2650990" y="4424343"/>
                  <a:pt x="2662254" y="4424343"/>
                </a:cubicBezTo>
                <a:cubicBezTo>
                  <a:pt x="2669763" y="4424343"/>
                  <a:pt x="2673518" y="4424343"/>
                  <a:pt x="2677273" y="4424343"/>
                </a:cubicBezTo>
                <a:cubicBezTo>
                  <a:pt x="2677273" y="4423227"/>
                  <a:pt x="2677273" y="4422111"/>
                  <a:pt x="2677273" y="4420995"/>
                </a:cubicBezTo>
                <a:cubicBezTo>
                  <a:pt x="2669763" y="4420995"/>
                  <a:pt x="2662254" y="4420995"/>
                  <a:pt x="2658499" y="4420995"/>
                </a:cubicBezTo>
                <a:cubicBezTo>
                  <a:pt x="2650990" y="4420995"/>
                  <a:pt x="2647235" y="4420995"/>
                  <a:pt x="2643480" y="4420995"/>
                </a:cubicBezTo>
                <a:cubicBezTo>
                  <a:pt x="2639726" y="4420995"/>
                  <a:pt x="2632216" y="4422111"/>
                  <a:pt x="2632216" y="4419878"/>
                </a:cubicBezTo>
                <a:cubicBezTo>
                  <a:pt x="2628462" y="4416529"/>
                  <a:pt x="2635971" y="4417646"/>
                  <a:pt x="2643480" y="4416529"/>
                </a:cubicBezTo>
                <a:cubicBezTo>
                  <a:pt x="2647235" y="4415413"/>
                  <a:pt x="2643480" y="4414297"/>
                  <a:pt x="2643480" y="4413180"/>
                </a:cubicBezTo>
                <a:cubicBezTo>
                  <a:pt x="2635971" y="4409832"/>
                  <a:pt x="2624707" y="4409832"/>
                  <a:pt x="2613443" y="4408715"/>
                </a:cubicBezTo>
                <a:cubicBezTo>
                  <a:pt x="2587160" y="4408715"/>
                  <a:pt x="2560877" y="4412064"/>
                  <a:pt x="2538348" y="4410948"/>
                </a:cubicBezTo>
                <a:lnTo>
                  <a:pt x="2525397" y="4411269"/>
                </a:lnTo>
                <a:lnTo>
                  <a:pt x="2525397" y="4419369"/>
                </a:lnTo>
                <a:lnTo>
                  <a:pt x="2521735" y="4412837"/>
                </a:lnTo>
                <a:cubicBezTo>
                  <a:pt x="2510471" y="4412837"/>
                  <a:pt x="2499207" y="4412837"/>
                  <a:pt x="2487942" y="4412837"/>
                </a:cubicBezTo>
                <a:cubicBezTo>
                  <a:pt x="2480433" y="4411721"/>
                  <a:pt x="2469169" y="4413954"/>
                  <a:pt x="2457905" y="4411721"/>
                </a:cubicBezTo>
                <a:cubicBezTo>
                  <a:pt x="2446640" y="4408372"/>
                  <a:pt x="2442886" y="4412837"/>
                  <a:pt x="2431622" y="4412837"/>
                </a:cubicBezTo>
                <a:cubicBezTo>
                  <a:pt x="2397829" y="4411721"/>
                  <a:pt x="2367791" y="4415070"/>
                  <a:pt x="2337753" y="4413954"/>
                </a:cubicBezTo>
                <a:cubicBezTo>
                  <a:pt x="2322735" y="4413954"/>
                  <a:pt x="2311470" y="4413954"/>
                  <a:pt x="2296451" y="4413954"/>
                </a:cubicBezTo>
                <a:lnTo>
                  <a:pt x="2272500" y="4414478"/>
                </a:lnTo>
                <a:lnTo>
                  <a:pt x="2282748" y="4413575"/>
                </a:lnTo>
                <a:cubicBezTo>
                  <a:pt x="2286034" y="4413017"/>
                  <a:pt x="2288850" y="4412458"/>
                  <a:pt x="2292604" y="4412458"/>
                </a:cubicBezTo>
                <a:cubicBezTo>
                  <a:pt x="2296359" y="4412458"/>
                  <a:pt x="2296359" y="4411342"/>
                  <a:pt x="2296359" y="4410226"/>
                </a:cubicBezTo>
                <a:cubicBezTo>
                  <a:pt x="2296359" y="4409109"/>
                  <a:pt x="2292604" y="4409109"/>
                  <a:pt x="2288849" y="4409109"/>
                </a:cubicBezTo>
                <a:cubicBezTo>
                  <a:pt x="2277585" y="4409109"/>
                  <a:pt x="2266321" y="4409109"/>
                  <a:pt x="2255057" y="4409109"/>
                </a:cubicBezTo>
                <a:cubicBezTo>
                  <a:pt x="2251302" y="4409109"/>
                  <a:pt x="2243793" y="4409109"/>
                  <a:pt x="2243793" y="4406877"/>
                </a:cubicBezTo>
                <a:cubicBezTo>
                  <a:pt x="2243793" y="4405760"/>
                  <a:pt x="2251302" y="4405760"/>
                  <a:pt x="2251302" y="4404644"/>
                </a:cubicBezTo>
                <a:cubicBezTo>
                  <a:pt x="2266321" y="4401295"/>
                  <a:pt x="2281340" y="4399063"/>
                  <a:pt x="2296359" y="4399063"/>
                </a:cubicBezTo>
                <a:cubicBezTo>
                  <a:pt x="2322642" y="4399063"/>
                  <a:pt x="2341415" y="4393481"/>
                  <a:pt x="2367699" y="4394597"/>
                </a:cubicBezTo>
                <a:cubicBezTo>
                  <a:pt x="2367699" y="4394597"/>
                  <a:pt x="2367699" y="4393481"/>
                  <a:pt x="2367699" y="4393481"/>
                </a:cubicBezTo>
                <a:cubicBezTo>
                  <a:pt x="2367699" y="4392365"/>
                  <a:pt x="2367699" y="4392365"/>
                  <a:pt x="2367699" y="4391248"/>
                </a:cubicBezTo>
                <a:cubicBezTo>
                  <a:pt x="2363944" y="4391248"/>
                  <a:pt x="2356434" y="4391248"/>
                  <a:pt x="2352680" y="4391248"/>
                </a:cubicBezTo>
                <a:cubicBezTo>
                  <a:pt x="2337661" y="4390132"/>
                  <a:pt x="2337661" y="4389016"/>
                  <a:pt x="2341415" y="4384551"/>
                </a:cubicBezTo>
                <a:cubicBezTo>
                  <a:pt x="2345170" y="4383434"/>
                  <a:pt x="2345170" y="4382318"/>
                  <a:pt x="2337661" y="4381202"/>
                </a:cubicBezTo>
                <a:cubicBezTo>
                  <a:pt x="2326397" y="4380085"/>
                  <a:pt x="2315132" y="4380085"/>
                  <a:pt x="2303868" y="4377853"/>
                </a:cubicBezTo>
                <a:cubicBezTo>
                  <a:pt x="2315132" y="4377853"/>
                  <a:pt x="2322642" y="4377853"/>
                  <a:pt x="2330151" y="4377853"/>
                </a:cubicBezTo>
                <a:cubicBezTo>
                  <a:pt x="2337661" y="4377853"/>
                  <a:pt x="2337661" y="4375620"/>
                  <a:pt x="2333906" y="4374504"/>
                </a:cubicBezTo>
                <a:cubicBezTo>
                  <a:pt x="2333906" y="4373388"/>
                  <a:pt x="2326397" y="4373388"/>
                  <a:pt x="2333906" y="4372271"/>
                </a:cubicBezTo>
                <a:cubicBezTo>
                  <a:pt x="2333906" y="4372271"/>
                  <a:pt x="2337661" y="4371155"/>
                  <a:pt x="2337661" y="4372271"/>
                </a:cubicBezTo>
                <a:cubicBezTo>
                  <a:pt x="2348925" y="4374504"/>
                  <a:pt x="2363944" y="4373388"/>
                  <a:pt x="2375208" y="4373388"/>
                </a:cubicBezTo>
                <a:cubicBezTo>
                  <a:pt x="2378963" y="4373388"/>
                  <a:pt x="2382717" y="4373388"/>
                  <a:pt x="2382717" y="4372271"/>
                </a:cubicBezTo>
                <a:cubicBezTo>
                  <a:pt x="2382717" y="4371155"/>
                  <a:pt x="2382717" y="4371155"/>
                  <a:pt x="2378963" y="4370039"/>
                </a:cubicBezTo>
                <a:cubicBezTo>
                  <a:pt x="2371453" y="4367806"/>
                  <a:pt x="2360189" y="4367806"/>
                  <a:pt x="2356434" y="4365574"/>
                </a:cubicBezTo>
                <a:cubicBezTo>
                  <a:pt x="2352680" y="4363341"/>
                  <a:pt x="2345170" y="4362225"/>
                  <a:pt x="2352680" y="4359992"/>
                </a:cubicBezTo>
                <a:cubicBezTo>
                  <a:pt x="2356434" y="4358876"/>
                  <a:pt x="2356434" y="4356643"/>
                  <a:pt x="2360189" y="4356643"/>
                </a:cubicBezTo>
                <a:cubicBezTo>
                  <a:pt x="2367699" y="4356643"/>
                  <a:pt x="2375208" y="4355527"/>
                  <a:pt x="2378963" y="4356643"/>
                </a:cubicBezTo>
                <a:cubicBezTo>
                  <a:pt x="2393982" y="4358876"/>
                  <a:pt x="2409000" y="4359992"/>
                  <a:pt x="2424019" y="4361108"/>
                </a:cubicBezTo>
                <a:cubicBezTo>
                  <a:pt x="2435284" y="4363341"/>
                  <a:pt x="2435284" y="4362225"/>
                  <a:pt x="2442793" y="4358876"/>
                </a:cubicBezTo>
                <a:cubicBezTo>
                  <a:pt x="2442793" y="4356643"/>
                  <a:pt x="2446548" y="4353294"/>
                  <a:pt x="2454057" y="4352178"/>
                </a:cubicBezTo>
                <a:cubicBezTo>
                  <a:pt x="2465321" y="4352178"/>
                  <a:pt x="2472831" y="4349945"/>
                  <a:pt x="2487850" y="4349945"/>
                </a:cubicBezTo>
                <a:cubicBezTo>
                  <a:pt x="2495359" y="4351062"/>
                  <a:pt x="2506623" y="4349945"/>
                  <a:pt x="2517887" y="4351062"/>
                </a:cubicBezTo>
                <a:cubicBezTo>
                  <a:pt x="2525397" y="4351062"/>
                  <a:pt x="2525397" y="4348829"/>
                  <a:pt x="2525397" y="4347713"/>
                </a:cubicBezTo>
                <a:cubicBezTo>
                  <a:pt x="2525397" y="4345480"/>
                  <a:pt x="2521642" y="4344364"/>
                  <a:pt x="2517887" y="4344364"/>
                </a:cubicBezTo>
                <a:cubicBezTo>
                  <a:pt x="2510378" y="4344364"/>
                  <a:pt x="2510378" y="4345480"/>
                  <a:pt x="2506623" y="4345480"/>
                </a:cubicBezTo>
                <a:cubicBezTo>
                  <a:pt x="2487850" y="4347713"/>
                  <a:pt x="2472831" y="4346596"/>
                  <a:pt x="2461567" y="4342131"/>
                </a:cubicBezTo>
                <a:cubicBezTo>
                  <a:pt x="2457812" y="4339898"/>
                  <a:pt x="2465321" y="4337666"/>
                  <a:pt x="2457812" y="4335433"/>
                </a:cubicBezTo>
                <a:cubicBezTo>
                  <a:pt x="2446548" y="4335433"/>
                  <a:pt x="2435284" y="4335433"/>
                  <a:pt x="2424019" y="4335433"/>
                </a:cubicBezTo>
                <a:cubicBezTo>
                  <a:pt x="2416510" y="4334317"/>
                  <a:pt x="2405246" y="4336550"/>
                  <a:pt x="2393982" y="4334317"/>
                </a:cubicBezTo>
                <a:cubicBezTo>
                  <a:pt x="2382717" y="4330968"/>
                  <a:pt x="2378963" y="4335433"/>
                  <a:pt x="2367699" y="4335433"/>
                </a:cubicBezTo>
                <a:cubicBezTo>
                  <a:pt x="2333906" y="4334317"/>
                  <a:pt x="2303868" y="4337666"/>
                  <a:pt x="2273830" y="4336550"/>
                </a:cubicBezTo>
                <a:cubicBezTo>
                  <a:pt x="2258812" y="4336550"/>
                  <a:pt x="2247547" y="4336550"/>
                  <a:pt x="2232528" y="4336550"/>
                </a:cubicBezTo>
                <a:cubicBezTo>
                  <a:pt x="2210000" y="4336550"/>
                  <a:pt x="2191226" y="4336550"/>
                  <a:pt x="2168698" y="4342131"/>
                </a:cubicBezTo>
                <a:lnTo>
                  <a:pt x="2168544" y="4342063"/>
                </a:lnTo>
                <a:lnTo>
                  <a:pt x="2172545" y="4340278"/>
                </a:lnTo>
                <a:lnTo>
                  <a:pt x="2162258" y="4339259"/>
                </a:lnTo>
                <a:lnTo>
                  <a:pt x="2161189" y="4338782"/>
                </a:lnTo>
                <a:cubicBezTo>
                  <a:pt x="2146170" y="4333201"/>
                  <a:pt x="2142415" y="4333201"/>
                  <a:pt x="2119887" y="4337666"/>
                </a:cubicBezTo>
                <a:lnTo>
                  <a:pt x="2106576" y="4339645"/>
                </a:lnTo>
                <a:lnTo>
                  <a:pt x="2086187" y="4340278"/>
                </a:lnTo>
                <a:cubicBezTo>
                  <a:pt x="2074923" y="4340278"/>
                  <a:pt x="2059904" y="4340278"/>
                  <a:pt x="2048640" y="4340278"/>
                </a:cubicBezTo>
                <a:cubicBezTo>
                  <a:pt x="2043007" y="4340836"/>
                  <a:pt x="2038314" y="4340278"/>
                  <a:pt x="2033151" y="4339580"/>
                </a:cubicBezTo>
                <a:lnTo>
                  <a:pt x="2023877" y="4338803"/>
                </a:lnTo>
                <a:lnTo>
                  <a:pt x="2011000" y="4335433"/>
                </a:lnTo>
                <a:cubicBezTo>
                  <a:pt x="2003490" y="4332084"/>
                  <a:pt x="1992226" y="4329852"/>
                  <a:pt x="1980962" y="4330968"/>
                </a:cubicBezTo>
                <a:cubicBezTo>
                  <a:pt x="1973452" y="4333201"/>
                  <a:pt x="1965943" y="4333201"/>
                  <a:pt x="1958434" y="4333201"/>
                </a:cubicBezTo>
                <a:cubicBezTo>
                  <a:pt x="1947169" y="4333201"/>
                  <a:pt x="1939660" y="4334317"/>
                  <a:pt x="1939660" y="4336550"/>
                </a:cubicBezTo>
                <a:lnTo>
                  <a:pt x="1938307" y="4337555"/>
                </a:lnTo>
                <a:lnTo>
                  <a:pt x="1902205" y="4336929"/>
                </a:lnTo>
                <a:cubicBezTo>
                  <a:pt x="1898451" y="4336929"/>
                  <a:pt x="1894696" y="4336929"/>
                  <a:pt x="1890941" y="4335813"/>
                </a:cubicBezTo>
                <a:cubicBezTo>
                  <a:pt x="1887186" y="4334696"/>
                  <a:pt x="1883432" y="4334696"/>
                  <a:pt x="1883432" y="4334696"/>
                </a:cubicBezTo>
                <a:lnTo>
                  <a:pt x="1841816" y="4338821"/>
                </a:lnTo>
                <a:lnTo>
                  <a:pt x="1840160" y="4338922"/>
                </a:lnTo>
                <a:lnTo>
                  <a:pt x="1836718" y="4339271"/>
                </a:lnTo>
                <a:lnTo>
                  <a:pt x="1815758" y="4340643"/>
                </a:lnTo>
                <a:lnTo>
                  <a:pt x="1808245" y="4339898"/>
                </a:lnTo>
                <a:cubicBezTo>
                  <a:pt x="1796980" y="4337666"/>
                  <a:pt x="1793226" y="4335433"/>
                  <a:pt x="1793226" y="4332084"/>
                </a:cubicBezTo>
                <a:cubicBezTo>
                  <a:pt x="1793226" y="4330968"/>
                  <a:pt x="1789471" y="4328735"/>
                  <a:pt x="1781962" y="4329852"/>
                </a:cubicBezTo>
                <a:lnTo>
                  <a:pt x="1740302" y="4336929"/>
                </a:lnTo>
                <a:lnTo>
                  <a:pt x="1736997" y="4336929"/>
                </a:lnTo>
                <a:cubicBezTo>
                  <a:pt x="1718224" y="4336929"/>
                  <a:pt x="1706960" y="4333580"/>
                  <a:pt x="1691941" y="4334696"/>
                </a:cubicBezTo>
                <a:cubicBezTo>
                  <a:pt x="1673167" y="4335813"/>
                  <a:pt x="1654394" y="4333580"/>
                  <a:pt x="1631865" y="4334696"/>
                </a:cubicBezTo>
                <a:cubicBezTo>
                  <a:pt x="1613091" y="4335813"/>
                  <a:pt x="1594318" y="4336929"/>
                  <a:pt x="1575544" y="4338045"/>
                </a:cubicBezTo>
                <a:lnTo>
                  <a:pt x="1524836" y="4340667"/>
                </a:lnTo>
                <a:lnTo>
                  <a:pt x="1519131" y="4337666"/>
                </a:lnTo>
                <a:cubicBezTo>
                  <a:pt x="1526640" y="4336550"/>
                  <a:pt x="1530395" y="4336550"/>
                  <a:pt x="1534150" y="4336550"/>
                </a:cubicBezTo>
                <a:cubicBezTo>
                  <a:pt x="1556678" y="4336550"/>
                  <a:pt x="1575451" y="4336550"/>
                  <a:pt x="1594225" y="4336550"/>
                </a:cubicBezTo>
                <a:cubicBezTo>
                  <a:pt x="1601735" y="4337666"/>
                  <a:pt x="1609244" y="4335433"/>
                  <a:pt x="1612999" y="4333201"/>
                </a:cubicBezTo>
                <a:cubicBezTo>
                  <a:pt x="1590471" y="4333201"/>
                  <a:pt x="1567942" y="4333201"/>
                  <a:pt x="1545414" y="4333201"/>
                </a:cubicBezTo>
                <a:cubicBezTo>
                  <a:pt x="1522886" y="4333201"/>
                  <a:pt x="1500357" y="4332084"/>
                  <a:pt x="1477829" y="4333201"/>
                </a:cubicBezTo>
                <a:cubicBezTo>
                  <a:pt x="1455300" y="4334317"/>
                  <a:pt x="1436527" y="4330968"/>
                  <a:pt x="1413998" y="4330968"/>
                </a:cubicBezTo>
                <a:cubicBezTo>
                  <a:pt x="1383961" y="4330968"/>
                  <a:pt x="1353923" y="4330968"/>
                  <a:pt x="1323885" y="4330968"/>
                </a:cubicBezTo>
                <a:cubicBezTo>
                  <a:pt x="1312621" y="4330968"/>
                  <a:pt x="1305111" y="4328735"/>
                  <a:pt x="1297602" y="4329852"/>
                </a:cubicBezTo>
                <a:cubicBezTo>
                  <a:pt x="1271319" y="4332084"/>
                  <a:pt x="1245036" y="4330968"/>
                  <a:pt x="1222508" y="4336550"/>
                </a:cubicBezTo>
                <a:cubicBezTo>
                  <a:pt x="1218753" y="4337666"/>
                  <a:pt x="1214998" y="4336550"/>
                  <a:pt x="1214998" y="4334317"/>
                </a:cubicBezTo>
                <a:cubicBezTo>
                  <a:pt x="1214998" y="4333201"/>
                  <a:pt x="1218753" y="4330968"/>
                  <a:pt x="1211243" y="4328735"/>
                </a:cubicBezTo>
                <a:cubicBezTo>
                  <a:pt x="1173696" y="4328735"/>
                  <a:pt x="1173696" y="4328735"/>
                  <a:pt x="1154923" y="4325387"/>
                </a:cubicBezTo>
                <a:cubicBezTo>
                  <a:pt x="1214998" y="4324270"/>
                  <a:pt x="1271319" y="4326503"/>
                  <a:pt x="1327640" y="4323154"/>
                </a:cubicBezTo>
                <a:cubicBezTo>
                  <a:pt x="1350168" y="4322038"/>
                  <a:pt x="1372696" y="4320921"/>
                  <a:pt x="1406489" y="4320921"/>
                </a:cubicBezTo>
                <a:cubicBezTo>
                  <a:pt x="1387715" y="4318689"/>
                  <a:pt x="1376451" y="4315340"/>
                  <a:pt x="1365187" y="4315340"/>
                </a:cubicBezTo>
                <a:cubicBezTo>
                  <a:pt x="1346413" y="4316456"/>
                  <a:pt x="1327640" y="4313107"/>
                  <a:pt x="1312621" y="4318689"/>
                </a:cubicBezTo>
                <a:cubicBezTo>
                  <a:pt x="1308866" y="4319805"/>
                  <a:pt x="1301357" y="4319805"/>
                  <a:pt x="1293847" y="4319805"/>
                </a:cubicBezTo>
                <a:cubicBezTo>
                  <a:pt x="1256300" y="4319805"/>
                  <a:pt x="1214998" y="4319805"/>
                  <a:pt x="1173696" y="4319805"/>
                </a:cubicBezTo>
                <a:cubicBezTo>
                  <a:pt x="1162432" y="4319805"/>
                  <a:pt x="1151168" y="4318689"/>
                  <a:pt x="1139904" y="4315340"/>
                </a:cubicBezTo>
                <a:cubicBezTo>
                  <a:pt x="1166187" y="4316456"/>
                  <a:pt x="1184960" y="4314224"/>
                  <a:pt x="1207489" y="4313107"/>
                </a:cubicBezTo>
                <a:cubicBezTo>
                  <a:pt x="1214998" y="4313107"/>
                  <a:pt x="1226262" y="4311991"/>
                  <a:pt x="1237526" y="4311991"/>
                </a:cubicBezTo>
                <a:cubicBezTo>
                  <a:pt x="1248791" y="4311991"/>
                  <a:pt x="1248791" y="4310875"/>
                  <a:pt x="1241281" y="4306409"/>
                </a:cubicBezTo>
                <a:cubicBezTo>
                  <a:pt x="1233772" y="4305293"/>
                  <a:pt x="1226262" y="4306409"/>
                  <a:pt x="1226262" y="4303061"/>
                </a:cubicBezTo>
                <a:cubicBezTo>
                  <a:pt x="1230017" y="4300828"/>
                  <a:pt x="1237526" y="4301944"/>
                  <a:pt x="1241281" y="4301944"/>
                </a:cubicBezTo>
                <a:cubicBezTo>
                  <a:pt x="1241281" y="4301944"/>
                  <a:pt x="1245036" y="4301944"/>
                  <a:pt x="1245036" y="4301944"/>
                </a:cubicBezTo>
                <a:cubicBezTo>
                  <a:pt x="1248791" y="4299712"/>
                  <a:pt x="1241281" y="4299712"/>
                  <a:pt x="1237526" y="4299712"/>
                </a:cubicBezTo>
                <a:cubicBezTo>
                  <a:pt x="1226262" y="4299712"/>
                  <a:pt x="1211243" y="4299712"/>
                  <a:pt x="1196225" y="4299712"/>
                </a:cubicBezTo>
                <a:cubicBezTo>
                  <a:pt x="1192470" y="4299712"/>
                  <a:pt x="1188715" y="4299712"/>
                  <a:pt x="1188715" y="4298595"/>
                </a:cubicBezTo>
                <a:lnTo>
                  <a:pt x="1188022" y="4296330"/>
                </a:lnTo>
                <a:lnTo>
                  <a:pt x="1254974" y="4296330"/>
                </a:lnTo>
                <a:lnTo>
                  <a:pt x="1260055" y="4298595"/>
                </a:lnTo>
                <a:cubicBezTo>
                  <a:pt x="1267564" y="4298595"/>
                  <a:pt x="1271319" y="4297479"/>
                  <a:pt x="1278828" y="4298595"/>
                </a:cubicBezTo>
                <a:cubicBezTo>
                  <a:pt x="1278828" y="4301944"/>
                  <a:pt x="1278828" y="4304177"/>
                  <a:pt x="1278828" y="4307526"/>
                </a:cubicBezTo>
                <a:cubicBezTo>
                  <a:pt x="1305111" y="4306409"/>
                  <a:pt x="1327640" y="4310875"/>
                  <a:pt x="1353923" y="4309758"/>
                </a:cubicBezTo>
                <a:cubicBezTo>
                  <a:pt x="1353923" y="4309758"/>
                  <a:pt x="1357678" y="4309758"/>
                  <a:pt x="1357678" y="4309758"/>
                </a:cubicBezTo>
                <a:cubicBezTo>
                  <a:pt x="1376451" y="4314224"/>
                  <a:pt x="1391470" y="4308642"/>
                  <a:pt x="1406489" y="4309758"/>
                </a:cubicBezTo>
                <a:cubicBezTo>
                  <a:pt x="1410244" y="4309758"/>
                  <a:pt x="1413998" y="4308642"/>
                  <a:pt x="1417753" y="4307526"/>
                </a:cubicBezTo>
                <a:cubicBezTo>
                  <a:pt x="1410244" y="4306409"/>
                  <a:pt x="1402734" y="4306409"/>
                  <a:pt x="1395225" y="4306409"/>
                </a:cubicBezTo>
                <a:cubicBezTo>
                  <a:pt x="1391470" y="4305293"/>
                  <a:pt x="1387715" y="4304177"/>
                  <a:pt x="1391470" y="4303061"/>
                </a:cubicBezTo>
                <a:cubicBezTo>
                  <a:pt x="1395225" y="4300828"/>
                  <a:pt x="1398979" y="4299712"/>
                  <a:pt x="1406489" y="4299712"/>
                </a:cubicBezTo>
                <a:cubicBezTo>
                  <a:pt x="1432772" y="4299712"/>
                  <a:pt x="1459055" y="4299712"/>
                  <a:pt x="1485338" y="4298595"/>
                </a:cubicBezTo>
                <a:cubicBezTo>
                  <a:pt x="1519131" y="4296363"/>
                  <a:pt x="1549168" y="4297479"/>
                  <a:pt x="1582961" y="4298595"/>
                </a:cubicBezTo>
                <a:cubicBezTo>
                  <a:pt x="1612999" y="4298595"/>
                  <a:pt x="1643037" y="4296363"/>
                  <a:pt x="1673074" y="4299712"/>
                </a:cubicBezTo>
                <a:cubicBezTo>
                  <a:pt x="1676829" y="4300828"/>
                  <a:pt x="1680584" y="4300828"/>
                  <a:pt x="1684339" y="4299712"/>
                </a:cubicBezTo>
                <a:cubicBezTo>
                  <a:pt x="1714377" y="4296363"/>
                  <a:pt x="1744415" y="4298595"/>
                  <a:pt x="1774452" y="4297479"/>
                </a:cubicBezTo>
                <a:cubicBezTo>
                  <a:pt x="1793226" y="4297479"/>
                  <a:pt x="1815754" y="4298595"/>
                  <a:pt x="1830773" y="4300828"/>
                </a:cubicBezTo>
                <a:cubicBezTo>
                  <a:pt x="1849547" y="4301944"/>
                  <a:pt x="1868320" y="4303061"/>
                  <a:pt x="1883339" y="4301944"/>
                </a:cubicBezTo>
                <a:cubicBezTo>
                  <a:pt x="1898358" y="4299712"/>
                  <a:pt x="1917132" y="4300828"/>
                  <a:pt x="1932150" y="4298595"/>
                </a:cubicBezTo>
                <a:lnTo>
                  <a:pt x="1961779" y="4296330"/>
                </a:lnTo>
                <a:lnTo>
                  <a:pt x="2086407" y="4296330"/>
                </a:lnTo>
                <a:lnTo>
                  <a:pt x="2087803" y="4296142"/>
                </a:lnTo>
                <a:cubicBezTo>
                  <a:pt x="2096720" y="4296142"/>
                  <a:pt x="2106107" y="4296700"/>
                  <a:pt x="2115494" y="4296142"/>
                </a:cubicBezTo>
                <a:lnTo>
                  <a:pt x="2116885" y="4296330"/>
                </a:lnTo>
                <a:lnTo>
                  <a:pt x="2278284" y="4296330"/>
                </a:lnTo>
                <a:lnTo>
                  <a:pt x="2307640" y="4298512"/>
                </a:lnTo>
                <a:cubicBezTo>
                  <a:pt x="2311395" y="4300745"/>
                  <a:pt x="2303886" y="4302977"/>
                  <a:pt x="2311395" y="4305210"/>
                </a:cubicBezTo>
                <a:cubicBezTo>
                  <a:pt x="2322659" y="4305210"/>
                  <a:pt x="2333923" y="4305210"/>
                  <a:pt x="2345188" y="4305210"/>
                </a:cubicBezTo>
                <a:cubicBezTo>
                  <a:pt x="2352697" y="4306326"/>
                  <a:pt x="2363961" y="4304093"/>
                  <a:pt x="2375225" y="4306326"/>
                </a:cubicBezTo>
                <a:cubicBezTo>
                  <a:pt x="2386490" y="4309675"/>
                  <a:pt x="2390244" y="4305210"/>
                  <a:pt x="2401508" y="4305210"/>
                </a:cubicBezTo>
                <a:cubicBezTo>
                  <a:pt x="2435301" y="4306326"/>
                  <a:pt x="2465339" y="4302977"/>
                  <a:pt x="2495377" y="4304093"/>
                </a:cubicBezTo>
                <a:cubicBezTo>
                  <a:pt x="2510395" y="4304093"/>
                  <a:pt x="2521660" y="4304093"/>
                  <a:pt x="2536679" y="4304093"/>
                </a:cubicBezTo>
                <a:cubicBezTo>
                  <a:pt x="2559207" y="4304093"/>
                  <a:pt x="2577981" y="4304093"/>
                  <a:pt x="2600509" y="4298512"/>
                </a:cubicBezTo>
                <a:cubicBezTo>
                  <a:pt x="2604264" y="4299628"/>
                  <a:pt x="2604264" y="4301861"/>
                  <a:pt x="2608018" y="4301861"/>
                </a:cubicBezTo>
                <a:cubicBezTo>
                  <a:pt x="2623037" y="4307442"/>
                  <a:pt x="2626792" y="4307442"/>
                  <a:pt x="2649320" y="4302977"/>
                </a:cubicBezTo>
                <a:cubicBezTo>
                  <a:pt x="2656830" y="4300745"/>
                  <a:pt x="2668094" y="4298512"/>
                  <a:pt x="2679358" y="4298512"/>
                </a:cubicBezTo>
                <a:cubicBezTo>
                  <a:pt x="2690622" y="4297396"/>
                  <a:pt x="2698132" y="4295163"/>
                  <a:pt x="2705641" y="4296279"/>
                </a:cubicBezTo>
                <a:cubicBezTo>
                  <a:pt x="2724415" y="4298512"/>
                  <a:pt x="2746943" y="4298512"/>
                  <a:pt x="2758207" y="4305210"/>
                </a:cubicBezTo>
                <a:cubicBezTo>
                  <a:pt x="2765717" y="4308559"/>
                  <a:pt x="2776981" y="4310791"/>
                  <a:pt x="2788245" y="4309675"/>
                </a:cubicBezTo>
                <a:cubicBezTo>
                  <a:pt x="2795755" y="4307442"/>
                  <a:pt x="2803264" y="4307442"/>
                  <a:pt x="2810773" y="4307442"/>
                </a:cubicBezTo>
                <a:cubicBezTo>
                  <a:pt x="2822038" y="4307442"/>
                  <a:pt x="2829547" y="4306326"/>
                  <a:pt x="2829547" y="4304093"/>
                </a:cubicBezTo>
                <a:cubicBezTo>
                  <a:pt x="2833302" y="4301861"/>
                  <a:pt x="2837057" y="4300745"/>
                  <a:pt x="2837057" y="4298512"/>
                </a:cubicBezTo>
                <a:cubicBezTo>
                  <a:pt x="2844566" y="4294047"/>
                  <a:pt x="2859585" y="4295163"/>
                  <a:pt x="2867094" y="4298512"/>
                </a:cubicBezTo>
                <a:cubicBezTo>
                  <a:pt x="2870849" y="4300745"/>
                  <a:pt x="2874604" y="4304093"/>
                  <a:pt x="2882113" y="4304093"/>
                </a:cubicBezTo>
                <a:cubicBezTo>
                  <a:pt x="2893377" y="4304093"/>
                  <a:pt x="2900887" y="4304093"/>
                  <a:pt x="2908396" y="4302977"/>
                </a:cubicBezTo>
                <a:cubicBezTo>
                  <a:pt x="2919660" y="4300745"/>
                  <a:pt x="2938434" y="4302977"/>
                  <a:pt x="2949698" y="4299628"/>
                </a:cubicBezTo>
                <a:cubicBezTo>
                  <a:pt x="2953453" y="4299628"/>
                  <a:pt x="2957207" y="4299628"/>
                  <a:pt x="2960962" y="4300745"/>
                </a:cubicBezTo>
                <a:cubicBezTo>
                  <a:pt x="2972227" y="4302977"/>
                  <a:pt x="2975981" y="4305210"/>
                  <a:pt x="2975981" y="4308559"/>
                </a:cubicBezTo>
                <a:cubicBezTo>
                  <a:pt x="2975981" y="4309675"/>
                  <a:pt x="2979736" y="4311908"/>
                  <a:pt x="2987245" y="4310791"/>
                </a:cubicBezTo>
                <a:cubicBezTo>
                  <a:pt x="3002264" y="4306326"/>
                  <a:pt x="3021038" y="4304093"/>
                  <a:pt x="3039812" y="4301861"/>
                </a:cubicBezTo>
                <a:cubicBezTo>
                  <a:pt x="3043566" y="4301861"/>
                  <a:pt x="3047321" y="4300745"/>
                  <a:pt x="3047321" y="4299628"/>
                </a:cubicBezTo>
                <a:cubicBezTo>
                  <a:pt x="3047321" y="4298512"/>
                  <a:pt x="3043566" y="4298512"/>
                  <a:pt x="3039812" y="4297396"/>
                </a:cubicBezTo>
                <a:cubicBezTo>
                  <a:pt x="3024792" y="4297396"/>
                  <a:pt x="3006019" y="4292930"/>
                  <a:pt x="2987245" y="4296279"/>
                </a:cubicBezTo>
                <a:cubicBezTo>
                  <a:pt x="2983490" y="4296279"/>
                  <a:pt x="2975981" y="4296279"/>
                  <a:pt x="2975981" y="4295163"/>
                </a:cubicBezTo>
                <a:cubicBezTo>
                  <a:pt x="2975981" y="4291814"/>
                  <a:pt x="2964717" y="4291814"/>
                  <a:pt x="2957207" y="4291814"/>
                </a:cubicBezTo>
                <a:cubicBezTo>
                  <a:pt x="2949698" y="4291814"/>
                  <a:pt x="2945944" y="4289581"/>
                  <a:pt x="2949698" y="4287349"/>
                </a:cubicBezTo>
                <a:cubicBezTo>
                  <a:pt x="2949698" y="4286232"/>
                  <a:pt x="2957207" y="4285116"/>
                  <a:pt x="2960962" y="4282884"/>
                </a:cubicBezTo>
                <a:cubicBezTo>
                  <a:pt x="2953453" y="4282884"/>
                  <a:pt x="2949698" y="4281767"/>
                  <a:pt x="2945944" y="4282884"/>
                </a:cubicBezTo>
                <a:cubicBezTo>
                  <a:pt x="2938434" y="4285116"/>
                  <a:pt x="2927170" y="4284000"/>
                  <a:pt x="2919660" y="4284000"/>
                </a:cubicBezTo>
                <a:cubicBezTo>
                  <a:pt x="2908396" y="4285116"/>
                  <a:pt x="2900887" y="4281767"/>
                  <a:pt x="2889622" y="4282884"/>
                </a:cubicBezTo>
                <a:cubicBezTo>
                  <a:pt x="2874604" y="4284000"/>
                  <a:pt x="2878359" y="4279535"/>
                  <a:pt x="2870849" y="4277302"/>
                </a:cubicBezTo>
                <a:cubicBezTo>
                  <a:pt x="2867094" y="4276186"/>
                  <a:pt x="2859585" y="4276186"/>
                  <a:pt x="2855830" y="4276186"/>
                </a:cubicBezTo>
                <a:cubicBezTo>
                  <a:pt x="2837057" y="4276186"/>
                  <a:pt x="2818283" y="4276186"/>
                  <a:pt x="2795755" y="4276186"/>
                </a:cubicBezTo>
                <a:cubicBezTo>
                  <a:pt x="2776981" y="4276186"/>
                  <a:pt x="2754453" y="4276186"/>
                  <a:pt x="2731924" y="4276186"/>
                </a:cubicBezTo>
                <a:cubicBezTo>
                  <a:pt x="2731924" y="4276186"/>
                  <a:pt x="2731924" y="4275069"/>
                  <a:pt x="2731924" y="4275069"/>
                </a:cubicBezTo>
                <a:cubicBezTo>
                  <a:pt x="2750698" y="4275069"/>
                  <a:pt x="2773226" y="4275069"/>
                  <a:pt x="2795755" y="4273953"/>
                </a:cubicBezTo>
                <a:cubicBezTo>
                  <a:pt x="2788245" y="4272837"/>
                  <a:pt x="2784490" y="4270604"/>
                  <a:pt x="2780736" y="4270604"/>
                </a:cubicBezTo>
                <a:cubicBezTo>
                  <a:pt x="2743188" y="4269488"/>
                  <a:pt x="2705641" y="4266139"/>
                  <a:pt x="2668094" y="4267255"/>
                </a:cubicBezTo>
                <a:cubicBezTo>
                  <a:pt x="2660585" y="4267255"/>
                  <a:pt x="2653075" y="4267255"/>
                  <a:pt x="2645566" y="4267255"/>
                </a:cubicBezTo>
                <a:cubicBezTo>
                  <a:pt x="2623037" y="4267255"/>
                  <a:pt x="2608018" y="4265023"/>
                  <a:pt x="2596754" y="4260558"/>
                </a:cubicBezTo>
                <a:cubicBezTo>
                  <a:pt x="2585490" y="4260558"/>
                  <a:pt x="2574226" y="4260558"/>
                  <a:pt x="2562962" y="4260558"/>
                </a:cubicBezTo>
                <a:cubicBezTo>
                  <a:pt x="2555452" y="4260558"/>
                  <a:pt x="2555452" y="4259441"/>
                  <a:pt x="2551697" y="4258325"/>
                </a:cubicBezTo>
                <a:cubicBezTo>
                  <a:pt x="2547943" y="4257209"/>
                  <a:pt x="2551697" y="4256092"/>
                  <a:pt x="2555452" y="4254976"/>
                </a:cubicBezTo>
                <a:cubicBezTo>
                  <a:pt x="2566716" y="4250511"/>
                  <a:pt x="2566716" y="4250511"/>
                  <a:pt x="2581735" y="4253860"/>
                </a:cubicBezTo>
                <a:cubicBezTo>
                  <a:pt x="2585490" y="4254976"/>
                  <a:pt x="2596754" y="4258325"/>
                  <a:pt x="2596754" y="4259441"/>
                </a:cubicBezTo>
                <a:cubicBezTo>
                  <a:pt x="2611773" y="4257209"/>
                  <a:pt x="2623037" y="4260558"/>
                  <a:pt x="2634301" y="4260558"/>
                </a:cubicBezTo>
                <a:cubicBezTo>
                  <a:pt x="2649320" y="4258325"/>
                  <a:pt x="2668094" y="4258325"/>
                  <a:pt x="2679358" y="4260558"/>
                </a:cubicBezTo>
                <a:cubicBezTo>
                  <a:pt x="2686868" y="4260558"/>
                  <a:pt x="2690622" y="4261674"/>
                  <a:pt x="2698132" y="4260558"/>
                </a:cubicBezTo>
                <a:cubicBezTo>
                  <a:pt x="2705641" y="4260558"/>
                  <a:pt x="2713151" y="4261674"/>
                  <a:pt x="2724415" y="4259441"/>
                </a:cubicBezTo>
                <a:cubicBezTo>
                  <a:pt x="2731924" y="4258325"/>
                  <a:pt x="2743188" y="4261674"/>
                  <a:pt x="2750698" y="4260558"/>
                </a:cubicBezTo>
                <a:cubicBezTo>
                  <a:pt x="2754453" y="4258325"/>
                  <a:pt x="2761962" y="4259441"/>
                  <a:pt x="2765717" y="4259441"/>
                </a:cubicBezTo>
                <a:cubicBezTo>
                  <a:pt x="2773226" y="4259441"/>
                  <a:pt x="2769471" y="4261674"/>
                  <a:pt x="2773226" y="4262790"/>
                </a:cubicBezTo>
                <a:cubicBezTo>
                  <a:pt x="2776981" y="4262790"/>
                  <a:pt x="2784490" y="4262790"/>
                  <a:pt x="2792000" y="4262790"/>
                </a:cubicBezTo>
                <a:cubicBezTo>
                  <a:pt x="2792000" y="4261674"/>
                  <a:pt x="2795755" y="4260558"/>
                  <a:pt x="2799509" y="4260558"/>
                </a:cubicBezTo>
                <a:cubicBezTo>
                  <a:pt x="2807019" y="4261674"/>
                  <a:pt x="2803264" y="4263906"/>
                  <a:pt x="2803264" y="4265023"/>
                </a:cubicBezTo>
                <a:cubicBezTo>
                  <a:pt x="2810773" y="4265023"/>
                  <a:pt x="2818283" y="4265023"/>
                  <a:pt x="2825792" y="4265023"/>
                </a:cubicBezTo>
                <a:cubicBezTo>
                  <a:pt x="2822038" y="4262790"/>
                  <a:pt x="2829547" y="4262790"/>
                  <a:pt x="2833302" y="4262790"/>
                </a:cubicBezTo>
                <a:cubicBezTo>
                  <a:pt x="2840811" y="4263906"/>
                  <a:pt x="2837057" y="4265023"/>
                  <a:pt x="2837057" y="4267255"/>
                </a:cubicBezTo>
                <a:cubicBezTo>
                  <a:pt x="2855830" y="4267255"/>
                  <a:pt x="2878359" y="4265023"/>
                  <a:pt x="2897132" y="4268372"/>
                </a:cubicBezTo>
                <a:cubicBezTo>
                  <a:pt x="2900887" y="4269488"/>
                  <a:pt x="2904642" y="4269488"/>
                  <a:pt x="2908396" y="4268372"/>
                </a:cubicBezTo>
                <a:cubicBezTo>
                  <a:pt x="2912151" y="4266139"/>
                  <a:pt x="2919660" y="4266139"/>
                  <a:pt x="2923415" y="4267255"/>
                </a:cubicBezTo>
                <a:cubicBezTo>
                  <a:pt x="2934679" y="4267255"/>
                  <a:pt x="2949698" y="4266139"/>
                  <a:pt x="2957207" y="4265023"/>
                </a:cubicBezTo>
                <a:cubicBezTo>
                  <a:pt x="2968472" y="4262790"/>
                  <a:pt x="2979736" y="4262790"/>
                  <a:pt x="2991000" y="4265023"/>
                </a:cubicBezTo>
                <a:cubicBezTo>
                  <a:pt x="2998510" y="4266139"/>
                  <a:pt x="3009774" y="4267255"/>
                  <a:pt x="3024792" y="4267255"/>
                </a:cubicBezTo>
                <a:cubicBezTo>
                  <a:pt x="3032302" y="4266139"/>
                  <a:pt x="3043566" y="4267255"/>
                  <a:pt x="3051076" y="4267255"/>
                </a:cubicBezTo>
                <a:cubicBezTo>
                  <a:pt x="3054830" y="4263906"/>
                  <a:pt x="3062340" y="4265023"/>
                  <a:pt x="3066095" y="4265023"/>
                </a:cubicBezTo>
                <a:cubicBezTo>
                  <a:pt x="3073604" y="4265023"/>
                  <a:pt x="3077359" y="4265023"/>
                  <a:pt x="3084868" y="4265023"/>
                </a:cubicBezTo>
                <a:cubicBezTo>
                  <a:pt x="3096133" y="4261674"/>
                  <a:pt x="3107397" y="4261674"/>
                  <a:pt x="3118661" y="4265023"/>
                </a:cubicBezTo>
                <a:cubicBezTo>
                  <a:pt x="3118661" y="4265023"/>
                  <a:pt x="3122415" y="4265023"/>
                  <a:pt x="3122415" y="4265023"/>
                </a:cubicBezTo>
                <a:cubicBezTo>
                  <a:pt x="3152453" y="4265023"/>
                  <a:pt x="3152453" y="4265023"/>
                  <a:pt x="3163718" y="4271721"/>
                </a:cubicBezTo>
                <a:cubicBezTo>
                  <a:pt x="3163718" y="4272837"/>
                  <a:pt x="3163718" y="4273953"/>
                  <a:pt x="3163718" y="4273953"/>
                </a:cubicBezTo>
                <a:cubicBezTo>
                  <a:pt x="3171227" y="4277302"/>
                  <a:pt x="3167472" y="4280651"/>
                  <a:pt x="3152453" y="4280651"/>
                </a:cubicBezTo>
                <a:cubicBezTo>
                  <a:pt x="3144944" y="4280651"/>
                  <a:pt x="3133680" y="4280651"/>
                  <a:pt x="3122415" y="4280651"/>
                </a:cubicBezTo>
                <a:cubicBezTo>
                  <a:pt x="3114906" y="4280651"/>
                  <a:pt x="3111151" y="4280651"/>
                  <a:pt x="3111151" y="4282884"/>
                </a:cubicBezTo>
                <a:cubicBezTo>
                  <a:pt x="3111151" y="4285116"/>
                  <a:pt x="3114906" y="4284000"/>
                  <a:pt x="3122415" y="4284000"/>
                </a:cubicBezTo>
                <a:cubicBezTo>
                  <a:pt x="3126170" y="4284000"/>
                  <a:pt x="3133680" y="4285116"/>
                  <a:pt x="3137434" y="4282884"/>
                </a:cubicBezTo>
                <a:cubicBezTo>
                  <a:pt x="3144944" y="4281767"/>
                  <a:pt x="3152453" y="4281767"/>
                  <a:pt x="3156208" y="4282884"/>
                </a:cubicBezTo>
                <a:cubicBezTo>
                  <a:pt x="3167472" y="4284000"/>
                  <a:pt x="3178736" y="4284000"/>
                  <a:pt x="3186246" y="4284000"/>
                </a:cubicBezTo>
                <a:cubicBezTo>
                  <a:pt x="3193756" y="4284000"/>
                  <a:pt x="3201265" y="4285116"/>
                  <a:pt x="3205019" y="4286232"/>
                </a:cubicBezTo>
                <a:cubicBezTo>
                  <a:pt x="3223793" y="4290698"/>
                  <a:pt x="3242567" y="4295163"/>
                  <a:pt x="3250076" y="4302977"/>
                </a:cubicBezTo>
                <a:cubicBezTo>
                  <a:pt x="3242567" y="4304093"/>
                  <a:pt x="3238812" y="4304093"/>
                  <a:pt x="3235057" y="4304093"/>
                </a:cubicBezTo>
                <a:cubicBezTo>
                  <a:pt x="3212529" y="4304093"/>
                  <a:pt x="3193756" y="4304093"/>
                  <a:pt x="3174982" y="4304093"/>
                </a:cubicBezTo>
                <a:cubicBezTo>
                  <a:pt x="3167472" y="4302977"/>
                  <a:pt x="3159963" y="4305210"/>
                  <a:pt x="3156208" y="4307442"/>
                </a:cubicBezTo>
                <a:cubicBezTo>
                  <a:pt x="3178736" y="4307442"/>
                  <a:pt x="3201265" y="4307442"/>
                  <a:pt x="3223793" y="4307442"/>
                </a:cubicBezTo>
                <a:cubicBezTo>
                  <a:pt x="3246321" y="4307442"/>
                  <a:pt x="3268850" y="4308559"/>
                  <a:pt x="3291378" y="4307442"/>
                </a:cubicBezTo>
                <a:cubicBezTo>
                  <a:pt x="3313907" y="4306326"/>
                  <a:pt x="3332680" y="4309675"/>
                  <a:pt x="3355209" y="4309675"/>
                </a:cubicBezTo>
                <a:cubicBezTo>
                  <a:pt x="3385246" y="4309675"/>
                  <a:pt x="3415284" y="4309675"/>
                  <a:pt x="3445322" y="4309675"/>
                </a:cubicBezTo>
                <a:cubicBezTo>
                  <a:pt x="3456586" y="4309675"/>
                  <a:pt x="3464096" y="4311908"/>
                  <a:pt x="3471605" y="4310791"/>
                </a:cubicBezTo>
                <a:cubicBezTo>
                  <a:pt x="3497888" y="4308559"/>
                  <a:pt x="3524171" y="4309675"/>
                  <a:pt x="3546699" y="4304093"/>
                </a:cubicBezTo>
                <a:cubicBezTo>
                  <a:pt x="3550454" y="4302977"/>
                  <a:pt x="3554209" y="4304093"/>
                  <a:pt x="3554209" y="4306326"/>
                </a:cubicBezTo>
                <a:cubicBezTo>
                  <a:pt x="3554209" y="4307442"/>
                  <a:pt x="3550454" y="4309675"/>
                  <a:pt x="3557964" y="4311908"/>
                </a:cubicBezTo>
                <a:cubicBezTo>
                  <a:pt x="3595511" y="4311908"/>
                  <a:pt x="3595511" y="4311908"/>
                  <a:pt x="3614284" y="4315256"/>
                </a:cubicBezTo>
                <a:cubicBezTo>
                  <a:pt x="3554209" y="4316373"/>
                  <a:pt x="3497888" y="4314140"/>
                  <a:pt x="3441567" y="4317489"/>
                </a:cubicBezTo>
                <a:cubicBezTo>
                  <a:pt x="3419039" y="4318605"/>
                  <a:pt x="3396511" y="4319722"/>
                  <a:pt x="3362718" y="4319722"/>
                </a:cubicBezTo>
                <a:cubicBezTo>
                  <a:pt x="3381492" y="4321954"/>
                  <a:pt x="3392756" y="4325303"/>
                  <a:pt x="3404020" y="4325303"/>
                </a:cubicBezTo>
                <a:cubicBezTo>
                  <a:pt x="3422794" y="4324187"/>
                  <a:pt x="3441567" y="4327536"/>
                  <a:pt x="3456586" y="4321954"/>
                </a:cubicBezTo>
                <a:cubicBezTo>
                  <a:pt x="3460341" y="4320838"/>
                  <a:pt x="3467850" y="4320838"/>
                  <a:pt x="3475360" y="4320838"/>
                </a:cubicBezTo>
                <a:cubicBezTo>
                  <a:pt x="3512907" y="4320838"/>
                  <a:pt x="3554209" y="4320838"/>
                  <a:pt x="3595511" y="4320838"/>
                </a:cubicBezTo>
                <a:cubicBezTo>
                  <a:pt x="3606775" y="4320838"/>
                  <a:pt x="3618039" y="4321954"/>
                  <a:pt x="3629303" y="4325303"/>
                </a:cubicBezTo>
                <a:cubicBezTo>
                  <a:pt x="3603020" y="4324187"/>
                  <a:pt x="3584247" y="4326419"/>
                  <a:pt x="3561718" y="4327536"/>
                </a:cubicBezTo>
                <a:cubicBezTo>
                  <a:pt x="3554209" y="4327536"/>
                  <a:pt x="3542945" y="4328652"/>
                  <a:pt x="3531681" y="4328652"/>
                </a:cubicBezTo>
                <a:cubicBezTo>
                  <a:pt x="3520416" y="4328652"/>
                  <a:pt x="3520416" y="4329768"/>
                  <a:pt x="3527926" y="4334234"/>
                </a:cubicBezTo>
                <a:cubicBezTo>
                  <a:pt x="3535435" y="4335350"/>
                  <a:pt x="3542945" y="4334234"/>
                  <a:pt x="3542945" y="4337582"/>
                </a:cubicBezTo>
                <a:cubicBezTo>
                  <a:pt x="3539190" y="4339815"/>
                  <a:pt x="3531681" y="4338699"/>
                  <a:pt x="3527926" y="4338699"/>
                </a:cubicBezTo>
                <a:cubicBezTo>
                  <a:pt x="3527926" y="4338699"/>
                  <a:pt x="3524171" y="4338699"/>
                  <a:pt x="3524171" y="4338699"/>
                </a:cubicBezTo>
                <a:cubicBezTo>
                  <a:pt x="3520416" y="4340931"/>
                  <a:pt x="3527926" y="4340931"/>
                  <a:pt x="3531681" y="4340931"/>
                </a:cubicBezTo>
                <a:cubicBezTo>
                  <a:pt x="3542945" y="4340931"/>
                  <a:pt x="3557964" y="4340931"/>
                  <a:pt x="3572982" y="4340931"/>
                </a:cubicBezTo>
                <a:cubicBezTo>
                  <a:pt x="3576737" y="4340931"/>
                  <a:pt x="3580492" y="4340931"/>
                  <a:pt x="3580492" y="4342048"/>
                </a:cubicBezTo>
                <a:cubicBezTo>
                  <a:pt x="3580492" y="4344280"/>
                  <a:pt x="3584247" y="4346513"/>
                  <a:pt x="3576737" y="4346513"/>
                </a:cubicBezTo>
                <a:cubicBezTo>
                  <a:pt x="3565473" y="4345396"/>
                  <a:pt x="3557964" y="4348745"/>
                  <a:pt x="3554209" y="4347629"/>
                </a:cubicBezTo>
                <a:cubicBezTo>
                  <a:pt x="3542945" y="4345396"/>
                  <a:pt x="3527926" y="4347629"/>
                  <a:pt x="3516662" y="4345396"/>
                </a:cubicBezTo>
                <a:cubicBezTo>
                  <a:pt x="3512907" y="4344280"/>
                  <a:pt x="3509152" y="4344280"/>
                  <a:pt x="3509152" y="4342048"/>
                </a:cubicBezTo>
                <a:cubicBezTo>
                  <a:pt x="3501643" y="4342048"/>
                  <a:pt x="3497888" y="4343164"/>
                  <a:pt x="3490379" y="4342048"/>
                </a:cubicBezTo>
                <a:cubicBezTo>
                  <a:pt x="3490379" y="4338699"/>
                  <a:pt x="3490379" y="4336466"/>
                  <a:pt x="3490379" y="4333117"/>
                </a:cubicBezTo>
                <a:cubicBezTo>
                  <a:pt x="3464096" y="4334234"/>
                  <a:pt x="3441567" y="4329768"/>
                  <a:pt x="3415284" y="4330885"/>
                </a:cubicBezTo>
                <a:cubicBezTo>
                  <a:pt x="3415284" y="4330885"/>
                  <a:pt x="3411529" y="4330885"/>
                  <a:pt x="3411529" y="4330885"/>
                </a:cubicBezTo>
                <a:cubicBezTo>
                  <a:pt x="3392756" y="4326419"/>
                  <a:pt x="3377737" y="4332001"/>
                  <a:pt x="3362718" y="4330885"/>
                </a:cubicBezTo>
                <a:cubicBezTo>
                  <a:pt x="3358963" y="4330885"/>
                  <a:pt x="3355209" y="4332001"/>
                  <a:pt x="3351454" y="4333117"/>
                </a:cubicBezTo>
                <a:cubicBezTo>
                  <a:pt x="3358963" y="4334234"/>
                  <a:pt x="3366473" y="4334234"/>
                  <a:pt x="3373982" y="4334234"/>
                </a:cubicBezTo>
                <a:cubicBezTo>
                  <a:pt x="3377737" y="4335350"/>
                  <a:pt x="3381492" y="4336466"/>
                  <a:pt x="3377737" y="4337582"/>
                </a:cubicBezTo>
                <a:cubicBezTo>
                  <a:pt x="3373982" y="4339815"/>
                  <a:pt x="3370228" y="4340931"/>
                  <a:pt x="3362718" y="4340931"/>
                </a:cubicBezTo>
                <a:cubicBezTo>
                  <a:pt x="3336435" y="4340931"/>
                  <a:pt x="3310152" y="4340931"/>
                  <a:pt x="3283869" y="4342048"/>
                </a:cubicBezTo>
                <a:cubicBezTo>
                  <a:pt x="3250076" y="4344280"/>
                  <a:pt x="3220039" y="4343164"/>
                  <a:pt x="3186246" y="4342048"/>
                </a:cubicBezTo>
                <a:cubicBezTo>
                  <a:pt x="3156208" y="4342048"/>
                  <a:pt x="3126170" y="4344280"/>
                  <a:pt x="3096133" y="4340931"/>
                </a:cubicBezTo>
                <a:cubicBezTo>
                  <a:pt x="3092378" y="4339815"/>
                  <a:pt x="3088623" y="4339815"/>
                  <a:pt x="3084868" y="4340931"/>
                </a:cubicBezTo>
                <a:cubicBezTo>
                  <a:pt x="3054830" y="4344280"/>
                  <a:pt x="3024792" y="4342048"/>
                  <a:pt x="2994755" y="4343164"/>
                </a:cubicBezTo>
                <a:cubicBezTo>
                  <a:pt x="2975981" y="4343164"/>
                  <a:pt x="2953453" y="4342048"/>
                  <a:pt x="2938434" y="4339815"/>
                </a:cubicBezTo>
                <a:cubicBezTo>
                  <a:pt x="2919660" y="4338699"/>
                  <a:pt x="2900887" y="4337582"/>
                  <a:pt x="2885868" y="4338699"/>
                </a:cubicBezTo>
                <a:cubicBezTo>
                  <a:pt x="2870849" y="4340931"/>
                  <a:pt x="2852075" y="4339815"/>
                  <a:pt x="2837057" y="4342048"/>
                </a:cubicBezTo>
                <a:cubicBezTo>
                  <a:pt x="2795755" y="4348745"/>
                  <a:pt x="2750698" y="4352094"/>
                  <a:pt x="2705641" y="4352094"/>
                </a:cubicBezTo>
                <a:cubicBezTo>
                  <a:pt x="2679358" y="4352094"/>
                  <a:pt x="2656830" y="4352094"/>
                  <a:pt x="2630547" y="4352094"/>
                </a:cubicBezTo>
                <a:cubicBezTo>
                  <a:pt x="2626792" y="4352094"/>
                  <a:pt x="2619282" y="4350978"/>
                  <a:pt x="2615528" y="4353211"/>
                </a:cubicBezTo>
                <a:cubicBezTo>
                  <a:pt x="2611773" y="4355443"/>
                  <a:pt x="2619282" y="4357676"/>
                  <a:pt x="2623037" y="4357676"/>
                </a:cubicBezTo>
                <a:cubicBezTo>
                  <a:pt x="2638056" y="4358792"/>
                  <a:pt x="2649320" y="4361025"/>
                  <a:pt x="2664339" y="4362141"/>
                </a:cubicBezTo>
                <a:cubicBezTo>
                  <a:pt x="2683113" y="4363257"/>
                  <a:pt x="2701886" y="4363257"/>
                  <a:pt x="2720660" y="4366606"/>
                </a:cubicBezTo>
                <a:cubicBezTo>
                  <a:pt x="2713151" y="4367722"/>
                  <a:pt x="2713151" y="4369955"/>
                  <a:pt x="2705641" y="4369955"/>
                </a:cubicBezTo>
                <a:cubicBezTo>
                  <a:pt x="2690622" y="4369955"/>
                  <a:pt x="2679358" y="4373304"/>
                  <a:pt x="2668094" y="4374420"/>
                </a:cubicBezTo>
                <a:cubicBezTo>
                  <a:pt x="2664339" y="4374420"/>
                  <a:pt x="2660585" y="4376653"/>
                  <a:pt x="2660585" y="4377769"/>
                </a:cubicBezTo>
                <a:cubicBezTo>
                  <a:pt x="2664339" y="4380002"/>
                  <a:pt x="2668094" y="4378885"/>
                  <a:pt x="2671849" y="4378885"/>
                </a:cubicBezTo>
                <a:cubicBezTo>
                  <a:pt x="2675603" y="4378885"/>
                  <a:pt x="2679358" y="4378885"/>
                  <a:pt x="2686868" y="4378885"/>
                </a:cubicBezTo>
                <a:cubicBezTo>
                  <a:pt x="2705641" y="4381118"/>
                  <a:pt x="2724415" y="4376653"/>
                  <a:pt x="2746943" y="4377769"/>
                </a:cubicBezTo>
                <a:cubicBezTo>
                  <a:pt x="2758207" y="4377769"/>
                  <a:pt x="2773226" y="4377769"/>
                  <a:pt x="2784490" y="4377769"/>
                </a:cubicBezTo>
                <a:cubicBezTo>
                  <a:pt x="2795755" y="4376653"/>
                  <a:pt x="2803264" y="4380002"/>
                  <a:pt x="2818283" y="4380002"/>
                </a:cubicBezTo>
                <a:cubicBezTo>
                  <a:pt x="2855830" y="4377769"/>
                  <a:pt x="2893377" y="4382234"/>
                  <a:pt x="2930925" y="4381118"/>
                </a:cubicBezTo>
                <a:cubicBezTo>
                  <a:pt x="2934679" y="4381118"/>
                  <a:pt x="2938434" y="4381118"/>
                  <a:pt x="2942189" y="4382234"/>
                </a:cubicBezTo>
                <a:cubicBezTo>
                  <a:pt x="2945944" y="4383351"/>
                  <a:pt x="2949698" y="4383351"/>
                  <a:pt x="2949698" y="4383351"/>
                </a:cubicBezTo>
                <a:cubicBezTo>
                  <a:pt x="2964717" y="4380002"/>
                  <a:pt x="2979736" y="4381118"/>
                  <a:pt x="2994755" y="4378885"/>
                </a:cubicBezTo>
                <a:cubicBezTo>
                  <a:pt x="3013529" y="4376653"/>
                  <a:pt x="3032302" y="4375537"/>
                  <a:pt x="3047321" y="4381118"/>
                </a:cubicBezTo>
                <a:cubicBezTo>
                  <a:pt x="3051076" y="4381118"/>
                  <a:pt x="3051076" y="4381118"/>
                  <a:pt x="3054830" y="4381118"/>
                </a:cubicBezTo>
                <a:cubicBezTo>
                  <a:pt x="3069849" y="4381118"/>
                  <a:pt x="3084868" y="4382234"/>
                  <a:pt x="3096133" y="4381118"/>
                </a:cubicBezTo>
                <a:cubicBezTo>
                  <a:pt x="3114906" y="4381118"/>
                  <a:pt x="3126170" y="4384467"/>
                  <a:pt x="3141189" y="4383351"/>
                </a:cubicBezTo>
                <a:cubicBezTo>
                  <a:pt x="3159963" y="4382234"/>
                  <a:pt x="3178736" y="4384467"/>
                  <a:pt x="3201265" y="4383351"/>
                </a:cubicBezTo>
                <a:cubicBezTo>
                  <a:pt x="3220039" y="4382234"/>
                  <a:pt x="3238812" y="4381118"/>
                  <a:pt x="3257586" y="4380002"/>
                </a:cubicBezTo>
                <a:cubicBezTo>
                  <a:pt x="3283869" y="4377769"/>
                  <a:pt x="3313907" y="4376653"/>
                  <a:pt x="3343944" y="4375537"/>
                </a:cubicBezTo>
                <a:cubicBezTo>
                  <a:pt x="3366473" y="4375537"/>
                  <a:pt x="3385246" y="4372188"/>
                  <a:pt x="3411529" y="4373304"/>
                </a:cubicBezTo>
                <a:cubicBezTo>
                  <a:pt x="3407775" y="4371071"/>
                  <a:pt x="3404020" y="4369955"/>
                  <a:pt x="3392756" y="4369955"/>
                </a:cubicBezTo>
                <a:cubicBezTo>
                  <a:pt x="3389001" y="4369955"/>
                  <a:pt x="3381492" y="4369955"/>
                  <a:pt x="3373982" y="4369955"/>
                </a:cubicBezTo>
                <a:cubicBezTo>
                  <a:pt x="3351454" y="4366606"/>
                  <a:pt x="3325171" y="4365490"/>
                  <a:pt x="3302642" y="4365490"/>
                </a:cubicBezTo>
                <a:cubicBezTo>
                  <a:pt x="3283869" y="4365490"/>
                  <a:pt x="3261341" y="4365490"/>
                  <a:pt x="3242567" y="4365490"/>
                </a:cubicBezTo>
                <a:cubicBezTo>
                  <a:pt x="3223793" y="4365490"/>
                  <a:pt x="3205019" y="4366606"/>
                  <a:pt x="3186246" y="4371071"/>
                </a:cubicBezTo>
                <a:cubicBezTo>
                  <a:pt x="3182491" y="4372188"/>
                  <a:pt x="3174982" y="4373304"/>
                  <a:pt x="3167472" y="4373304"/>
                </a:cubicBezTo>
                <a:cubicBezTo>
                  <a:pt x="3141189" y="4374420"/>
                  <a:pt x="3114906" y="4373304"/>
                  <a:pt x="3096133" y="4367722"/>
                </a:cubicBezTo>
                <a:cubicBezTo>
                  <a:pt x="3084868" y="4365490"/>
                  <a:pt x="3077359" y="4365490"/>
                  <a:pt x="3066095" y="4366606"/>
                </a:cubicBezTo>
                <a:cubicBezTo>
                  <a:pt x="3051076" y="4368839"/>
                  <a:pt x="3039812" y="4368839"/>
                  <a:pt x="3024792" y="4366606"/>
                </a:cubicBezTo>
                <a:cubicBezTo>
                  <a:pt x="3017283" y="4365490"/>
                  <a:pt x="3009774" y="4365490"/>
                  <a:pt x="3002264" y="4366606"/>
                </a:cubicBezTo>
                <a:cubicBezTo>
                  <a:pt x="2991000" y="4368839"/>
                  <a:pt x="2972227" y="4366606"/>
                  <a:pt x="2957207" y="4369955"/>
                </a:cubicBezTo>
                <a:cubicBezTo>
                  <a:pt x="2953453" y="4371071"/>
                  <a:pt x="2938434" y="4369955"/>
                  <a:pt x="2930925" y="4368839"/>
                </a:cubicBezTo>
                <a:cubicBezTo>
                  <a:pt x="2908396" y="4365490"/>
                  <a:pt x="2889622" y="4365490"/>
                  <a:pt x="2867094" y="4365490"/>
                </a:cubicBezTo>
                <a:cubicBezTo>
                  <a:pt x="2855830" y="4365490"/>
                  <a:pt x="2840811" y="4366606"/>
                  <a:pt x="2829547" y="4364374"/>
                </a:cubicBezTo>
                <a:cubicBezTo>
                  <a:pt x="2825792" y="4363257"/>
                  <a:pt x="2822038" y="4363257"/>
                  <a:pt x="2818283" y="4365490"/>
                </a:cubicBezTo>
                <a:cubicBezTo>
                  <a:pt x="2810773" y="4372188"/>
                  <a:pt x="2803264" y="4372188"/>
                  <a:pt x="2780736" y="4369955"/>
                </a:cubicBezTo>
                <a:cubicBezTo>
                  <a:pt x="2776981" y="4368839"/>
                  <a:pt x="2769471" y="4368839"/>
                  <a:pt x="2765717" y="4366606"/>
                </a:cubicBezTo>
                <a:cubicBezTo>
                  <a:pt x="2776981" y="4361025"/>
                  <a:pt x="2795755" y="4359908"/>
                  <a:pt x="2818283" y="4359908"/>
                </a:cubicBezTo>
                <a:cubicBezTo>
                  <a:pt x="2885868" y="4359908"/>
                  <a:pt x="2957207" y="4359908"/>
                  <a:pt x="3024792" y="4359908"/>
                </a:cubicBezTo>
                <a:cubicBezTo>
                  <a:pt x="3047321" y="4359908"/>
                  <a:pt x="3066095" y="4356559"/>
                  <a:pt x="3088623" y="4357676"/>
                </a:cubicBezTo>
                <a:cubicBezTo>
                  <a:pt x="3092378" y="4357676"/>
                  <a:pt x="3096133" y="4355443"/>
                  <a:pt x="3099887" y="4355443"/>
                </a:cubicBezTo>
                <a:cubicBezTo>
                  <a:pt x="3103642" y="4356559"/>
                  <a:pt x="3103642" y="4354327"/>
                  <a:pt x="3103642" y="4353211"/>
                </a:cubicBezTo>
                <a:cubicBezTo>
                  <a:pt x="3103642" y="4353211"/>
                  <a:pt x="3103642" y="4352094"/>
                  <a:pt x="3099887" y="4352094"/>
                </a:cubicBezTo>
                <a:cubicBezTo>
                  <a:pt x="3092378" y="4352094"/>
                  <a:pt x="3088623" y="4353211"/>
                  <a:pt x="3084868" y="4350978"/>
                </a:cubicBezTo>
                <a:cubicBezTo>
                  <a:pt x="3088623" y="4350978"/>
                  <a:pt x="3088623" y="4349862"/>
                  <a:pt x="3088623" y="4349862"/>
                </a:cubicBezTo>
                <a:cubicBezTo>
                  <a:pt x="3144944" y="4350978"/>
                  <a:pt x="3197510" y="4348745"/>
                  <a:pt x="3253831" y="4352094"/>
                </a:cubicBezTo>
                <a:cubicBezTo>
                  <a:pt x="3272605" y="4353211"/>
                  <a:pt x="3291378" y="4353211"/>
                  <a:pt x="3310152" y="4352094"/>
                </a:cubicBezTo>
                <a:cubicBezTo>
                  <a:pt x="3328926" y="4350978"/>
                  <a:pt x="3347699" y="4355443"/>
                  <a:pt x="3366473" y="4352094"/>
                </a:cubicBezTo>
                <a:cubicBezTo>
                  <a:pt x="3370228" y="4352094"/>
                  <a:pt x="3373982" y="4352094"/>
                  <a:pt x="3373982" y="4352094"/>
                </a:cubicBezTo>
                <a:cubicBezTo>
                  <a:pt x="3385246" y="4355443"/>
                  <a:pt x="3400265" y="4354327"/>
                  <a:pt x="3415284" y="4354327"/>
                </a:cubicBezTo>
                <a:cubicBezTo>
                  <a:pt x="3437813" y="4354327"/>
                  <a:pt x="3460341" y="4354327"/>
                  <a:pt x="3486624" y="4354327"/>
                </a:cubicBezTo>
                <a:cubicBezTo>
                  <a:pt x="3494133" y="4354327"/>
                  <a:pt x="3501643" y="4355443"/>
                  <a:pt x="3509152" y="4356559"/>
                </a:cubicBezTo>
                <a:cubicBezTo>
                  <a:pt x="3520416" y="4355443"/>
                  <a:pt x="3527926" y="4358792"/>
                  <a:pt x="3539190" y="4357676"/>
                </a:cubicBezTo>
                <a:cubicBezTo>
                  <a:pt x="3546699" y="4357676"/>
                  <a:pt x="3557964" y="4358792"/>
                  <a:pt x="3569228" y="4357676"/>
                </a:cubicBezTo>
                <a:cubicBezTo>
                  <a:pt x="3576737" y="4357676"/>
                  <a:pt x="3584247" y="4358792"/>
                  <a:pt x="3588002" y="4361025"/>
                </a:cubicBezTo>
                <a:cubicBezTo>
                  <a:pt x="3588002" y="4362141"/>
                  <a:pt x="3588002" y="4363257"/>
                  <a:pt x="3584247" y="4363257"/>
                </a:cubicBezTo>
                <a:cubicBezTo>
                  <a:pt x="3557964" y="4364374"/>
                  <a:pt x="3527926" y="4364374"/>
                  <a:pt x="3509152" y="4357676"/>
                </a:cubicBezTo>
                <a:cubicBezTo>
                  <a:pt x="3490379" y="4356559"/>
                  <a:pt x="3475360" y="4361025"/>
                  <a:pt x="3456586" y="4359908"/>
                </a:cubicBezTo>
                <a:cubicBezTo>
                  <a:pt x="3460341" y="4363257"/>
                  <a:pt x="3456586" y="4364374"/>
                  <a:pt x="3445322" y="4364374"/>
                </a:cubicBezTo>
                <a:cubicBezTo>
                  <a:pt x="3437813" y="4364374"/>
                  <a:pt x="3434058" y="4364374"/>
                  <a:pt x="3430303" y="4364374"/>
                </a:cubicBezTo>
                <a:cubicBezTo>
                  <a:pt x="3430303" y="4365490"/>
                  <a:pt x="3430303" y="4366606"/>
                  <a:pt x="3430303" y="4367722"/>
                </a:cubicBezTo>
                <a:cubicBezTo>
                  <a:pt x="3437813" y="4367722"/>
                  <a:pt x="3445322" y="4367722"/>
                  <a:pt x="3449077" y="4367722"/>
                </a:cubicBezTo>
                <a:cubicBezTo>
                  <a:pt x="3456586" y="4367722"/>
                  <a:pt x="3460341" y="4367722"/>
                  <a:pt x="3464096" y="4367722"/>
                </a:cubicBezTo>
                <a:cubicBezTo>
                  <a:pt x="3467850" y="4367722"/>
                  <a:pt x="3475360" y="4366606"/>
                  <a:pt x="3475360" y="4368839"/>
                </a:cubicBezTo>
                <a:cubicBezTo>
                  <a:pt x="3479114" y="4372188"/>
                  <a:pt x="3471605" y="4371071"/>
                  <a:pt x="3464096" y="4372188"/>
                </a:cubicBezTo>
                <a:cubicBezTo>
                  <a:pt x="3460341" y="4373304"/>
                  <a:pt x="3464096" y="4374420"/>
                  <a:pt x="3464096" y="4375537"/>
                </a:cubicBezTo>
                <a:cubicBezTo>
                  <a:pt x="3471605" y="4378885"/>
                  <a:pt x="3482869" y="4378885"/>
                  <a:pt x="3494133" y="4380002"/>
                </a:cubicBezTo>
                <a:cubicBezTo>
                  <a:pt x="3520416" y="4380002"/>
                  <a:pt x="3546699" y="4376653"/>
                  <a:pt x="3569228" y="4377769"/>
                </a:cubicBezTo>
                <a:cubicBezTo>
                  <a:pt x="3584247" y="4377769"/>
                  <a:pt x="3603020" y="4378885"/>
                  <a:pt x="3614284" y="4376653"/>
                </a:cubicBezTo>
                <a:cubicBezTo>
                  <a:pt x="3633058" y="4374420"/>
                  <a:pt x="3651832" y="4375537"/>
                  <a:pt x="3670605" y="4375537"/>
                </a:cubicBezTo>
                <a:cubicBezTo>
                  <a:pt x="3685624" y="4375537"/>
                  <a:pt x="3704398" y="4373304"/>
                  <a:pt x="3723172" y="4377769"/>
                </a:cubicBezTo>
                <a:cubicBezTo>
                  <a:pt x="3734436" y="4375537"/>
                  <a:pt x="3749455" y="4377769"/>
                  <a:pt x="3756964" y="4380002"/>
                </a:cubicBezTo>
                <a:cubicBezTo>
                  <a:pt x="3768228" y="4382234"/>
                  <a:pt x="3783247" y="4380002"/>
                  <a:pt x="3794511" y="4383351"/>
                </a:cubicBezTo>
                <a:cubicBezTo>
                  <a:pt x="3798266" y="4384467"/>
                  <a:pt x="3813285" y="4384467"/>
                  <a:pt x="3820794" y="4382234"/>
                </a:cubicBezTo>
                <a:cubicBezTo>
                  <a:pt x="3839568" y="4378885"/>
                  <a:pt x="3862096" y="4378885"/>
                  <a:pt x="3884625" y="4378885"/>
                </a:cubicBezTo>
                <a:lnTo>
                  <a:pt x="3963884" y="4378885"/>
                </a:lnTo>
                <a:cubicBezTo>
                  <a:pt x="3960129" y="4378885"/>
                  <a:pt x="3956374" y="4380002"/>
                  <a:pt x="3952620" y="4377769"/>
                </a:cubicBezTo>
                <a:cubicBezTo>
                  <a:pt x="3952620" y="4376653"/>
                  <a:pt x="3956374" y="4374420"/>
                  <a:pt x="3960129" y="4374420"/>
                </a:cubicBezTo>
                <a:cubicBezTo>
                  <a:pt x="3971393" y="4373304"/>
                  <a:pt x="3982657" y="4369955"/>
                  <a:pt x="3997676" y="4369955"/>
                </a:cubicBezTo>
                <a:cubicBezTo>
                  <a:pt x="4005186" y="4369955"/>
                  <a:pt x="4005186" y="4367722"/>
                  <a:pt x="4012695" y="4366606"/>
                </a:cubicBezTo>
                <a:cubicBezTo>
                  <a:pt x="3993921" y="4363257"/>
                  <a:pt x="3975148" y="4363257"/>
                  <a:pt x="3956374" y="4362141"/>
                </a:cubicBezTo>
                <a:cubicBezTo>
                  <a:pt x="3941355" y="4361025"/>
                  <a:pt x="3930091" y="4358792"/>
                  <a:pt x="3915072" y="4357676"/>
                </a:cubicBezTo>
                <a:cubicBezTo>
                  <a:pt x="3911317" y="4357676"/>
                  <a:pt x="3903808" y="4355443"/>
                  <a:pt x="3907563" y="4353211"/>
                </a:cubicBezTo>
                <a:cubicBezTo>
                  <a:pt x="3911317" y="4350978"/>
                  <a:pt x="3918827" y="4352094"/>
                  <a:pt x="3922582" y="4352094"/>
                </a:cubicBezTo>
                <a:cubicBezTo>
                  <a:pt x="3948865" y="4352094"/>
                  <a:pt x="3971393" y="4352094"/>
                  <a:pt x="3997676" y="4352094"/>
                </a:cubicBezTo>
                <a:cubicBezTo>
                  <a:pt x="4042733" y="4352094"/>
                  <a:pt x="4087790" y="4348745"/>
                  <a:pt x="4129092" y="4342048"/>
                </a:cubicBezTo>
                <a:cubicBezTo>
                  <a:pt x="4144110" y="4339815"/>
                  <a:pt x="4162884" y="4340931"/>
                  <a:pt x="4177903" y="4338699"/>
                </a:cubicBezTo>
                <a:cubicBezTo>
                  <a:pt x="4192922" y="4337582"/>
                  <a:pt x="4211695" y="4338699"/>
                  <a:pt x="4230469" y="4339815"/>
                </a:cubicBezTo>
                <a:cubicBezTo>
                  <a:pt x="4245488" y="4342048"/>
                  <a:pt x="4268016" y="4343164"/>
                  <a:pt x="4286790" y="4343164"/>
                </a:cubicBezTo>
                <a:cubicBezTo>
                  <a:pt x="4316827" y="4342048"/>
                  <a:pt x="4346865" y="4344280"/>
                  <a:pt x="4376903" y="4340931"/>
                </a:cubicBezTo>
                <a:cubicBezTo>
                  <a:pt x="4380658" y="4339815"/>
                  <a:pt x="4384413" y="4339815"/>
                  <a:pt x="4388168" y="4340931"/>
                </a:cubicBezTo>
                <a:lnTo>
                  <a:pt x="4430951" y="4342654"/>
                </a:lnTo>
                <a:lnTo>
                  <a:pt x="4425789" y="4340282"/>
                </a:lnTo>
                <a:cubicBezTo>
                  <a:pt x="4422035" y="4334700"/>
                  <a:pt x="4422035" y="4326886"/>
                  <a:pt x="4391997" y="4326886"/>
                </a:cubicBezTo>
                <a:cubicBezTo>
                  <a:pt x="4380733" y="4326886"/>
                  <a:pt x="4369469" y="4323537"/>
                  <a:pt x="4369469" y="4320188"/>
                </a:cubicBezTo>
                <a:cubicBezTo>
                  <a:pt x="4365714" y="4316840"/>
                  <a:pt x="4361959" y="4314607"/>
                  <a:pt x="4354450" y="4311258"/>
                </a:cubicBezTo>
                <a:cubicBezTo>
                  <a:pt x="4354450" y="4310142"/>
                  <a:pt x="4354450" y="4309025"/>
                  <a:pt x="4354450" y="4309025"/>
                </a:cubicBezTo>
                <a:cubicBezTo>
                  <a:pt x="4373223" y="4303444"/>
                  <a:pt x="4388242" y="4297862"/>
                  <a:pt x="4410771" y="4297862"/>
                </a:cubicBezTo>
                <a:lnTo>
                  <a:pt x="4500922" y="4297862"/>
                </a:lnTo>
                <a:lnTo>
                  <a:pt x="4500922" y="4287669"/>
                </a:lnTo>
                <a:lnTo>
                  <a:pt x="4497054" y="4286232"/>
                </a:lnTo>
                <a:cubicBezTo>
                  <a:pt x="4493300" y="4285116"/>
                  <a:pt x="4485791" y="4284000"/>
                  <a:pt x="4478281" y="4284000"/>
                </a:cubicBezTo>
                <a:cubicBezTo>
                  <a:pt x="4470771" y="4284000"/>
                  <a:pt x="4459507" y="4284000"/>
                  <a:pt x="4448243" y="4282884"/>
                </a:cubicBezTo>
                <a:cubicBezTo>
                  <a:pt x="4444488" y="4281767"/>
                  <a:pt x="4436979" y="4281767"/>
                  <a:pt x="4429469" y="4282884"/>
                </a:cubicBezTo>
                <a:cubicBezTo>
                  <a:pt x="4425715" y="4285116"/>
                  <a:pt x="4418205" y="4284000"/>
                  <a:pt x="4414450" y="4284000"/>
                </a:cubicBezTo>
                <a:cubicBezTo>
                  <a:pt x="4406941" y="4284000"/>
                  <a:pt x="4403186" y="4285116"/>
                  <a:pt x="4403186" y="4282884"/>
                </a:cubicBezTo>
                <a:cubicBezTo>
                  <a:pt x="4403186" y="4280651"/>
                  <a:pt x="4406941" y="4280651"/>
                  <a:pt x="4414450" y="4280651"/>
                </a:cubicBezTo>
                <a:cubicBezTo>
                  <a:pt x="4425715" y="4280651"/>
                  <a:pt x="4436979" y="4280651"/>
                  <a:pt x="4444488" y="4280651"/>
                </a:cubicBezTo>
                <a:lnTo>
                  <a:pt x="4449664" y="4277574"/>
                </a:lnTo>
                <a:lnTo>
                  <a:pt x="4433299" y="4276653"/>
                </a:lnTo>
                <a:cubicBezTo>
                  <a:pt x="4410771" y="4276653"/>
                  <a:pt x="4384488" y="4277769"/>
                  <a:pt x="4358204" y="4275536"/>
                </a:cubicBezTo>
                <a:cubicBezTo>
                  <a:pt x="4343186" y="4273304"/>
                  <a:pt x="4324412" y="4274420"/>
                  <a:pt x="4309393" y="4275536"/>
                </a:cubicBezTo>
                <a:lnTo>
                  <a:pt x="4305517" y="4275344"/>
                </a:lnTo>
                <a:lnTo>
                  <a:pt x="4453413" y="4275344"/>
                </a:lnTo>
                <a:lnTo>
                  <a:pt x="4455753" y="4273953"/>
                </a:lnTo>
                <a:cubicBezTo>
                  <a:pt x="4455753" y="4273953"/>
                  <a:pt x="4455753" y="4272837"/>
                  <a:pt x="4455753" y="4271721"/>
                </a:cubicBezTo>
                <a:cubicBezTo>
                  <a:pt x="4444488" y="4265023"/>
                  <a:pt x="4444488" y="4265023"/>
                  <a:pt x="4414450" y="4265023"/>
                </a:cubicBezTo>
                <a:cubicBezTo>
                  <a:pt x="4414450" y="4265023"/>
                  <a:pt x="4410696" y="4265023"/>
                  <a:pt x="4410696" y="4265023"/>
                </a:cubicBezTo>
                <a:cubicBezTo>
                  <a:pt x="4399432" y="4261674"/>
                  <a:pt x="4388168" y="4261674"/>
                  <a:pt x="4376903" y="4265023"/>
                </a:cubicBezTo>
                <a:cubicBezTo>
                  <a:pt x="4369394" y="4265023"/>
                  <a:pt x="4365639" y="4265023"/>
                  <a:pt x="4358130" y="4265023"/>
                </a:cubicBezTo>
                <a:cubicBezTo>
                  <a:pt x="4354375" y="4265023"/>
                  <a:pt x="4346865" y="4263906"/>
                  <a:pt x="4343111" y="4267255"/>
                </a:cubicBezTo>
                <a:cubicBezTo>
                  <a:pt x="4335601" y="4267255"/>
                  <a:pt x="4324337" y="4266139"/>
                  <a:pt x="4316827" y="4267255"/>
                </a:cubicBezTo>
                <a:cubicBezTo>
                  <a:pt x="4301809" y="4267255"/>
                  <a:pt x="4290545" y="4266139"/>
                  <a:pt x="4283035" y="4265023"/>
                </a:cubicBezTo>
                <a:cubicBezTo>
                  <a:pt x="4271771" y="4262790"/>
                  <a:pt x="4260507" y="4262790"/>
                  <a:pt x="4249242" y="4265023"/>
                </a:cubicBezTo>
                <a:cubicBezTo>
                  <a:pt x="4241733" y="4266139"/>
                  <a:pt x="4226714" y="4267255"/>
                  <a:pt x="4215450" y="4267255"/>
                </a:cubicBezTo>
                <a:cubicBezTo>
                  <a:pt x="4211695" y="4266139"/>
                  <a:pt x="4204186" y="4266139"/>
                  <a:pt x="4200431" y="4268372"/>
                </a:cubicBezTo>
                <a:cubicBezTo>
                  <a:pt x="4196677" y="4269488"/>
                  <a:pt x="4192922" y="4269488"/>
                  <a:pt x="4189167" y="4268372"/>
                </a:cubicBezTo>
                <a:cubicBezTo>
                  <a:pt x="4170394" y="4265023"/>
                  <a:pt x="4147865" y="4267255"/>
                  <a:pt x="4129092" y="4267255"/>
                </a:cubicBezTo>
                <a:cubicBezTo>
                  <a:pt x="4129092" y="4265023"/>
                  <a:pt x="4132846" y="4263906"/>
                  <a:pt x="4125337" y="4262790"/>
                </a:cubicBezTo>
                <a:cubicBezTo>
                  <a:pt x="4121582" y="4262790"/>
                  <a:pt x="4114073" y="4262790"/>
                  <a:pt x="4117827" y="4265023"/>
                </a:cubicBezTo>
                <a:cubicBezTo>
                  <a:pt x="4110318" y="4265023"/>
                  <a:pt x="4102808" y="4265023"/>
                  <a:pt x="4095299" y="4265023"/>
                </a:cubicBezTo>
                <a:cubicBezTo>
                  <a:pt x="4095299" y="4263906"/>
                  <a:pt x="4099054" y="4261674"/>
                  <a:pt x="4091544" y="4260558"/>
                </a:cubicBezTo>
                <a:cubicBezTo>
                  <a:pt x="4087790" y="4260558"/>
                  <a:pt x="4084035" y="4261674"/>
                  <a:pt x="4084035" y="4262790"/>
                </a:cubicBezTo>
                <a:cubicBezTo>
                  <a:pt x="4076525" y="4262790"/>
                  <a:pt x="4069016" y="4262790"/>
                  <a:pt x="4065261" y="4262790"/>
                </a:cubicBezTo>
                <a:cubicBezTo>
                  <a:pt x="4061506" y="4261674"/>
                  <a:pt x="4065261" y="4259441"/>
                  <a:pt x="4057752" y="4259441"/>
                </a:cubicBezTo>
                <a:cubicBezTo>
                  <a:pt x="4053997" y="4259441"/>
                  <a:pt x="4046488" y="4258325"/>
                  <a:pt x="4042733" y="4260558"/>
                </a:cubicBezTo>
                <a:cubicBezTo>
                  <a:pt x="4035223" y="4261674"/>
                  <a:pt x="4023959" y="4258325"/>
                  <a:pt x="4016450" y="4259441"/>
                </a:cubicBezTo>
                <a:cubicBezTo>
                  <a:pt x="4005186" y="4261674"/>
                  <a:pt x="3997676" y="4260558"/>
                  <a:pt x="3990167" y="4260558"/>
                </a:cubicBezTo>
                <a:cubicBezTo>
                  <a:pt x="3982657" y="4261674"/>
                  <a:pt x="3978903" y="4260558"/>
                  <a:pt x="3971393" y="4260558"/>
                </a:cubicBezTo>
                <a:cubicBezTo>
                  <a:pt x="3960129" y="4258325"/>
                  <a:pt x="3941355" y="4258325"/>
                  <a:pt x="3926336" y="4260558"/>
                </a:cubicBezTo>
                <a:cubicBezTo>
                  <a:pt x="3915072" y="4260558"/>
                  <a:pt x="3903808" y="4257209"/>
                  <a:pt x="3888789" y="4259441"/>
                </a:cubicBezTo>
                <a:cubicBezTo>
                  <a:pt x="3888789" y="4258325"/>
                  <a:pt x="3877525" y="4254976"/>
                  <a:pt x="3873770" y="4253860"/>
                </a:cubicBezTo>
                <a:cubicBezTo>
                  <a:pt x="3858751" y="4250511"/>
                  <a:pt x="3858751" y="4250511"/>
                  <a:pt x="3847487" y="4254976"/>
                </a:cubicBezTo>
                <a:cubicBezTo>
                  <a:pt x="3843732" y="4256092"/>
                  <a:pt x="3839978" y="4257209"/>
                  <a:pt x="3843732" y="4258325"/>
                </a:cubicBezTo>
                <a:cubicBezTo>
                  <a:pt x="3847487" y="4259441"/>
                  <a:pt x="3847487" y="4260558"/>
                  <a:pt x="3854997" y="4260558"/>
                </a:cubicBezTo>
                <a:cubicBezTo>
                  <a:pt x="3866261" y="4260558"/>
                  <a:pt x="3877525" y="4260558"/>
                  <a:pt x="3888789" y="4260558"/>
                </a:cubicBezTo>
                <a:cubicBezTo>
                  <a:pt x="3900053" y="4265023"/>
                  <a:pt x="3915072" y="4267255"/>
                  <a:pt x="3937601" y="4267255"/>
                </a:cubicBezTo>
                <a:cubicBezTo>
                  <a:pt x="3945110" y="4267255"/>
                  <a:pt x="3952620" y="4267255"/>
                  <a:pt x="3960129" y="4267255"/>
                </a:cubicBezTo>
                <a:cubicBezTo>
                  <a:pt x="3997676" y="4266139"/>
                  <a:pt x="4035223" y="4269488"/>
                  <a:pt x="4072771" y="4270604"/>
                </a:cubicBezTo>
                <a:cubicBezTo>
                  <a:pt x="4076525" y="4270604"/>
                  <a:pt x="4080280" y="4272837"/>
                  <a:pt x="4087790" y="4273953"/>
                </a:cubicBezTo>
                <a:cubicBezTo>
                  <a:pt x="4065261" y="4275069"/>
                  <a:pt x="4042733" y="4275069"/>
                  <a:pt x="4023959" y="4275069"/>
                </a:cubicBezTo>
                <a:cubicBezTo>
                  <a:pt x="4023959" y="4275069"/>
                  <a:pt x="4023959" y="4276186"/>
                  <a:pt x="4023959" y="4276186"/>
                </a:cubicBezTo>
                <a:cubicBezTo>
                  <a:pt x="4046488" y="4276186"/>
                  <a:pt x="4069016" y="4276186"/>
                  <a:pt x="4087790" y="4276186"/>
                </a:cubicBezTo>
                <a:cubicBezTo>
                  <a:pt x="4110318" y="4276186"/>
                  <a:pt x="4129092" y="4276186"/>
                  <a:pt x="4147865" y="4276186"/>
                </a:cubicBezTo>
                <a:cubicBezTo>
                  <a:pt x="4151620" y="4276186"/>
                  <a:pt x="4159129" y="4276186"/>
                  <a:pt x="4162884" y="4277302"/>
                </a:cubicBezTo>
                <a:cubicBezTo>
                  <a:pt x="4170394" y="4279535"/>
                  <a:pt x="4166639" y="4284000"/>
                  <a:pt x="4181657" y="4282884"/>
                </a:cubicBezTo>
                <a:cubicBezTo>
                  <a:pt x="4192922" y="4281767"/>
                  <a:pt x="4200431" y="4285116"/>
                  <a:pt x="4211695" y="4284000"/>
                </a:cubicBezTo>
                <a:cubicBezTo>
                  <a:pt x="4219205" y="4284000"/>
                  <a:pt x="4230469" y="4285116"/>
                  <a:pt x="4237979" y="4282884"/>
                </a:cubicBezTo>
                <a:cubicBezTo>
                  <a:pt x="4241733" y="4281767"/>
                  <a:pt x="4245488" y="4282884"/>
                  <a:pt x="4252997" y="4282884"/>
                </a:cubicBezTo>
                <a:cubicBezTo>
                  <a:pt x="4249242" y="4285116"/>
                  <a:pt x="4241733" y="4286232"/>
                  <a:pt x="4241733" y="4287349"/>
                </a:cubicBezTo>
                <a:cubicBezTo>
                  <a:pt x="4237979" y="4289581"/>
                  <a:pt x="4241733" y="4291814"/>
                  <a:pt x="4249242" y="4291814"/>
                </a:cubicBezTo>
                <a:cubicBezTo>
                  <a:pt x="4256752" y="4291814"/>
                  <a:pt x="4268016" y="4291814"/>
                  <a:pt x="4268016" y="4295163"/>
                </a:cubicBezTo>
                <a:cubicBezTo>
                  <a:pt x="4268016" y="4296279"/>
                  <a:pt x="4275525" y="4296279"/>
                  <a:pt x="4279280" y="4296279"/>
                </a:cubicBezTo>
                <a:cubicBezTo>
                  <a:pt x="4298054" y="4292930"/>
                  <a:pt x="4316827" y="4297396"/>
                  <a:pt x="4331847" y="4297396"/>
                </a:cubicBezTo>
                <a:cubicBezTo>
                  <a:pt x="4335601" y="4298512"/>
                  <a:pt x="4339356" y="4298512"/>
                  <a:pt x="4339356" y="4299628"/>
                </a:cubicBezTo>
                <a:cubicBezTo>
                  <a:pt x="4339356" y="4300745"/>
                  <a:pt x="4335601" y="4301861"/>
                  <a:pt x="4331847" y="4301861"/>
                </a:cubicBezTo>
                <a:cubicBezTo>
                  <a:pt x="4313073" y="4304093"/>
                  <a:pt x="4294299" y="4306326"/>
                  <a:pt x="4279280" y="4310791"/>
                </a:cubicBezTo>
                <a:cubicBezTo>
                  <a:pt x="4271771" y="4311908"/>
                  <a:pt x="4268016" y="4309675"/>
                  <a:pt x="4268016" y="4308559"/>
                </a:cubicBezTo>
                <a:cubicBezTo>
                  <a:pt x="4268016" y="4305210"/>
                  <a:pt x="4264262" y="4302977"/>
                  <a:pt x="4252997" y="4300745"/>
                </a:cubicBezTo>
                <a:cubicBezTo>
                  <a:pt x="4249242" y="4299628"/>
                  <a:pt x="4245488" y="4299628"/>
                  <a:pt x="4241733" y="4299628"/>
                </a:cubicBezTo>
                <a:cubicBezTo>
                  <a:pt x="4230469" y="4302977"/>
                  <a:pt x="4211695" y="4300745"/>
                  <a:pt x="4200431" y="4302977"/>
                </a:cubicBezTo>
                <a:cubicBezTo>
                  <a:pt x="4192922" y="4304093"/>
                  <a:pt x="4185412" y="4304093"/>
                  <a:pt x="4174148" y="4304093"/>
                </a:cubicBezTo>
                <a:cubicBezTo>
                  <a:pt x="4166639" y="4304093"/>
                  <a:pt x="4162884" y="4300745"/>
                  <a:pt x="4159129" y="4298512"/>
                </a:cubicBezTo>
                <a:cubicBezTo>
                  <a:pt x="4151620" y="4295163"/>
                  <a:pt x="4136601" y="4294047"/>
                  <a:pt x="4129092" y="4298512"/>
                </a:cubicBezTo>
                <a:cubicBezTo>
                  <a:pt x="4129092" y="4300745"/>
                  <a:pt x="4125337" y="4301861"/>
                  <a:pt x="4121582" y="4304093"/>
                </a:cubicBezTo>
                <a:cubicBezTo>
                  <a:pt x="4121582" y="4306326"/>
                  <a:pt x="4114073" y="4307442"/>
                  <a:pt x="4102808" y="4307442"/>
                </a:cubicBezTo>
                <a:cubicBezTo>
                  <a:pt x="4095299" y="4307442"/>
                  <a:pt x="4087790" y="4307442"/>
                  <a:pt x="4080280" y="4309675"/>
                </a:cubicBezTo>
                <a:cubicBezTo>
                  <a:pt x="4069016" y="4310791"/>
                  <a:pt x="4057752" y="4308559"/>
                  <a:pt x="4050242" y="4305210"/>
                </a:cubicBezTo>
                <a:cubicBezTo>
                  <a:pt x="4038978" y="4298512"/>
                  <a:pt x="4016450" y="4298512"/>
                  <a:pt x="3997676" y="4296279"/>
                </a:cubicBezTo>
                <a:cubicBezTo>
                  <a:pt x="3990167" y="4295163"/>
                  <a:pt x="3982657" y="4297396"/>
                  <a:pt x="3971393" y="4298512"/>
                </a:cubicBezTo>
                <a:cubicBezTo>
                  <a:pt x="3960129" y="4298512"/>
                  <a:pt x="3948865" y="4300745"/>
                  <a:pt x="3941355" y="4302977"/>
                </a:cubicBezTo>
                <a:cubicBezTo>
                  <a:pt x="3918827" y="4307442"/>
                  <a:pt x="3915072" y="4307442"/>
                  <a:pt x="3900053" y="4301861"/>
                </a:cubicBezTo>
                <a:cubicBezTo>
                  <a:pt x="3896299" y="4301861"/>
                  <a:pt x="3896299" y="4299628"/>
                  <a:pt x="3892544" y="4298512"/>
                </a:cubicBezTo>
                <a:cubicBezTo>
                  <a:pt x="3870016" y="4304093"/>
                  <a:pt x="3851242" y="4304093"/>
                  <a:pt x="3828714" y="4304093"/>
                </a:cubicBezTo>
                <a:cubicBezTo>
                  <a:pt x="3813695" y="4304093"/>
                  <a:pt x="3802430" y="4304093"/>
                  <a:pt x="3787412" y="4304093"/>
                </a:cubicBezTo>
                <a:cubicBezTo>
                  <a:pt x="3757374" y="4302977"/>
                  <a:pt x="3727336" y="4306326"/>
                  <a:pt x="3693543" y="4305210"/>
                </a:cubicBezTo>
                <a:cubicBezTo>
                  <a:pt x="3682279" y="4305210"/>
                  <a:pt x="3678525" y="4309675"/>
                  <a:pt x="3667260" y="4306326"/>
                </a:cubicBezTo>
                <a:cubicBezTo>
                  <a:pt x="3655996" y="4304093"/>
                  <a:pt x="3644732" y="4306326"/>
                  <a:pt x="3637223" y="4305210"/>
                </a:cubicBezTo>
                <a:cubicBezTo>
                  <a:pt x="3625958" y="4305210"/>
                  <a:pt x="3614694" y="4305210"/>
                  <a:pt x="3603430" y="4305210"/>
                </a:cubicBezTo>
                <a:cubicBezTo>
                  <a:pt x="3595921" y="4302977"/>
                  <a:pt x="3603430" y="4300745"/>
                  <a:pt x="3599675" y="4298512"/>
                </a:cubicBezTo>
                <a:cubicBezTo>
                  <a:pt x="3588411" y="4294047"/>
                  <a:pt x="3573392" y="4292930"/>
                  <a:pt x="3554619" y="4295163"/>
                </a:cubicBezTo>
                <a:cubicBezTo>
                  <a:pt x="3550864" y="4295163"/>
                  <a:pt x="3550864" y="4296279"/>
                  <a:pt x="3543355" y="4296279"/>
                </a:cubicBezTo>
                <a:cubicBezTo>
                  <a:pt x="3539600" y="4296279"/>
                  <a:pt x="3535845" y="4295163"/>
                  <a:pt x="3535845" y="4292930"/>
                </a:cubicBezTo>
                <a:cubicBezTo>
                  <a:pt x="3535845" y="4291814"/>
                  <a:pt x="3535845" y="4289581"/>
                  <a:pt x="3543355" y="4289581"/>
                </a:cubicBezTo>
                <a:cubicBezTo>
                  <a:pt x="3554619" y="4290698"/>
                  <a:pt x="3565883" y="4289581"/>
                  <a:pt x="3573392" y="4290698"/>
                </a:cubicBezTo>
                <a:cubicBezTo>
                  <a:pt x="3588411" y="4290698"/>
                  <a:pt x="3595921" y="4288465"/>
                  <a:pt x="3607185" y="4288465"/>
                </a:cubicBezTo>
                <a:cubicBezTo>
                  <a:pt x="3614694" y="4287349"/>
                  <a:pt x="3618449" y="4284000"/>
                  <a:pt x="3618449" y="4281767"/>
                </a:cubicBezTo>
                <a:cubicBezTo>
                  <a:pt x="3625958" y="4278418"/>
                  <a:pt x="3625958" y="4277302"/>
                  <a:pt x="3637223" y="4279535"/>
                </a:cubicBezTo>
                <a:cubicBezTo>
                  <a:pt x="3652242" y="4280651"/>
                  <a:pt x="3667260" y="4281767"/>
                  <a:pt x="3682279" y="4284000"/>
                </a:cubicBezTo>
                <a:cubicBezTo>
                  <a:pt x="3686034" y="4285116"/>
                  <a:pt x="3693543" y="4284000"/>
                  <a:pt x="3701053" y="4284000"/>
                </a:cubicBezTo>
                <a:cubicBezTo>
                  <a:pt x="3704808" y="4284000"/>
                  <a:pt x="3704808" y="4281767"/>
                  <a:pt x="3708562" y="4280651"/>
                </a:cubicBezTo>
                <a:cubicBezTo>
                  <a:pt x="3716072" y="4278418"/>
                  <a:pt x="3708562" y="4277302"/>
                  <a:pt x="3704808" y="4275069"/>
                </a:cubicBezTo>
                <a:cubicBezTo>
                  <a:pt x="3701053" y="4272837"/>
                  <a:pt x="3689789" y="4272837"/>
                  <a:pt x="3682279" y="4270604"/>
                </a:cubicBezTo>
                <a:cubicBezTo>
                  <a:pt x="3678525" y="4269488"/>
                  <a:pt x="3678525" y="4269488"/>
                  <a:pt x="3678525" y="4268372"/>
                </a:cubicBezTo>
                <a:cubicBezTo>
                  <a:pt x="3678525" y="4267255"/>
                  <a:pt x="3682279" y="4267255"/>
                  <a:pt x="3686034" y="4267255"/>
                </a:cubicBezTo>
                <a:cubicBezTo>
                  <a:pt x="3697298" y="4267255"/>
                  <a:pt x="3712317" y="4266139"/>
                  <a:pt x="3723581" y="4268372"/>
                </a:cubicBezTo>
                <a:cubicBezTo>
                  <a:pt x="3723581" y="4269488"/>
                  <a:pt x="3727336" y="4268372"/>
                  <a:pt x="3727336" y="4268372"/>
                </a:cubicBezTo>
                <a:cubicBezTo>
                  <a:pt x="3734845" y="4267255"/>
                  <a:pt x="3727336" y="4267255"/>
                  <a:pt x="3727336" y="4266139"/>
                </a:cubicBezTo>
                <a:cubicBezTo>
                  <a:pt x="3723581" y="4265023"/>
                  <a:pt x="3723581" y="4262790"/>
                  <a:pt x="3731091" y="4262790"/>
                </a:cubicBezTo>
                <a:cubicBezTo>
                  <a:pt x="3738600" y="4262790"/>
                  <a:pt x="3746110" y="4262790"/>
                  <a:pt x="3757374" y="4262790"/>
                </a:cubicBezTo>
                <a:cubicBezTo>
                  <a:pt x="3746110" y="4260558"/>
                  <a:pt x="3734845" y="4260558"/>
                  <a:pt x="3723581" y="4259441"/>
                </a:cubicBezTo>
                <a:cubicBezTo>
                  <a:pt x="3716072" y="4258325"/>
                  <a:pt x="3716072" y="4257209"/>
                  <a:pt x="3719827" y="4256092"/>
                </a:cubicBezTo>
                <a:lnTo>
                  <a:pt x="3710539" y="4250570"/>
                </a:lnTo>
                <a:lnTo>
                  <a:pt x="3704042" y="4250248"/>
                </a:lnTo>
                <a:cubicBezTo>
                  <a:pt x="3692778" y="4251364"/>
                  <a:pt x="3677759" y="4250248"/>
                  <a:pt x="3662740" y="4250248"/>
                </a:cubicBezTo>
                <a:cubicBezTo>
                  <a:pt x="3658985" y="4250248"/>
                  <a:pt x="3658985" y="4250248"/>
                  <a:pt x="3655230" y="4250248"/>
                </a:cubicBezTo>
                <a:cubicBezTo>
                  <a:pt x="3640211" y="4244667"/>
                  <a:pt x="3621438" y="4245783"/>
                  <a:pt x="3602664" y="4248015"/>
                </a:cubicBezTo>
                <a:cubicBezTo>
                  <a:pt x="3587645" y="4250248"/>
                  <a:pt x="3572626" y="4249132"/>
                  <a:pt x="3557607" y="4252481"/>
                </a:cubicBezTo>
                <a:cubicBezTo>
                  <a:pt x="3557607" y="4252481"/>
                  <a:pt x="3553853" y="4252481"/>
                  <a:pt x="3550098" y="4251364"/>
                </a:cubicBezTo>
                <a:cubicBezTo>
                  <a:pt x="3546343" y="4250248"/>
                  <a:pt x="3542589" y="4250248"/>
                  <a:pt x="3538834" y="4250248"/>
                </a:cubicBezTo>
                <a:cubicBezTo>
                  <a:pt x="3501287" y="4251364"/>
                  <a:pt x="3463739" y="4246899"/>
                  <a:pt x="3426192" y="4249132"/>
                </a:cubicBezTo>
                <a:cubicBezTo>
                  <a:pt x="3411173" y="4249132"/>
                  <a:pt x="3403664" y="4245783"/>
                  <a:pt x="3392400" y="4246899"/>
                </a:cubicBezTo>
                <a:cubicBezTo>
                  <a:pt x="3381135" y="4246899"/>
                  <a:pt x="3366117" y="4246899"/>
                  <a:pt x="3354852" y="4246899"/>
                </a:cubicBezTo>
                <a:cubicBezTo>
                  <a:pt x="3332324" y="4245783"/>
                  <a:pt x="3313550" y="4250248"/>
                  <a:pt x="3294777" y="4248015"/>
                </a:cubicBezTo>
                <a:cubicBezTo>
                  <a:pt x="3287267" y="4248015"/>
                  <a:pt x="3283512" y="4248015"/>
                  <a:pt x="3279758" y="4248015"/>
                </a:cubicBezTo>
                <a:cubicBezTo>
                  <a:pt x="3276003" y="4248015"/>
                  <a:pt x="3272248" y="4249132"/>
                  <a:pt x="3268494" y="4246899"/>
                </a:cubicBezTo>
                <a:cubicBezTo>
                  <a:pt x="3268494" y="4245783"/>
                  <a:pt x="3272248" y="4243550"/>
                  <a:pt x="3276003" y="4243550"/>
                </a:cubicBezTo>
                <a:cubicBezTo>
                  <a:pt x="3287267" y="4242434"/>
                  <a:pt x="3298532" y="4239085"/>
                  <a:pt x="3313550" y="4239085"/>
                </a:cubicBezTo>
                <a:cubicBezTo>
                  <a:pt x="3321060" y="4239085"/>
                  <a:pt x="3321060" y="4236852"/>
                  <a:pt x="3328569" y="4235736"/>
                </a:cubicBezTo>
                <a:cubicBezTo>
                  <a:pt x="3309796" y="4232387"/>
                  <a:pt x="3291022" y="4232387"/>
                  <a:pt x="3272248" y="4231271"/>
                </a:cubicBezTo>
                <a:cubicBezTo>
                  <a:pt x="3257229" y="4230155"/>
                  <a:pt x="3245965" y="4227922"/>
                  <a:pt x="3230946" y="4226806"/>
                </a:cubicBezTo>
                <a:cubicBezTo>
                  <a:pt x="3227192" y="4226806"/>
                  <a:pt x="3219682" y="4224573"/>
                  <a:pt x="3223437" y="4222341"/>
                </a:cubicBezTo>
                <a:cubicBezTo>
                  <a:pt x="3227192" y="4220108"/>
                  <a:pt x="3234701" y="4221224"/>
                  <a:pt x="3238456" y="4221224"/>
                </a:cubicBezTo>
                <a:cubicBezTo>
                  <a:pt x="3264739" y="4221224"/>
                  <a:pt x="3287267" y="4221224"/>
                  <a:pt x="3313550" y="4221224"/>
                </a:cubicBezTo>
                <a:cubicBezTo>
                  <a:pt x="3358607" y="4221224"/>
                  <a:pt x="3403664" y="4217875"/>
                  <a:pt x="3444966" y="4211178"/>
                </a:cubicBezTo>
                <a:lnTo>
                  <a:pt x="3487146" y="4208284"/>
                </a:lnTo>
                <a:lnTo>
                  <a:pt x="2390123" y="4208284"/>
                </a:lnTo>
                <a:lnTo>
                  <a:pt x="2372817" y="4209141"/>
                </a:lnTo>
                <a:lnTo>
                  <a:pt x="2371425" y="4209066"/>
                </a:lnTo>
                <a:cubicBezTo>
                  <a:pt x="2367670" y="4207950"/>
                  <a:pt x="2363915" y="4207950"/>
                  <a:pt x="2356406" y="4207950"/>
                </a:cubicBezTo>
                <a:cubicBezTo>
                  <a:pt x="2345142" y="4207950"/>
                  <a:pt x="2333877" y="4207950"/>
                  <a:pt x="2326368" y="4207950"/>
                </a:cubicBezTo>
                <a:cubicBezTo>
                  <a:pt x="2307594" y="4206834"/>
                  <a:pt x="2288821" y="4207950"/>
                  <a:pt x="2273802" y="4211299"/>
                </a:cubicBezTo>
                <a:cubicBezTo>
                  <a:pt x="2262538" y="4214648"/>
                  <a:pt x="2247519" y="4213531"/>
                  <a:pt x="2236255" y="4210183"/>
                </a:cubicBezTo>
                <a:cubicBezTo>
                  <a:pt x="2217481" y="4205717"/>
                  <a:pt x="2191198" y="4205717"/>
                  <a:pt x="2172424" y="4202368"/>
                </a:cubicBezTo>
                <a:cubicBezTo>
                  <a:pt x="2168670" y="4201252"/>
                  <a:pt x="2104839" y="4207950"/>
                  <a:pt x="2104839" y="4209066"/>
                </a:cubicBezTo>
                <a:cubicBezTo>
                  <a:pt x="2097330" y="4213531"/>
                  <a:pt x="2082311" y="4214648"/>
                  <a:pt x="2071047" y="4214648"/>
                </a:cubicBezTo>
                <a:cubicBezTo>
                  <a:pt x="2059783" y="4215764"/>
                  <a:pt x="2048518" y="4212415"/>
                  <a:pt x="2037254" y="4210183"/>
                </a:cubicBezTo>
                <a:cubicBezTo>
                  <a:pt x="2037254" y="4209066"/>
                  <a:pt x="2037254" y="4207950"/>
                  <a:pt x="2033499" y="4207950"/>
                </a:cubicBezTo>
                <a:cubicBezTo>
                  <a:pt x="2010971" y="4207950"/>
                  <a:pt x="1995953" y="4203485"/>
                  <a:pt x="1977179" y="4202368"/>
                </a:cubicBezTo>
                <a:cubicBezTo>
                  <a:pt x="1965914" y="4201252"/>
                  <a:pt x="1962160" y="4205717"/>
                  <a:pt x="1950896" y="4203485"/>
                </a:cubicBezTo>
                <a:cubicBezTo>
                  <a:pt x="1947141" y="4203485"/>
                  <a:pt x="1917103" y="4209066"/>
                  <a:pt x="1913348" y="4211299"/>
                </a:cubicBezTo>
                <a:cubicBezTo>
                  <a:pt x="1909594" y="4212415"/>
                  <a:pt x="1905839" y="4213531"/>
                  <a:pt x="1902084" y="4214648"/>
                </a:cubicBezTo>
                <a:cubicBezTo>
                  <a:pt x="1883310" y="4217997"/>
                  <a:pt x="1868292" y="4217997"/>
                  <a:pt x="1853273" y="4213531"/>
                </a:cubicBezTo>
                <a:cubicBezTo>
                  <a:pt x="1849518" y="4212415"/>
                  <a:pt x="1845763" y="4211299"/>
                  <a:pt x="1838254" y="4210183"/>
                </a:cubicBezTo>
                <a:cubicBezTo>
                  <a:pt x="1838254" y="4209066"/>
                  <a:pt x="1834499" y="4207950"/>
                  <a:pt x="1834499" y="4207950"/>
                </a:cubicBezTo>
                <a:cubicBezTo>
                  <a:pt x="1815725" y="4207950"/>
                  <a:pt x="1800707" y="4204601"/>
                  <a:pt x="1785687" y="4205717"/>
                </a:cubicBezTo>
                <a:cubicBezTo>
                  <a:pt x="1770669" y="4206834"/>
                  <a:pt x="1755650" y="4207950"/>
                  <a:pt x="1744386" y="4210183"/>
                </a:cubicBezTo>
                <a:cubicBezTo>
                  <a:pt x="1721857" y="4214648"/>
                  <a:pt x="1710593" y="4214648"/>
                  <a:pt x="1691819" y="4210183"/>
                </a:cubicBezTo>
                <a:cubicBezTo>
                  <a:pt x="1684310" y="4207950"/>
                  <a:pt x="1676801" y="4207950"/>
                  <a:pt x="1665536" y="4207950"/>
                </a:cubicBezTo>
                <a:lnTo>
                  <a:pt x="1652930" y="4207950"/>
                </a:lnTo>
                <a:lnTo>
                  <a:pt x="1647927" y="4206958"/>
                </a:lnTo>
                <a:cubicBezTo>
                  <a:pt x="1644173" y="4204726"/>
                  <a:pt x="1636663" y="4203609"/>
                  <a:pt x="1644173" y="4201377"/>
                </a:cubicBezTo>
                <a:cubicBezTo>
                  <a:pt x="1647927" y="4200261"/>
                  <a:pt x="1647927" y="4198028"/>
                  <a:pt x="1651682" y="4198028"/>
                </a:cubicBezTo>
                <a:cubicBezTo>
                  <a:pt x="1659191" y="4198028"/>
                  <a:pt x="1666701" y="4196912"/>
                  <a:pt x="1670455" y="4198028"/>
                </a:cubicBezTo>
                <a:cubicBezTo>
                  <a:pt x="1685475" y="4200261"/>
                  <a:pt x="1700493" y="4201377"/>
                  <a:pt x="1715512" y="4202493"/>
                </a:cubicBezTo>
                <a:cubicBezTo>
                  <a:pt x="1726776" y="4204726"/>
                  <a:pt x="1726776" y="4203609"/>
                  <a:pt x="1734286" y="4200261"/>
                </a:cubicBezTo>
                <a:cubicBezTo>
                  <a:pt x="1734286" y="4198028"/>
                  <a:pt x="1738040" y="4194679"/>
                  <a:pt x="1745550" y="4193563"/>
                </a:cubicBezTo>
                <a:cubicBezTo>
                  <a:pt x="1756814" y="4193563"/>
                  <a:pt x="1764323" y="4191330"/>
                  <a:pt x="1779343" y="4191330"/>
                </a:cubicBezTo>
                <a:cubicBezTo>
                  <a:pt x="1786852" y="4192446"/>
                  <a:pt x="1798116" y="4191330"/>
                  <a:pt x="1809380" y="4192446"/>
                </a:cubicBezTo>
                <a:cubicBezTo>
                  <a:pt x="1816890" y="4192446"/>
                  <a:pt x="1816890" y="4190214"/>
                  <a:pt x="1816890" y="4189098"/>
                </a:cubicBezTo>
                <a:cubicBezTo>
                  <a:pt x="1816890" y="4186865"/>
                  <a:pt x="1813135" y="4185749"/>
                  <a:pt x="1809380" y="4185749"/>
                </a:cubicBezTo>
                <a:cubicBezTo>
                  <a:pt x="1801871" y="4185749"/>
                  <a:pt x="1801871" y="4186865"/>
                  <a:pt x="1798116" y="4186865"/>
                </a:cubicBezTo>
                <a:cubicBezTo>
                  <a:pt x="1779343" y="4189098"/>
                  <a:pt x="1764323" y="4187981"/>
                  <a:pt x="1753060" y="4183516"/>
                </a:cubicBezTo>
                <a:cubicBezTo>
                  <a:pt x="1749305" y="4181283"/>
                  <a:pt x="1756814" y="4179051"/>
                  <a:pt x="1749305" y="4176818"/>
                </a:cubicBezTo>
                <a:cubicBezTo>
                  <a:pt x="1738040" y="4176818"/>
                  <a:pt x="1726776" y="4176818"/>
                  <a:pt x="1715512" y="4176818"/>
                </a:cubicBezTo>
                <a:cubicBezTo>
                  <a:pt x="1708003" y="4175702"/>
                  <a:pt x="1696738" y="4177935"/>
                  <a:pt x="1685475" y="4175702"/>
                </a:cubicBezTo>
                <a:cubicBezTo>
                  <a:pt x="1674210" y="4172353"/>
                  <a:pt x="1670455" y="4176818"/>
                  <a:pt x="1659191" y="4176818"/>
                </a:cubicBezTo>
                <a:cubicBezTo>
                  <a:pt x="1625399" y="4175702"/>
                  <a:pt x="1595361" y="4179051"/>
                  <a:pt x="1565323" y="4177935"/>
                </a:cubicBezTo>
                <a:cubicBezTo>
                  <a:pt x="1550304" y="4177935"/>
                  <a:pt x="1539040" y="4177935"/>
                  <a:pt x="1524021" y="4177935"/>
                </a:cubicBezTo>
                <a:cubicBezTo>
                  <a:pt x="1501493" y="4177935"/>
                  <a:pt x="1482719" y="4177935"/>
                  <a:pt x="1460191" y="4183516"/>
                </a:cubicBezTo>
                <a:cubicBezTo>
                  <a:pt x="1456436" y="4182400"/>
                  <a:pt x="1456436" y="4180167"/>
                  <a:pt x="1452682" y="4180167"/>
                </a:cubicBezTo>
                <a:cubicBezTo>
                  <a:pt x="1437663" y="4174586"/>
                  <a:pt x="1433908" y="4174586"/>
                  <a:pt x="1411380" y="4179051"/>
                </a:cubicBezTo>
                <a:cubicBezTo>
                  <a:pt x="1403870" y="4181283"/>
                  <a:pt x="1392606" y="4183516"/>
                  <a:pt x="1381342" y="4183516"/>
                </a:cubicBezTo>
                <a:cubicBezTo>
                  <a:pt x="1370077" y="4184632"/>
                  <a:pt x="1362568" y="4186865"/>
                  <a:pt x="1355059" y="4185749"/>
                </a:cubicBezTo>
                <a:cubicBezTo>
                  <a:pt x="1336285" y="4183516"/>
                  <a:pt x="1313757" y="4183516"/>
                  <a:pt x="1302492" y="4176818"/>
                </a:cubicBezTo>
                <a:cubicBezTo>
                  <a:pt x="1294983" y="4173469"/>
                  <a:pt x="1283719" y="4171237"/>
                  <a:pt x="1272455" y="4172353"/>
                </a:cubicBezTo>
                <a:cubicBezTo>
                  <a:pt x="1264945" y="4174586"/>
                  <a:pt x="1257436" y="4174586"/>
                  <a:pt x="1249927" y="4174586"/>
                </a:cubicBezTo>
                <a:cubicBezTo>
                  <a:pt x="1238662" y="4174586"/>
                  <a:pt x="1231153" y="4175702"/>
                  <a:pt x="1231153" y="4177935"/>
                </a:cubicBezTo>
                <a:cubicBezTo>
                  <a:pt x="1227398" y="4180167"/>
                  <a:pt x="1223643" y="4181283"/>
                  <a:pt x="1223643" y="4183516"/>
                </a:cubicBezTo>
                <a:cubicBezTo>
                  <a:pt x="1216134" y="4187981"/>
                  <a:pt x="1201115" y="4186865"/>
                  <a:pt x="1193605" y="4183516"/>
                </a:cubicBezTo>
                <a:cubicBezTo>
                  <a:pt x="1189851" y="4181283"/>
                  <a:pt x="1186096" y="4177935"/>
                  <a:pt x="1178587" y="4177935"/>
                </a:cubicBezTo>
                <a:cubicBezTo>
                  <a:pt x="1167322" y="4177935"/>
                  <a:pt x="1159813" y="4177935"/>
                  <a:pt x="1152304" y="4179051"/>
                </a:cubicBezTo>
                <a:cubicBezTo>
                  <a:pt x="1141039" y="4181283"/>
                  <a:pt x="1122266" y="4179051"/>
                  <a:pt x="1111002" y="4182400"/>
                </a:cubicBezTo>
                <a:cubicBezTo>
                  <a:pt x="1107247" y="4182400"/>
                  <a:pt x="1103492" y="4182400"/>
                  <a:pt x="1099737" y="4181283"/>
                </a:cubicBezTo>
                <a:cubicBezTo>
                  <a:pt x="1088473" y="4179051"/>
                  <a:pt x="1084719" y="4176818"/>
                  <a:pt x="1084719" y="4173469"/>
                </a:cubicBezTo>
                <a:cubicBezTo>
                  <a:pt x="1084719" y="4172353"/>
                  <a:pt x="1080964" y="4170120"/>
                  <a:pt x="1073454" y="4171237"/>
                </a:cubicBezTo>
                <a:cubicBezTo>
                  <a:pt x="1058435" y="4175702"/>
                  <a:pt x="1039662" y="4177935"/>
                  <a:pt x="1020888" y="4180167"/>
                </a:cubicBezTo>
                <a:cubicBezTo>
                  <a:pt x="1017134" y="4180167"/>
                  <a:pt x="1013379" y="4181283"/>
                  <a:pt x="1013379" y="4182400"/>
                </a:cubicBezTo>
                <a:cubicBezTo>
                  <a:pt x="1013379" y="4183516"/>
                  <a:pt x="1017134" y="4183516"/>
                  <a:pt x="1020888" y="4184632"/>
                </a:cubicBezTo>
                <a:cubicBezTo>
                  <a:pt x="1035907" y="4184632"/>
                  <a:pt x="1054681" y="4189098"/>
                  <a:pt x="1073454" y="4185749"/>
                </a:cubicBezTo>
                <a:cubicBezTo>
                  <a:pt x="1077209" y="4185749"/>
                  <a:pt x="1084719" y="4185749"/>
                  <a:pt x="1084719" y="4186865"/>
                </a:cubicBezTo>
                <a:cubicBezTo>
                  <a:pt x="1084719" y="4190214"/>
                  <a:pt x="1095983" y="4190214"/>
                  <a:pt x="1103492" y="4190214"/>
                </a:cubicBezTo>
                <a:cubicBezTo>
                  <a:pt x="1111002" y="4190214"/>
                  <a:pt x="1114756" y="4192446"/>
                  <a:pt x="1111002" y="4194679"/>
                </a:cubicBezTo>
                <a:cubicBezTo>
                  <a:pt x="1111002" y="4195795"/>
                  <a:pt x="1103492" y="4196912"/>
                  <a:pt x="1099737" y="4199144"/>
                </a:cubicBezTo>
                <a:cubicBezTo>
                  <a:pt x="1107247" y="4199144"/>
                  <a:pt x="1111002" y="4200261"/>
                  <a:pt x="1114756" y="4199144"/>
                </a:cubicBezTo>
                <a:cubicBezTo>
                  <a:pt x="1122266" y="4196912"/>
                  <a:pt x="1133530" y="4198028"/>
                  <a:pt x="1141039" y="4198028"/>
                </a:cubicBezTo>
                <a:cubicBezTo>
                  <a:pt x="1152304" y="4196912"/>
                  <a:pt x="1159813" y="4200261"/>
                  <a:pt x="1171077" y="4199144"/>
                </a:cubicBezTo>
                <a:cubicBezTo>
                  <a:pt x="1186096" y="4198028"/>
                  <a:pt x="1182341" y="4202493"/>
                  <a:pt x="1189851" y="4204726"/>
                </a:cubicBezTo>
                <a:lnTo>
                  <a:pt x="1203329" y="4205728"/>
                </a:lnTo>
                <a:lnTo>
                  <a:pt x="1162403" y="4206834"/>
                </a:lnTo>
                <a:cubicBezTo>
                  <a:pt x="1151139" y="4209066"/>
                  <a:pt x="1139875" y="4207950"/>
                  <a:pt x="1132366" y="4204601"/>
                </a:cubicBezTo>
                <a:cubicBezTo>
                  <a:pt x="1124856" y="4202368"/>
                  <a:pt x="1117347" y="4203485"/>
                  <a:pt x="1113592" y="4205717"/>
                </a:cubicBezTo>
                <a:cubicBezTo>
                  <a:pt x="1109837" y="4209066"/>
                  <a:pt x="1102328" y="4209066"/>
                  <a:pt x="1091064" y="4209066"/>
                </a:cubicBezTo>
                <a:cubicBezTo>
                  <a:pt x="1068535" y="4209066"/>
                  <a:pt x="1046007" y="4210183"/>
                  <a:pt x="1023479" y="4205717"/>
                </a:cubicBezTo>
                <a:cubicBezTo>
                  <a:pt x="1023479" y="4205717"/>
                  <a:pt x="1019724" y="4205717"/>
                  <a:pt x="1019724" y="4205717"/>
                </a:cubicBezTo>
                <a:cubicBezTo>
                  <a:pt x="982177" y="4206834"/>
                  <a:pt x="948384" y="4203485"/>
                  <a:pt x="914592" y="4203485"/>
                </a:cubicBezTo>
                <a:cubicBezTo>
                  <a:pt x="907082" y="4203485"/>
                  <a:pt x="903328" y="4203485"/>
                  <a:pt x="903328" y="4205717"/>
                </a:cubicBezTo>
                <a:lnTo>
                  <a:pt x="899518" y="4206567"/>
                </a:lnTo>
                <a:lnTo>
                  <a:pt x="908246" y="4201377"/>
                </a:lnTo>
                <a:cubicBezTo>
                  <a:pt x="915756" y="4201377"/>
                  <a:pt x="927020" y="4201377"/>
                  <a:pt x="938284" y="4201377"/>
                </a:cubicBezTo>
                <a:cubicBezTo>
                  <a:pt x="945794" y="4201377"/>
                  <a:pt x="949549" y="4201377"/>
                  <a:pt x="949549" y="4199144"/>
                </a:cubicBezTo>
                <a:cubicBezTo>
                  <a:pt x="949549" y="4196912"/>
                  <a:pt x="945794" y="4198028"/>
                  <a:pt x="938284" y="4198028"/>
                </a:cubicBezTo>
                <a:cubicBezTo>
                  <a:pt x="934530" y="4198028"/>
                  <a:pt x="927020" y="4196912"/>
                  <a:pt x="923265" y="4199144"/>
                </a:cubicBezTo>
                <a:cubicBezTo>
                  <a:pt x="915756" y="4200261"/>
                  <a:pt x="908246" y="4200261"/>
                  <a:pt x="904492" y="4199144"/>
                </a:cubicBezTo>
                <a:cubicBezTo>
                  <a:pt x="893228" y="4198028"/>
                  <a:pt x="881964" y="4198028"/>
                  <a:pt x="874454" y="4198028"/>
                </a:cubicBezTo>
                <a:cubicBezTo>
                  <a:pt x="866944" y="4198028"/>
                  <a:pt x="859435" y="4196912"/>
                  <a:pt x="855680" y="4195795"/>
                </a:cubicBezTo>
                <a:cubicBezTo>
                  <a:pt x="836907" y="4191330"/>
                  <a:pt x="818133" y="4186865"/>
                  <a:pt x="810624" y="4179051"/>
                </a:cubicBezTo>
                <a:cubicBezTo>
                  <a:pt x="818133" y="4177935"/>
                  <a:pt x="821888" y="4177935"/>
                  <a:pt x="825643" y="4177935"/>
                </a:cubicBezTo>
                <a:cubicBezTo>
                  <a:pt x="848171" y="4177935"/>
                  <a:pt x="866944" y="4177935"/>
                  <a:pt x="885718" y="4177935"/>
                </a:cubicBezTo>
                <a:cubicBezTo>
                  <a:pt x="893228" y="4179051"/>
                  <a:pt x="900737" y="4176818"/>
                  <a:pt x="904492" y="4174586"/>
                </a:cubicBezTo>
                <a:cubicBezTo>
                  <a:pt x="881964" y="4174586"/>
                  <a:pt x="859435" y="4174586"/>
                  <a:pt x="836907" y="4174586"/>
                </a:cubicBezTo>
                <a:cubicBezTo>
                  <a:pt x="814379" y="4174586"/>
                  <a:pt x="791850" y="4173469"/>
                  <a:pt x="769322" y="4174586"/>
                </a:cubicBezTo>
                <a:cubicBezTo>
                  <a:pt x="746793" y="4175702"/>
                  <a:pt x="728020" y="4172353"/>
                  <a:pt x="705491" y="4172353"/>
                </a:cubicBezTo>
                <a:cubicBezTo>
                  <a:pt x="675454" y="4172353"/>
                  <a:pt x="645416" y="4172353"/>
                  <a:pt x="615378" y="4172353"/>
                </a:cubicBezTo>
                <a:cubicBezTo>
                  <a:pt x="604114" y="4172353"/>
                  <a:pt x="596604" y="4170120"/>
                  <a:pt x="589095" y="4171237"/>
                </a:cubicBezTo>
                <a:cubicBezTo>
                  <a:pt x="562812" y="4173469"/>
                  <a:pt x="536529" y="4172353"/>
                  <a:pt x="514001" y="4177935"/>
                </a:cubicBezTo>
                <a:lnTo>
                  <a:pt x="509005" y="4176449"/>
                </a:lnTo>
                <a:lnTo>
                  <a:pt x="513386" y="4168289"/>
                </a:lnTo>
                <a:lnTo>
                  <a:pt x="510432" y="4166568"/>
                </a:lnTo>
                <a:lnTo>
                  <a:pt x="534182" y="4166492"/>
                </a:lnTo>
                <a:cubicBezTo>
                  <a:pt x="562812" y="4166492"/>
                  <a:pt x="590972" y="4166213"/>
                  <a:pt x="619133" y="4164539"/>
                </a:cubicBezTo>
                <a:cubicBezTo>
                  <a:pt x="641661" y="4163423"/>
                  <a:pt x="664189" y="4162306"/>
                  <a:pt x="697982" y="4162306"/>
                </a:cubicBezTo>
                <a:cubicBezTo>
                  <a:pt x="679208" y="4160074"/>
                  <a:pt x="667944" y="4156725"/>
                  <a:pt x="656680" y="4156725"/>
                </a:cubicBezTo>
                <a:cubicBezTo>
                  <a:pt x="647293" y="4157283"/>
                  <a:pt x="637906" y="4156725"/>
                  <a:pt x="628989" y="4156725"/>
                </a:cubicBezTo>
                <a:cubicBezTo>
                  <a:pt x="620071" y="4156725"/>
                  <a:pt x="611623" y="4157283"/>
                  <a:pt x="604114" y="4160074"/>
                </a:cubicBezTo>
                <a:cubicBezTo>
                  <a:pt x="600359" y="4161190"/>
                  <a:pt x="592850" y="4161190"/>
                  <a:pt x="585340" y="4161190"/>
                </a:cubicBezTo>
                <a:lnTo>
                  <a:pt x="507350" y="4161190"/>
                </a:lnTo>
                <a:lnTo>
                  <a:pt x="508894" y="4156077"/>
                </a:lnTo>
                <a:lnTo>
                  <a:pt x="510188" y="4154075"/>
                </a:lnTo>
                <a:lnTo>
                  <a:pt x="529019" y="4153376"/>
                </a:lnTo>
                <a:cubicBezTo>
                  <a:pt x="540284" y="4153376"/>
                  <a:pt x="540284" y="4152260"/>
                  <a:pt x="532774" y="4147794"/>
                </a:cubicBezTo>
                <a:lnTo>
                  <a:pt x="526494" y="4146394"/>
                </a:lnTo>
                <a:lnTo>
                  <a:pt x="530302" y="4143513"/>
                </a:lnTo>
                <a:lnTo>
                  <a:pt x="532774" y="4143329"/>
                </a:lnTo>
                <a:cubicBezTo>
                  <a:pt x="532774" y="4143329"/>
                  <a:pt x="536529" y="4143329"/>
                  <a:pt x="536529" y="4143329"/>
                </a:cubicBezTo>
                <a:cubicBezTo>
                  <a:pt x="538406" y="4142213"/>
                  <a:pt x="537468" y="4141655"/>
                  <a:pt x="535590" y="4141376"/>
                </a:cubicBezTo>
                <a:lnTo>
                  <a:pt x="533258" y="4141277"/>
                </a:lnTo>
                <a:lnTo>
                  <a:pt x="534321" y="4140473"/>
                </a:lnTo>
                <a:lnTo>
                  <a:pt x="537638" y="4136251"/>
                </a:lnTo>
                <a:lnTo>
                  <a:pt x="544038" y="4136632"/>
                </a:lnTo>
                <a:cubicBezTo>
                  <a:pt x="547793" y="4137748"/>
                  <a:pt x="551548" y="4137748"/>
                  <a:pt x="551548" y="4139980"/>
                </a:cubicBezTo>
                <a:cubicBezTo>
                  <a:pt x="559057" y="4139980"/>
                  <a:pt x="562812" y="4138864"/>
                  <a:pt x="570321" y="4139980"/>
                </a:cubicBezTo>
                <a:cubicBezTo>
                  <a:pt x="570321" y="4143329"/>
                  <a:pt x="570321" y="4145562"/>
                  <a:pt x="570321" y="4148911"/>
                </a:cubicBezTo>
                <a:cubicBezTo>
                  <a:pt x="596604" y="4147794"/>
                  <a:pt x="619133" y="4152260"/>
                  <a:pt x="645416" y="4151143"/>
                </a:cubicBezTo>
                <a:cubicBezTo>
                  <a:pt x="645416" y="4151143"/>
                  <a:pt x="649171" y="4151143"/>
                  <a:pt x="649171" y="4151143"/>
                </a:cubicBezTo>
                <a:cubicBezTo>
                  <a:pt x="667944" y="4155609"/>
                  <a:pt x="682963" y="4150027"/>
                  <a:pt x="697982" y="4151143"/>
                </a:cubicBezTo>
                <a:cubicBezTo>
                  <a:pt x="701737" y="4151143"/>
                  <a:pt x="705491" y="4150027"/>
                  <a:pt x="709246" y="4148911"/>
                </a:cubicBezTo>
                <a:cubicBezTo>
                  <a:pt x="701737" y="4147794"/>
                  <a:pt x="694227" y="4147794"/>
                  <a:pt x="686718" y="4147794"/>
                </a:cubicBezTo>
                <a:cubicBezTo>
                  <a:pt x="682963" y="4146678"/>
                  <a:pt x="679208" y="4145562"/>
                  <a:pt x="682963" y="4144446"/>
                </a:cubicBezTo>
                <a:cubicBezTo>
                  <a:pt x="686718" y="4142213"/>
                  <a:pt x="690472" y="4141097"/>
                  <a:pt x="697982" y="4141097"/>
                </a:cubicBezTo>
                <a:cubicBezTo>
                  <a:pt x="724265" y="4141097"/>
                  <a:pt x="750548" y="4141097"/>
                  <a:pt x="776831" y="4139980"/>
                </a:cubicBezTo>
                <a:cubicBezTo>
                  <a:pt x="810624" y="4137748"/>
                  <a:pt x="840661" y="4138864"/>
                  <a:pt x="874454" y="4139980"/>
                </a:cubicBezTo>
                <a:cubicBezTo>
                  <a:pt x="904492" y="4139980"/>
                  <a:pt x="934530" y="4137748"/>
                  <a:pt x="964567" y="4141097"/>
                </a:cubicBezTo>
                <a:cubicBezTo>
                  <a:pt x="968322" y="4142213"/>
                  <a:pt x="972077" y="4142213"/>
                  <a:pt x="975831" y="4141097"/>
                </a:cubicBezTo>
                <a:cubicBezTo>
                  <a:pt x="1005869" y="4137748"/>
                  <a:pt x="1035907" y="4139980"/>
                  <a:pt x="1065945" y="4138864"/>
                </a:cubicBezTo>
                <a:cubicBezTo>
                  <a:pt x="1084719" y="4138864"/>
                  <a:pt x="1107247" y="4139980"/>
                  <a:pt x="1122266" y="4142213"/>
                </a:cubicBezTo>
                <a:cubicBezTo>
                  <a:pt x="1141039" y="4143329"/>
                  <a:pt x="1159813" y="4144446"/>
                  <a:pt x="1174832" y="4143329"/>
                </a:cubicBezTo>
                <a:lnTo>
                  <a:pt x="1198833" y="4141682"/>
                </a:lnTo>
                <a:lnTo>
                  <a:pt x="1227250" y="4142354"/>
                </a:lnTo>
                <a:cubicBezTo>
                  <a:pt x="1254472" y="4142354"/>
                  <a:pt x="1281693" y="4142075"/>
                  <a:pt x="1309854" y="4142633"/>
                </a:cubicBezTo>
                <a:cubicBezTo>
                  <a:pt x="1309854" y="4142633"/>
                  <a:pt x="1309854" y="4141517"/>
                  <a:pt x="1313608" y="4141517"/>
                </a:cubicBezTo>
                <a:cubicBezTo>
                  <a:pt x="1309854" y="4139284"/>
                  <a:pt x="1306099" y="4140401"/>
                  <a:pt x="1298590" y="4140401"/>
                </a:cubicBezTo>
                <a:cubicBezTo>
                  <a:pt x="1294835" y="4140401"/>
                  <a:pt x="1294835" y="4139284"/>
                  <a:pt x="1294835" y="4139284"/>
                </a:cubicBezTo>
                <a:cubicBezTo>
                  <a:pt x="1294835" y="4138168"/>
                  <a:pt x="1294835" y="4135936"/>
                  <a:pt x="1298590" y="4137052"/>
                </a:cubicBezTo>
                <a:cubicBezTo>
                  <a:pt x="1302344" y="4137052"/>
                  <a:pt x="1306099" y="4134819"/>
                  <a:pt x="1309854" y="4134819"/>
                </a:cubicBezTo>
                <a:cubicBezTo>
                  <a:pt x="1332382" y="4135936"/>
                  <a:pt x="1351156" y="4132587"/>
                  <a:pt x="1373684" y="4132587"/>
                </a:cubicBezTo>
                <a:cubicBezTo>
                  <a:pt x="1441269" y="4132587"/>
                  <a:pt x="1512609" y="4132587"/>
                  <a:pt x="1580194" y="4132587"/>
                </a:cubicBezTo>
                <a:cubicBezTo>
                  <a:pt x="1602722" y="4132587"/>
                  <a:pt x="1621496" y="4131470"/>
                  <a:pt x="1632760" y="4125889"/>
                </a:cubicBezTo>
                <a:cubicBezTo>
                  <a:pt x="1629005" y="4123656"/>
                  <a:pt x="1621496" y="4123656"/>
                  <a:pt x="1617741" y="4122540"/>
                </a:cubicBezTo>
                <a:cubicBezTo>
                  <a:pt x="1595213" y="4120307"/>
                  <a:pt x="1587704" y="4120307"/>
                  <a:pt x="1580194" y="4127005"/>
                </a:cubicBezTo>
                <a:cubicBezTo>
                  <a:pt x="1576439" y="4129238"/>
                  <a:pt x="1572684" y="4129238"/>
                  <a:pt x="1568930" y="4128121"/>
                </a:cubicBezTo>
                <a:cubicBezTo>
                  <a:pt x="1557666" y="4125889"/>
                  <a:pt x="1542647" y="4127005"/>
                  <a:pt x="1531382" y="4127005"/>
                </a:cubicBezTo>
                <a:cubicBezTo>
                  <a:pt x="1508854" y="4127005"/>
                  <a:pt x="1490081" y="4127005"/>
                  <a:pt x="1467552" y="4123656"/>
                </a:cubicBezTo>
                <a:cubicBezTo>
                  <a:pt x="1460043" y="4122540"/>
                  <a:pt x="1445024" y="4121424"/>
                  <a:pt x="1441269" y="4122540"/>
                </a:cubicBezTo>
                <a:lnTo>
                  <a:pt x="1430009" y="4123524"/>
                </a:lnTo>
                <a:lnTo>
                  <a:pt x="1396361" y="4119887"/>
                </a:lnTo>
                <a:cubicBezTo>
                  <a:pt x="1377587" y="4118771"/>
                  <a:pt x="1358813" y="4118771"/>
                  <a:pt x="1340040" y="4115422"/>
                </a:cubicBezTo>
                <a:cubicBezTo>
                  <a:pt x="1347549" y="4114306"/>
                  <a:pt x="1347549" y="4112073"/>
                  <a:pt x="1355059" y="4112073"/>
                </a:cubicBezTo>
                <a:lnTo>
                  <a:pt x="1355276" y="4112047"/>
                </a:lnTo>
                <a:lnTo>
                  <a:pt x="1376031" y="4115423"/>
                </a:lnTo>
                <a:cubicBezTo>
                  <a:pt x="1384948" y="4115563"/>
                  <a:pt x="1394335" y="4114726"/>
                  <a:pt x="1403722" y="4113610"/>
                </a:cubicBezTo>
                <a:cubicBezTo>
                  <a:pt x="1418741" y="4111377"/>
                  <a:pt x="1433760" y="4112493"/>
                  <a:pt x="1448779" y="4109144"/>
                </a:cubicBezTo>
                <a:cubicBezTo>
                  <a:pt x="1448779" y="4109144"/>
                  <a:pt x="1452533" y="4109144"/>
                  <a:pt x="1456288" y="4110261"/>
                </a:cubicBezTo>
                <a:cubicBezTo>
                  <a:pt x="1460043" y="4111377"/>
                  <a:pt x="1463797" y="4111377"/>
                  <a:pt x="1467552" y="4111377"/>
                </a:cubicBezTo>
                <a:cubicBezTo>
                  <a:pt x="1505099" y="4110261"/>
                  <a:pt x="1542647" y="4114726"/>
                  <a:pt x="1580194" y="4112493"/>
                </a:cubicBezTo>
                <a:cubicBezTo>
                  <a:pt x="1595213" y="4112493"/>
                  <a:pt x="1602722" y="4115842"/>
                  <a:pt x="1613986" y="4114726"/>
                </a:cubicBezTo>
                <a:cubicBezTo>
                  <a:pt x="1625251" y="4114726"/>
                  <a:pt x="1640269" y="4114726"/>
                  <a:pt x="1651534" y="4114726"/>
                </a:cubicBezTo>
                <a:cubicBezTo>
                  <a:pt x="1674062" y="4115842"/>
                  <a:pt x="1692836" y="4111377"/>
                  <a:pt x="1711609" y="4113610"/>
                </a:cubicBezTo>
                <a:cubicBezTo>
                  <a:pt x="1719119" y="4113610"/>
                  <a:pt x="1722874" y="4113610"/>
                  <a:pt x="1726628" y="4113610"/>
                </a:cubicBezTo>
                <a:cubicBezTo>
                  <a:pt x="1730383" y="4113610"/>
                  <a:pt x="1734138" y="4112493"/>
                  <a:pt x="1737892" y="4114726"/>
                </a:cubicBezTo>
                <a:cubicBezTo>
                  <a:pt x="1737892" y="4115842"/>
                  <a:pt x="1734138" y="4118075"/>
                  <a:pt x="1730383" y="4118075"/>
                </a:cubicBezTo>
                <a:cubicBezTo>
                  <a:pt x="1719119" y="4119191"/>
                  <a:pt x="1707854" y="4122540"/>
                  <a:pt x="1692836" y="4122540"/>
                </a:cubicBezTo>
                <a:cubicBezTo>
                  <a:pt x="1685326" y="4122540"/>
                  <a:pt x="1685326" y="4124773"/>
                  <a:pt x="1677817" y="4125889"/>
                </a:cubicBezTo>
                <a:cubicBezTo>
                  <a:pt x="1696590" y="4129238"/>
                  <a:pt x="1715364" y="4129238"/>
                  <a:pt x="1734138" y="4130354"/>
                </a:cubicBezTo>
                <a:cubicBezTo>
                  <a:pt x="1749157" y="4131470"/>
                  <a:pt x="1760421" y="4133703"/>
                  <a:pt x="1775440" y="4134819"/>
                </a:cubicBezTo>
                <a:cubicBezTo>
                  <a:pt x="1779194" y="4134819"/>
                  <a:pt x="1786704" y="4137052"/>
                  <a:pt x="1782949" y="4139284"/>
                </a:cubicBezTo>
                <a:cubicBezTo>
                  <a:pt x="1779194" y="4141517"/>
                  <a:pt x="1771685" y="4140401"/>
                  <a:pt x="1767930" y="4140401"/>
                </a:cubicBezTo>
                <a:cubicBezTo>
                  <a:pt x="1741647" y="4140401"/>
                  <a:pt x="1719119" y="4140401"/>
                  <a:pt x="1692836" y="4140401"/>
                </a:cubicBezTo>
                <a:cubicBezTo>
                  <a:pt x="1647779" y="4140401"/>
                  <a:pt x="1602722" y="4143750"/>
                  <a:pt x="1561420" y="4150447"/>
                </a:cubicBezTo>
                <a:lnTo>
                  <a:pt x="1519240" y="4153341"/>
                </a:lnTo>
                <a:lnTo>
                  <a:pt x="2616263" y="4153341"/>
                </a:lnTo>
                <a:lnTo>
                  <a:pt x="2657444" y="4151301"/>
                </a:lnTo>
                <a:cubicBezTo>
                  <a:pt x="2664953" y="4151301"/>
                  <a:pt x="2679972" y="4153533"/>
                  <a:pt x="2676217" y="4149068"/>
                </a:cubicBezTo>
                <a:cubicBezTo>
                  <a:pt x="2676217" y="4145719"/>
                  <a:pt x="2664953" y="4147952"/>
                  <a:pt x="2657444" y="4146836"/>
                </a:cubicBezTo>
                <a:cubicBezTo>
                  <a:pt x="2612387" y="4145719"/>
                  <a:pt x="2571085" y="4149068"/>
                  <a:pt x="2526028" y="4149068"/>
                </a:cubicBezTo>
                <a:cubicBezTo>
                  <a:pt x="2503500" y="4149068"/>
                  <a:pt x="2492236" y="4143487"/>
                  <a:pt x="2469707" y="4142370"/>
                </a:cubicBezTo>
                <a:cubicBezTo>
                  <a:pt x="2469707" y="4142370"/>
                  <a:pt x="2469707" y="4141254"/>
                  <a:pt x="2469707" y="4140138"/>
                </a:cubicBezTo>
                <a:cubicBezTo>
                  <a:pt x="2469707" y="4139022"/>
                  <a:pt x="2465953" y="4136789"/>
                  <a:pt x="2473462" y="4135673"/>
                </a:cubicBezTo>
                <a:cubicBezTo>
                  <a:pt x="2484726" y="4135673"/>
                  <a:pt x="2495991" y="4135673"/>
                  <a:pt x="2507255" y="4135673"/>
                </a:cubicBezTo>
                <a:cubicBezTo>
                  <a:pt x="2518519" y="4135673"/>
                  <a:pt x="2522274" y="4133440"/>
                  <a:pt x="2529783" y="4133440"/>
                </a:cubicBezTo>
                <a:cubicBezTo>
                  <a:pt x="2533538" y="4133440"/>
                  <a:pt x="2533538" y="4132324"/>
                  <a:pt x="2533538" y="4131208"/>
                </a:cubicBezTo>
                <a:cubicBezTo>
                  <a:pt x="2533538" y="4130091"/>
                  <a:pt x="2529783" y="4130091"/>
                  <a:pt x="2526028" y="4130091"/>
                </a:cubicBezTo>
                <a:cubicBezTo>
                  <a:pt x="2514764" y="4130091"/>
                  <a:pt x="2503500" y="4130091"/>
                  <a:pt x="2492236" y="4130091"/>
                </a:cubicBezTo>
                <a:cubicBezTo>
                  <a:pt x="2488481" y="4130091"/>
                  <a:pt x="2480972" y="4130091"/>
                  <a:pt x="2480972" y="4127859"/>
                </a:cubicBezTo>
                <a:cubicBezTo>
                  <a:pt x="2480972" y="4126742"/>
                  <a:pt x="2488481" y="4126742"/>
                  <a:pt x="2488481" y="4125626"/>
                </a:cubicBezTo>
                <a:cubicBezTo>
                  <a:pt x="2503500" y="4122277"/>
                  <a:pt x="2518519" y="4120045"/>
                  <a:pt x="2533538" y="4120045"/>
                </a:cubicBezTo>
                <a:cubicBezTo>
                  <a:pt x="2559821" y="4120045"/>
                  <a:pt x="2578594" y="4114463"/>
                  <a:pt x="2604878" y="4115579"/>
                </a:cubicBezTo>
                <a:cubicBezTo>
                  <a:pt x="2604878" y="4115579"/>
                  <a:pt x="2604878" y="4114463"/>
                  <a:pt x="2604878" y="4114463"/>
                </a:cubicBezTo>
                <a:cubicBezTo>
                  <a:pt x="2604878" y="4113347"/>
                  <a:pt x="2604878" y="4113347"/>
                  <a:pt x="2604878" y="4112230"/>
                </a:cubicBezTo>
                <a:cubicBezTo>
                  <a:pt x="2601123" y="4112230"/>
                  <a:pt x="2593613" y="4112230"/>
                  <a:pt x="2589859" y="4112230"/>
                </a:cubicBezTo>
                <a:cubicBezTo>
                  <a:pt x="2574840" y="4111114"/>
                  <a:pt x="2574840" y="4109998"/>
                  <a:pt x="2578594" y="4105533"/>
                </a:cubicBezTo>
                <a:cubicBezTo>
                  <a:pt x="2582349" y="4104416"/>
                  <a:pt x="2582349" y="4103300"/>
                  <a:pt x="2574840" y="4102184"/>
                </a:cubicBezTo>
                <a:cubicBezTo>
                  <a:pt x="2563576" y="4101067"/>
                  <a:pt x="2552311" y="4101067"/>
                  <a:pt x="2541047" y="4098835"/>
                </a:cubicBezTo>
                <a:cubicBezTo>
                  <a:pt x="2552311" y="4098835"/>
                  <a:pt x="2559821" y="4098835"/>
                  <a:pt x="2567330" y="4098835"/>
                </a:cubicBezTo>
                <a:cubicBezTo>
                  <a:pt x="2574840" y="4098835"/>
                  <a:pt x="2574840" y="4096602"/>
                  <a:pt x="2571085" y="4095486"/>
                </a:cubicBezTo>
                <a:cubicBezTo>
                  <a:pt x="2571085" y="4094370"/>
                  <a:pt x="2563576" y="4094370"/>
                  <a:pt x="2571085" y="4093253"/>
                </a:cubicBezTo>
                <a:cubicBezTo>
                  <a:pt x="2571085" y="4093253"/>
                  <a:pt x="2574840" y="4092137"/>
                  <a:pt x="2574840" y="4093253"/>
                </a:cubicBezTo>
                <a:cubicBezTo>
                  <a:pt x="2586104" y="4095486"/>
                  <a:pt x="2601123" y="4094370"/>
                  <a:pt x="2612387" y="4094370"/>
                </a:cubicBezTo>
                <a:cubicBezTo>
                  <a:pt x="2616142" y="4094370"/>
                  <a:pt x="2619896" y="4094370"/>
                  <a:pt x="2619896" y="4093253"/>
                </a:cubicBezTo>
                <a:cubicBezTo>
                  <a:pt x="2619896" y="4092137"/>
                  <a:pt x="2619896" y="4092137"/>
                  <a:pt x="2616142" y="4091021"/>
                </a:cubicBezTo>
                <a:cubicBezTo>
                  <a:pt x="2608632" y="4088788"/>
                  <a:pt x="2597368" y="4088788"/>
                  <a:pt x="2593613" y="4086556"/>
                </a:cubicBezTo>
                <a:cubicBezTo>
                  <a:pt x="2589859" y="4084323"/>
                  <a:pt x="2582349" y="4083207"/>
                  <a:pt x="2589859" y="4080974"/>
                </a:cubicBezTo>
                <a:cubicBezTo>
                  <a:pt x="2593613" y="4079858"/>
                  <a:pt x="2593613" y="4077625"/>
                  <a:pt x="2597368" y="4077625"/>
                </a:cubicBezTo>
                <a:cubicBezTo>
                  <a:pt x="2604878" y="4077625"/>
                  <a:pt x="2612387" y="4076509"/>
                  <a:pt x="2616142" y="4077625"/>
                </a:cubicBezTo>
                <a:cubicBezTo>
                  <a:pt x="2631161" y="4079858"/>
                  <a:pt x="2646179" y="4080974"/>
                  <a:pt x="2661198" y="4082090"/>
                </a:cubicBezTo>
                <a:cubicBezTo>
                  <a:pt x="2672463" y="4084323"/>
                  <a:pt x="2672463" y="4083207"/>
                  <a:pt x="2679972" y="4079858"/>
                </a:cubicBezTo>
                <a:cubicBezTo>
                  <a:pt x="2679972" y="4077625"/>
                  <a:pt x="2683727" y="4074276"/>
                  <a:pt x="2691236" y="4073160"/>
                </a:cubicBezTo>
                <a:cubicBezTo>
                  <a:pt x="2702500" y="4073160"/>
                  <a:pt x="2710010" y="4070927"/>
                  <a:pt x="2725029" y="4070927"/>
                </a:cubicBezTo>
                <a:cubicBezTo>
                  <a:pt x="2732538" y="4072044"/>
                  <a:pt x="2743802" y="4070927"/>
                  <a:pt x="2755066" y="4072044"/>
                </a:cubicBezTo>
                <a:cubicBezTo>
                  <a:pt x="2762576" y="4072044"/>
                  <a:pt x="2762576" y="4069811"/>
                  <a:pt x="2762576" y="4068695"/>
                </a:cubicBezTo>
                <a:cubicBezTo>
                  <a:pt x="2762576" y="4066462"/>
                  <a:pt x="2758821" y="4065346"/>
                  <a:pt x="2755066" y="4065346"/>
                </a:cubicBezTo>
                <a:cubicBezTo>
                  <a:pt x="2747557" y="4065346"/>
                  <a:pt x="2747557" y="4066462"/>
                  <a:pt x="2743802" y="4066462"/>
                </a:cubicBezTo>
                <a:cubicBezTo>
                  <a:pt x="2725029" y="4068695"/>
                  <a:pt x="2710010" y="4067578"/>
                  <a:pt x="2698746" y="4063113"/>
                </a:cubicBezTo>
                <a:cubicBezTo>
                  <a:pt x="2694991" y="4060880"/>
                  <a:pt x="2702500" y="4058648"/>
                  <a:pt x="2694991" y="4056415"/>
                </a:cubicBezTo>
                <a:cubicBezTo>
                  <a:pt x="2683727" y="4056415"/>
                  <a:pt x="2672463" y="4056415"/>
                  <a:pt x="2661198" y="4056415"/>
                </a:cubicBezTo>
                <a:cubicBezTo>
                  <a:pt x="2653689" y="4055299"/>
                  <a:pt x="2642425" y="4057532"/>
                  <a:pt x="2631161" y="4055299"/>
                </a:cubicBezTo>
                <a:cubicBezTo>
                  <a:pt x="2619896" y="4051950"/>
                  <a:pt x="2616142" y="4056415"/>
                  <a:pt x="2604878" y="4056415"/>
                </a:cubicBezTo>
                <a:cubicBezTo>
                  <a:pt x="2571085" y="4055299"/>
                  <a:pt x="2541047" y="4058648"/>
                  <a:pt x="2511009" y="4057532"/>
                </a:cubicBezTo>
                <a:cubicBezTo>
                  <a:pt x="2495991" y="4057532"/>
                  <a:pt x="2484726" y="4057532"/>
                  <a:pt x="2469707" y="4057532"/>
                </a:cubicBezTo>
                <a:cubicBezTo>
                  <a:pt x="2447179" y="4057532"/>
                  <a:pt x="2428405" y="4057532"/>
                  <a:pt x="2405877" y="4063113"/>
                </a:cubicBezTo>
                <a:cubicBezTo>
                  <a:pt x="2402122" y="4061997"/>
                  <a:pt x="2402122" y="4059764"/>
                  <a:pt x="2398368" y="4059764"/>
                </a:cubicBezTo>
                <a:cubicBezTo>
                  <a:pt x="2383349" y="4054183"/>
                  <a:pt x="2379594" y="4054183"/>
                  <a:pt x="2357066" y="4058648"/>
                </a:cubicBezTo>
                <a:cubicBezTo>
                  <a:pt x="2349556" y="4060880"/>
                  <a:pt x="2338292" y="4063113"/>
                  <a:pt x="2327028" y="4063113"/>
                </a:cubicBezTo>
                <a:cubicBezTo>
                  <a:pt x="2315764" y="4064229"/>
                  <a:pt x="2308254" y="4066462"/>
                  <a:pt x="2300745" y="4065346"/>
                </a:cubicBezTo>
                <a:cubicBezTo>
                  <a:pt x="2281971" y="4063113"/>
                  <a:pt x="2259443" y="4063113"/>
                  <a:pt x="2248179" y="4056415"/>
                </a:cubicBezTo>
                <a:cubicBezTo>
                  <a:pt x="2240669" y="4053066"/>
                  <a:pt x="2229405" y="4050834"/>
                  <a:pt x="2218141" y="4051950"/>
                </a:cubicBezTo>
                <a:cubicBezTo>
                  <a:pt x="2210631" y="4054183"/>
                  <a:pt x="2203122" y="4054183"/>
                  <a:pt x="2195613" y="4054183"/>
                </a:cubicBezTo>
                <a:cubicBezTo>
                  <a:pt x="2184348" y="4054183"/>
                  <a:pt x="2176839" y="4055299"/>
                  <a:pt x="2176839" y="4057532"/>
                </a:cubicBezTo>
                <a:cubicBezTo>
                  <a:pt x="2173084" y="4059764"/>
                  <a:pt x="2169329" y="4060880"/>
                  <a:pt x="2169329" y="4063113"/>
                </a:cubicBezTo>
                <a:cubicBezTo>
                  <a:pt x="2161820" y="4067578"/>
                  <a:pt x="2146801" y="4066462"/>
                  <a:pt x="2139292" y="4063113"/>
                </a:cubicBezTo>
                <a:cubicBezTo>
                  <a:pt x="2135537" y="4060880"/>
                  <a:pt x="2131782" y="4057532"/>
                  <a:pt x="2124273" y="4057532"/>
                </a:cubicBezTo>
                <a:cubicBezTo>
                  <a:pt x="2113009" y="4057532"/>
                  <a:pt x="2105499" y="4057532"/>
                  <a:pt x="2097990" y="4058648"/>
                </a:cubicBezTo>
                <a:cubicBezTo>
                  <a:pt x="2086726" y="4060880"/>
                  <a:pt x="2067952" y="4058648"/>
                  <a:pt x="2056688" y="4061997"/>
                </a:cubicBezTo>
                <a:cubicBezTo>
                  <a:pt x="2052933" y="4061997"/>
                  <a:pt x="2049179" y="4061997"/>
                  <a:pt x="2045424" y="4060880"/>
                </a:cubicBezTo>
                <a:cubicBezTo>
                  <a:pt x="2034159" y="4058648"/>
                  <a:pt x="2030405" y="4056415"/>
                  <a:pt x="2030405" y="4053066"/>
                </a:cubicBezTo>
                <a:cubicBezTo>
                  <a:pt x="2030405" y="4051950"/>
                  <a:pt x="2026650" y="4049717"/>
                  <a:pt x="2019141" y="4050834"/>
                </a:cubicBezTo>
                <a:cubicBezTo>
                  <a:pt x="2004122" y="4055299"/>
                  <a:pt x="1985348" y="4057532"/>
                  <a:pt x="1966574" y="4059764"/>
                </a:cubicBezTo>
                <a:cubicBezTo>
                  <a:pt x="1962820" y="4059764"/>
                  <a:pt x="1959065" y="4060880"/>
                  <a:pt x="1959065" y="4061997"/>
                </a:cubicBezTo>
                <a:cubicBezTo>
                  <a:pt x="1959065" y="4063113"/>
                  <a:pt x="1962820" y="4063113"/>
                  <a:pt x="1966574" y="4064229"/>
                </a:cubicBezTo>
                <a:cubicBezTo>
                  <a:pt x="1981594" y="4064229"/>
                  <a:pt x="2000367" y="4068695"/>
                  <a:pt x="2019141" y="4065346"/>
                </a:cubicBezTo>
                <a:cubicBezTo>
                  <a:pt x="2022896" y="4065346"/>
                  <a:pt x="2030405" y="4065346"/>
                  <a:pt x="2030405" y="4066462"/>
                </a:cubicBezTo>
                <a:cubicBezTo>
                  <a:pt x="2030405" y="4069811"/>
                  <a:pt x="2041669" y="4069811"/>
                  <a:pt x="2049179" y="4069811"/>
                </a:cubicBezTo>
                <a:cubicBezTo>
                  <a:pt x="2056688" y="4069811"/>
                  <a:pt x="2060442" y="4072044"/>
                  <a:pt x="2056688" y="4074276"/>
                </a:cubicBezTo>
                <a:cubicBezTo>
                  <a:pt x="2056688" y="4075393"/>
                  <a:pt x="2049179" y="4076509"/>
                  <a:pt x="2045424" y="4078741"/>
                </a:cubicBezTo>
                <a:cubicBezTo>
                  <a:pt x="2052933" y="4078741"/>
                  <a:pt x="2056688" y="4079858"/>
                  <a:pt x="2060442" y="4078741"/>
                </a:cubicBezTo>
                <a:cubicBezTo>
                  <a:pt x="2067952" y="4076509"/>
                  <a:pt x="2079216" y="4077625"/>
                  <a:pt x="2086726" y="4077625"/>
                </a:cubicBezTo>
                <a:cubicBezTo>
                  <a:pt x="2097990" y="4076509"/>
                  <a:pt x="2105499" y="4079858"/>
                  <a:pt x="2116764" y="4078741"/>
                </a:cubicBezTo>
                <a:cubicBezTo>
                  <a:pt x="2131782" y="4077625"/>
                  <a:pt x="2128027" y="4082090"/>
                  <a:pt x="2135537" y="4084323"/>
                </a:cubicBezTo>
                <a:cubicBezTo>
                  <a:pt x="2139292" y="4085439"/>
                  <a:pt x="2146801" y="4085439"/>
                  <a:pt x="2150556" y="4085439"/>
                </a:cubicBezTo>
                <a:cubicBezTo>
                  <a:pt x="2169329" y="4085439"/>
                  <a:pt x="2188103" y="4085439"/>
                  <a:pt x="2210631" y="4085439"/>
                </a:cubicBezTo>
                <a:cubicBezTo>
                  <a:pt x="2229405" y="4085439"/>
                  <a:pt x="2251933" y="4085439"/>
                  <a:pt x="2274462" y="4085439"/>
                </a:cubicBezTo>
                <a:cubicBezTo>
                  <a:pt x="2274462" y="4085439"/>
                  <a:pt x="2274462" y="4086556"/>
                  <a:pt x="2274462" y="4086556"/>
                </a:cubicBezTo>
                <a:cubicBezTo>
                  <a:pt x="2255688" y="4086556"/>
                  <a:pt x="2233160" y="4086556"/>
                  <a:pt x="2210631" y="4087672"/>
                </a:cubicBezTo>
                <a:cubicBezTo>
                  <a:pt x="2218141" y="4088788"/>
                  <a:pt x="2221896" y="4091021"/>
                  <a:pt x="2225650" y="4091021"/>
                </a:cubicBezTo>
                <a:cubicBezTo>
                  <a:pt x="2263198" y="4092137"/>
                  <a:pt x="2300745" y="4095486"/>
                  <a:pt x="2338292" y="4094370"/>
                </a:cubicBezTo>
                <a:cubicBezTo>
                  <a:pt x="2345801" y="4094370"/>
                  <a:pt x="2353311" y="4094370"/>
                  <a:pt x="2360820" y="4094370"/>
                </a:cubicBezTo>
                <a:cubicBezTo>
                  <a:pt x="2383349" y="4094370"/>
                  <a:pt x="2398368" y="4096602"/>
                  <a:pt x="2409632" y="4101067"/>
                </a:cubicBezTo>
                <a:cubicBezTo>
                  <a:pt x="2420896" y="4101067"/>
                  <a:pt x="2432160" y="4101067"/>
                  <a:pt x="2443424" y="4101067"/>
                </a:cubicBezTo>
                <a:cubicBezTo>
                  <a:pt x="2450934" y="4101067"/>
                  <a:pt x="2450934" y="4102184"/>
                  <a:pt x="2454689" y="4103300"/>
                </a:cubicBezTo>
                <a:cubicBezTo>
                  <a:pt x="2458443" y="4104416"/>
                  <a:pt x="2454689" y="4105533"/>
                  <a:pt x="2450934" y="4106649"/>
                </a:cubicBezTo>
                <a:cubicBezTo>
                  <a:pt x="2439670" y="4111114"/>
                  <a:pt x="2439670" y="4111114"/>
                  <a:pt x="2424651" y="4107765"/>
                </a:cubicBezTo>
                <a:cubicBezTo>
                  <a:pt x="2420896" y="4106649"/>
                  <a:pt x="2409632" y="4103300"/>
                  <a:pt x="2409632" y="4102184"/>
                </a:cubicBezTo>
                <a:cubicBezTo>
                  <a:pt x="2394613" y="4104416"/>
                  <a:pt x="2383349" y="4101067"/>
                  <a:pt x="2372085" y="4101067"/>
                </a:cubicBezTo>
                <a:cubicBezTo>
                  <a:pt x="2357066" y="4103300"/>
                  <a:pt x="2338292" y="4103300"/>
                  <a:pt x="2327028" y="4101067"/>
                </a:cubicBezTo>
                <a:cubicBezTo>
                  <a:pt x="2319518" y="4101067"/>
                  <a:pt x="2315764" y="4099951"/>
                  <a:pt x="2308254" y="4101067"/>
                </a:cubicBezTo>
                <a:cubicBezTo>
                  <a:pt x="2300745" y="4101067"/>
                  <a:pt x="2293235" y="4099951"/>
                  <a:pt x="2281971" y="4102184"/>
                </a:cubicBezTo>
                <a:cubicBezTo>
                  <a:pt x="2274462" y="4103300"/>
                  <a:pt x="2263198" y="4099951"/>
                  <a:pt x="2255688" y="4101067"/>
                </a:cubicBezTo>
                <a:cubicBezTo>
                  <a:pt x="2251933" y="4103300"/>
                  <a:pt x="2244424" y="4102184"/>
                  <a:pt x="2240669" y="4102184"/>
                </a:cubicBezTo>
                <a:cubicBezTo>
                  <a:pt x="2233160" y="4102184"/>
                  <a:pt x="2236915" y="4099951"/>
                  <a:pt x="2233160" y="4098835"/>
                </a:cubicBezTo>
                <a:cubicBezTo>
                  <a:pt x="2229405" y="4098835"/>
                  <a:pt x="2221896" y="4098835"/>
                  <a:pt x="2214386" y="4098835"/>
                </a:cubicBezTo>
                <a:cubicBezTo>
                  <a:pt x="2214386" y="4099951"/>
                  <a:pt x="2210631" y="4101067"/>
                  <a:pt x="2206877" y="4101067"/>
                </a:cubicBezTo>
                <a:cubicBezTo>
                  <a:pt x="2199367" y="4099951"/>
                  <a:pt x="2203122" y="4097719"/>
                  <a:pt x="2203122" y="4096602"/>
                </a:cubicBezTo>
                <a:cubicBezTo>
                  <a:pt x="2195613" y="4096602"/>
                  <a:pt x="2188103" y="4096602"/>
                  <a:pt x="2180594" y="4096602"/>
                </a:cubicBezTo>
                <a:cubicBezTo>
                  <a:pt x="2184348" y="4098835"/>
                  <a:pt x="2176839" y="4098835"/>
                  <a:pt x="2173084" y="4098835"/>
                </a:cubicBezTo>
                <a:cubicBezTo>
                  <a:pt x="2165575" y="4097719"/>
                  <a:pt x="2169329" y="4096602"/>
                  <a:pt x="2169329" y="4094370"/>
                </a:cubicBezTo>
                <a:cubicBezTo>
                  <a:pt x="2150556" y="4094370"/>
                  <a:pt x="2128027" y="4096602"/>
                  <a:pt x="2109254" y="4093253"/>
                </a:cubicBezTo>
                <a:cubicBezTo>
                  <a:pt x="2105499" y="4092137"/>
                  <a:pt x="2101744" y="4092137"/>
                  <a:pt x="2097990" y="4093253"/>
                </a:cubicBezTo>
                <a:cubicBezTo>
                  <a:pt x="2094235" y="4095486"/>
                  <a:pt x="2086726" y="4095486"/>
                  <a:pt x="2082971" y="4094370"/>
                </a:cubicBezTo>
                <a:cubicBezTo>
                  <a:pt x="2071707" y="4094370"/>
                  <a:pt x="2056688" y="4095486"/>
                  <a:pt x="2049179" y="4096602"/>
                </a:cubicBezTo>
                <a:cubicBezTo>
                  <a:pt x="2037914" y="4098835"/>
                  <a:pt x="2026650" y="4098835"/>
                  <a:pt x="2015386" y="4096602"/>
                </a:cubicBezTo>
                <a:cubicBezTo>
                  <a:pt x="2007876" y="4095486"/>
                  <a:pt x="1996612" y="4094370"/>
                  <a:pt x="1981594" y="4094370"/>
                </a:cubicBezTo>
                <a:cubicBezTo>
                  <a:pt x="1974084" y="4095486"/>
                  <a:pt x="1962820" y="4094370"/>
                  <a:pt x="1955310" y="4094370"/>
                </a:cubicBezTo>
                <a:cubicBezTo>
                  <a:pt x="1951556" y="4097719"/>
                  <a:pt x="1944046" y="4096602"/>
                  <a:pt x="1940291" y="4096602"/>
                </a:cubicBezTo>
                <a:cubicBezTo>
                  <a:pt x="1932782" y="4096602"/>
                  <a:pt x="1929027" y="4096602"/>
                  <a:pt x="1921518" y="4096602"/>
                </a:cubicBezTo>
                <a:cubicBezTo>
                  <a:pt x="1910253" y="4099951"/>
                  <a:pt x="1898989" y="4099951"/>
                  <a:pt x="1887725" y="4096602"/>
                </a:cubicBezTo>
                <a:cubicBezTo>
                  <a:pt x="1887725" y="4096602"/>
                  <a:pt x="1883971" y="4096602"/>
                  <a:pt x="1883971" y="4096602"/>
                </a:cubicBezTo>
                <a:cubicBezTo>
                  <a:pt x="1853933" y="4096602"/>
                  <a:pt x="1853933" y="4096602"/>
                  <a:pt x="1842668" y="4089904"/>
                </a:cubicBezTo>
                <a:cubicBezTo>
                  <a:pt x="1842668" y="4088788"/>
                  <a:pt x="1842668" y="4087672"/>
                  <a:pt x="1842668" y="4087672"/>
                </a:cubicBezTo>
                <a:cubicBezTo>
                  <a:pt x="1835159" y="4084323"/>
                  <a:pt x="1838914" y="4080974"/>
                  <a:pt x="1853933" y="4080974"/>
                </a:cubicBezTo>
                <a:cubicBezTo>
                  <a:pt x="1861442" y="4080974"/>
                  <a:pt x="1872706" y="4080974"/>
                  <a:pt x="1883971" y="4080974"/>
                </a:cubicBezTo>
                <a:cubicBezTo>
                  <a:pt x="1891480" y="4080974"/>
                  <a:pt x="1895235" y="4080974"/>
                  <a:pt x="1895235" y="4078741"/>
                </a:cubicBezTo>
                <a:cubicBezTo>
                  <a:pt x="1895235" y="4076509"/>
                  <a:pt x="1891480" y="4077625"/>
                  <a:pt x="1883971" y="4077625"/>
                </a:cubicBezTo>
                <a:cubicBezTo>
                  <a:pt x="1880216" y="4077625"/>
                  <a:pt x="1872706" y="4076509"/>
                  <a:pt x="1868952" y="4078741"/>
                </a:cubicBezTo>
                <a:cubicBezTo>
                  <a:pt x="1861442" y="4079858"/>
                  <a:pt x="1853933" y="4079858"/>
                  <a:pt x="1850178" y="4078741"/>
                </a:cubicBezTo>
                <a:cubicBezTo>
                  <a:pt x="1838914" y="4077625"/>
                  <a:pt x="1827650" y="4077625"/>
                  <a:pt x="1820140" y="4077625"/>
                </a:cubicBezTo>
                <a:cubicBezTo>
                  <a:pt x="1812630" y="4077625"/>
                  <a:pt x="1805121" y="4076509"/>
                  <a:pt x="1801367" y="4075393"/>
                </a:cubicBezTo>
                <a:cubicBezTo>
                  <a:pt x="1782593" y="4070927"/>
                  <a:pt x="1763819" y="4066462"/>
                  <a:pt x="1756310" y="4058648"/>
                </a:cubicBezTo>
                <a:cubicBezTo>
                  <a:pt x="1763819" y="4057532"/>
                  <a:pt x="1767574" y="4057532"/>
                  <a:pt x="1771329" y="4057532"/>
                </a:cubicBezTo>
                <a:cubicBezTo>
                  <a:pt x="1793857" y="4057532"/>
                  <a:pt x="1812630" y="4057532"/>
                  <a:pt x="1831404" y="4057532"/>
                </a:cubicBezTo>
                <a:cubicBezTo>
                  <a:pt x="1838914" y="4058648"/>
                  <a:pt x="1846423" y="4056415"/>
                  <a:pt x="1850178" y="4054183"/>
                </a:cubicBezTo>
                <a:cubicBezTo>
                  <a:pt x="1827650" y="4054183"/>
                  <a:pt x="1805121" y="4054183"/>
                  <a:pt x="1782593" y="4054183"/>
                </a:cubicBezTo>
                <a:cubicBezTo>
                  <a:pt x="1760065" y="4054183"/>
                  <a:pt x="1737536" y="4053066"/>
                  <a:pt x="1715008" y="4054183"/>
                </a:cubicBezTo>
                <a:cubicBezTo>
                  <a:pt x="1692479" y="4055299"/>
                  <a:pt x="1673706" y="4051950"/>
                  <a:pt x="1651177" y="4051950"/>
                </a:cubicBezTo>
                <a:cubicBezTo>
                  <a:pt x="1621140" y="4051950"/>
                  <a:pt x="1591102" y="4051950"/>
                  <a:pt x="1561064" y="4051950"/>
                </a:cubicBezTo>
                <a:cubicBezTo>
                  <a:pt x="1549800" y="4051950"/>
                  <a:pt x="1542290" y="4049717"/>
                  <a:pt x="1534781" y="4050834"/>
                </a:cubicBezTo>
                <a:cubicBezTo>
                  <a:pt x="1508498" y="4053066"/>
                  <a:pt x="1482215" y="4051950"/>
                  <a:pt x="1459687" y="4057532"/>
                </a:cubicBezTo>
                <a:cubicBezTo>
                  <a:pt x="1455932" y="4058648"/>
                  <a:pt x="1452177" y="4057532"/>
                  <a:pt x="1452177" y="4055299"/>
                </a:cubicBezTo>
                <a:cubicBezTo>
                  <a:pt x="1452177" y="4054183"/>
                  <a:pt x="1455932" y="4051950"/>
                  <a:pt x="1448422" y="4049717"/>
                </a:cubicBezTo>
                <a:cubicBezTo>
                  <a:pt x="1439036" y="4049717"/>
                  <a:pt x="1431996" y="4049717"/>
                  <a:pt x="1426422" y="4049665"/>
                </a:cubicBezTo>
                <a:lnTo>
                  <a:pt x="1420774" y="4049508"/>
                </a:lnTo>
                <a:lnTo>
                  <a:pt x="4371810" y="4049508"/>
                </a:lnTo>
                <a:lnTo>
                  <a:pt x="2589320" y="976247"/>
                </a:lnTo>
                <a:lnTo>
                  <a:pt x="838064" y="3995653"/>
                </a:lnTo>
                <a:lnTo>
                  <a:pt x="783426" y="3992786"/>
                </a:lnTo>
                <a:cubicBezTo>
                  <a:pt x="775917" y="3991670"/>
                  <a:pt x="760898" y="3990554"/>
                  <a:pt x="757144" y="3991670"/>
                </a:cubicBezTo>
                <a:cubicBezTo>
                  <a:pt x="742124" y="3995019"/>
                  <a:pt x="723351" y="3992786"/>
                  <a:pt x="712087" y="3995019"/>
                </a:cubicBezTo>
                <a:cubicBezTo>
                  <a:pt x="704577" y="3996135"/>
                  <a:pt x="697068" y="3996135"/>
                  <a:pt x="689559" y="3995019"/>
                </a:cubicBezTo>
                <a:cubicBezTo>
                  <a:pt x="674539" y="3992786"/>
                  <a:pt x="663275" y="3992786"/>
                  <a:pt x="648256" y="3995019"/>
                </a:cubicBezTo>
                <a:cubicBezTo>
                  <a:pt x="636992" y="3996135"/>
                  <a:pt x="629483" y="3996135"/>
                  <a:pt x="618218" y="3993903"/>
                </a:cubicBezTo>
                <a:lnTo>
                  <a:pt x="607456" y="3992166"/>
                </a:lnTo>
                <a:lnTo>
                  <a:pt x="610427" y="3984921"/>
                </a:lnTo>
                <a:lnTo>
                  <a:pt x="614567" y="3980326"/>
                </a:lnTo>
                <a:lnTo>
                  <a:pt x="618218" y="3980507"/>
                </a:lnTo>
                <a:cubicBezTo>
                  <a:pt x="629483" y="3979391"/>
                  <a:pt x="644502" y="3980507"/>
                  <a:pt x="659521" y="3980507"/>
                </a:cubicBezTo>
                <a:lnTo>
                  <a:pt x="659929" y="3980507"/>
                </a:lnTo>
                <a:lnTo>
                  <a:pt x="656176" y="3979391"/>
                </a:lnTo>
                <a:cubicBezTo>
                  <a:pt x="650544" y="3976600"/>
                  <a:pt x="642095" y="3975204"/>
                  <a:pt x="633178" y="3975065"/>
                </a:cubicBezTo>
                <a:lnTo>
                  <a:pt x="617558" y="3977006"/>
                </a:lnTo>
                <a:lnTo>
                  <a:pt x="630968" y="3962124"/>
                </a:lnTo>
                <a:cubicBezTo>
                  <a:pt x="637869" y="3959627"/>
                  <a:pt x="644154" y="3953511"/>
                  <a:pt x="650236" y="3946191"/>
                </a:cubicBezTo>
                <a:lnTo>
                  <a:pt x="653758" y="3941666"/>
                </a:lnTo>
                <a:lnTo>
                  <a:pt x="678821" y="3898648"/>
                </a:lnTo>
                <a:lnTo>
                  <a:pt x="688494" y="3869620"/>
                </a:lnTo>
                <a:cubicBezTo>
                  <a:pt x="694414" y="3846997"/>
                  <a:pt x="696304" y="3843752"/>
                  <a:pt x="710640" y="3834722"/>
                </a:cubicBezTo>
                <a:lnTo>
                  <a:pt x="718455" y="3830619"/>
                </a:lnTo>
                <a:lnTo>
                  <a:pt x="718513" y="3830520"/>
                </a:lnTo>
                <a:lnTo>
                  <a:pt x="728623" y="3799572"/>
                </a:lnTo>
                <a:cubicBezTo>
                  <a:pt x="732975" y="3790158"/>
                  <a:pt x="738173" y="3781236"/>
                  <a:pt x="743843" y="3771503"/>
                </a:cubicBezTo>
                <a:cubicBezTo>
                  <a:pt x="751404" y="3758526"/>
                  <a:pt x="757075" y="3748793"/>
                  <a:pt x="764635" y="3735816"/>
                </a:cubicBezTo>
                <a:lnTo>
                  <a:pt x="781621" y="3705509"/>
                </a:lnTo>
                <a:lnTo>
                  <a:pt x="751200" y="3687785"/>
                </a:lnTo>
                <a:lnTo>
                  <a:pt x="760524" y="3678229"/>
                </a:lnTo>
                <a:cubicBezTo>
                  <a:pt x="764839" y="3667707"/>
                  <a:pt x="771865" y="3658762"/>
                  <a:pt x="775645" y="3652274"/>
                </a:cubicBezTo>
                <a:cubicBezTo>
                  <a:pt x="779961" y="3641752"/>
                  <a:pt x="787807" y="3637632"/>
                  <a:pt x="792122" y="3627110"/>
                </a:cubicBezTo>
                <a:cubicBezTo>
                  <a:pt x="797257" y="3621411"/>
                  <a:pt x="802393" y="3615712"/>
                  <a:pt x="806173" y="3609223"/>
                </a:cubicBezTo>
                <a:cubicBezTo>
                  <a:pt x="819404" y="3586514"/>
                  <a:pt x="830744" y="3567048"/>
                  <a:pt x="842086" y="3547582"/>
                </a:cubicBezTo>
                <a:cubicBezTo>
                  <a:pt x="849646" y="3534605"/>
                  <a:pt x="855852" y="3520838"/>
                  <a:pt x="865588" y="3513474"/>
                </a:cubicBezTo>
                <a:cubicBezTo>
                  <a:pt x="865588" y="3513474"/>
                  <a:pt x="867478" y="3510231"/>
                  <a:pt x="869368" y="3506986"/>
                </a:cubicBezTo>
                <a:cubicBezTo>
                  <a:pt x="874754" y="3488396"/>
                  <a:pt x="889624" y="3475333"/>
                  <a:pt x="897721" y="3458322"/>
                </a:cubicBezTo>
                <a:cubicBezTo>
                  <a:pt x="905816" y="3441310"/>
                  <a:pt x="915266" y="3425090"/>
                  <a:pt x="926073" y="3409658"/>
                </a:cubicBezTo>
                <a:cubicBezTo>
                  <a:pt x="958491" y="3363363"/>
                  <a:pt x="982242" y="3316364"/>
                  <a:pt x="1011949" y="3268489"/>
                </a:cubicBezTo>
                <a:cubicBezTo>
                  <a:pt x="1011949" y="3268489"/>
                  <a:pt x="1010595" y="3267700"/>
                  <a:pt x="1012484" y="3264456"/>
                </a:cubicBezTo>
                <a:cubicBezTo>
                  <a:pt x="1007884" y="3266120"/>
                  <a:pt x="1007349" y="3270155"/>
                  <a:pt x="1003569" y="3276643"/>
                </a:cubicBezTo>
                <a:cubicBezTo>
                  <a:pt x="1001679" y="3279887"/>
                  <a:pt x="1000323" y="3279097"/>
                  <a:pt x="1000323" y="3279097"/>
                </a:cubicBezTo>
                <a:cubicBezTo>
                  <a:pt x="998968" y="3278308"/>
                  <a:pt x="996259" y="3276729"/>
                  <a:pt x="999504" y="3274274"/>
                </a:cubicBezTo>
                <a:cubicBezTo>
                  <a:pt x="1001394" y="3271031"/>
                  <a:pt x="1000573" y="3266207"/>
                  <a:pt x="1002463" y="3262962"/>
                </a:cubicBezTo>
                <a:cubicBezTo>
                  <a:pt x="1015160" y="3244287"/>
                  <a:pt x="1020545" y="3225697"/>
                  <a:pt x="1031886" y="3206231"/>
                </a:cubicBezTo>
                <a:cubicBezTo>
                  <a:pt x="1065909" y="3147834"/>
                  <a:pt x="1101822" y="3086193"/>
                  <a:pt x="1135845" y="3027796"/>
                </a:cubicBezTo>
                <a:cubicBezTo>
                  <a:pt x="1147185" y="3008331"/>
                  <a:pt x="1155280" y="2991319"/>
                  <a:pt x="1154176" y="2977639"/>
                </a:cubicBezTo>
                <a:cubicBezTo>
                  <a:pt x="1149574" y="2979305"/>
                  <a:pt x="1145794" y="2985793"/>
                  <a:pt x="1142549" y="2988248"/>
                </a:cubicBezTo>
                <a:cubicBezTo>
                  <a:pt x="1128498" y="3006134"/>
                  <a:pt x="1124718" y="3012622"/>
                  <a:pt x="1129068" y="3023848"/>
                </a:cubicBezTo>
                <a:cubicBezTo>
                  <a:pt x="1129889" y="3028672"/>
                  <a:pt x="1127998" y="3031917"/>
                  <a:pt x="1124753" y="3034370"/>
                </a:cubicBezTo>
                <a:cubicBezTo>
                  <a:pt x="1116373" y="3042524"/>
                  <a:pt x="1110167" y="3056291"/>
                  <a:pt x="1104496" y="3066024"/>
                </a:cubicBezTo>
                <a:cubicBezTo>
                  <a:pt x="1093155" y="3085490"/>
                  <a:pt x="1083705" y="3101710"/>
                  <a:pt x="1068298" y="3118808"/>
                </a:cubicBezTo>
                <a:cubicBezTo>
                  <a:pt x="1063163" y="3124507"/>
                  <a:pt x="1054248" y="3136695"/>
                  <a:pt x="1053712" y="3140728"/>
                </a:cubicBezTo>
                <a:cubicBezTo>
                  <a:pt x="1050217" y="3156074"/>
                  <a:pt x="1038056" y="3170716"/>
                  <a:pt x="1035096" y="3182029"/>
                </a:cubicBezTo>
                <a:cubicBezTo>
                  <a:pt x="1032670" y="3189306"/>
                  <a:pt x="1028890" y="3195794"/>
                  <a:pt x="1023755" y="3201494"/>
                </a:cubicBezTo>
                <a:cubicBezTo>
                  <a:pt x="1013483" y="3212892"/>
                  <a:pt x="1007813" y="3222624"/>
                  <a:pt x="1002963" y="3237181"/>
                </a:cubicBezTo>
                <a:cubicBezTo>
                  <a:pt x="998648" y="3247703"/>
                  <a:pt x="994867" y="3254192"/>
                  <a:pt x="986487" y="3262346"/>
                </a:cubicBezTo>
                <a:cubicBezTo>
                  <a:pt x="970260" y="3274619"/>
                  <a:pt x="955674" y="3296539"/>
                  <a:pt x="943798" y="3320038"/>
                </a:cubicBezTo>
                <a:cubicBezTo>
                  <a:pt x="940018" y="3326527"/>
                  <a:pt x="937592" y="3333805"/>
                  <a:pt x="937058" y="3337839"/>
                </a:cubicBezTo>
                <a:cubicBezTo>
                  <a:pt x="933027" y="3357219"/>
                  <a:pt x="924932" y="3374229"/>
                  <a:pt x="915481" y="3390451"/>
                </a:cubicBezTo>
                <a:cubicBezTo>
                  <a:pt x="906030" y="3406672"/>
                  <a:pt x="894689" y="3426138"/>
                  <a:pt x="885239" y="3442358"/>
                </a:cubicBezTo>
                <a:cubicBezTo>
                  <a:pt x="873897" y="3461825"/>
                  <a:pt x="859312" y="3483745"/>
                  <a:pt x="843905" y="3500842"/>
                </a:cubicBezTo>
                <a:cubicBezTo>
                  <a:pt x="840125" y="3507331"/>
                  <a:pt x="836345" y="3513819"/>
                  <a:pt x="834454" y="3517063"/>
                </a:cubicBezTo>
                <a:cubicBezTo>
                  <a:pt x="828784" y="3526796"/>
                  <a:pt x="825539" y="3529251"/>
                  <a:pt x="820938" y="3530916"/>
                </a:cubicBezTo>
                <a:cubicBezTo>
                  <a:pt x="835524" y="3508995"/>
                  <a:pt x="840909" y="3490406"/>
                  <a:pt x="852250" y="3470939"/>
                </a:cubicBezTo>
                <a:cubicBezTo>
                  <a:pt x="866016" y="3444197"/>
                  <a:pt x="879783" y="3417453"/>
                  <a:pt x="890303" y="3393164"/>
                </a:cubicBezTo>
                <a:cubicBezTo>
                  <a:pt x="898399" y="3376153"/>
                  <a:pt x="906495" y="3359143"/>
                  <a:pt x="914590" y="3342131"/>
                </a:cubicBezTo>
                <a:cubicBezTo>
                  <a:pt x="924576" y="3321875"/>
                  <a:pt x="936737" y="3307234"/>
                  <a:pt x="944832" y="3290222"/>
                </a:cubicBezTo>
                <a:cubicBezTo>
                  <a:pt x="951038" y="3276456"/>
                  <a:pt x="960774" y="3269092"/>
                  <a:pt x="970225" y="3252871"/>
                </a:cubicBezTo>
                <a:cubicBezTo>
                  <a:pt x="974540" y="3242349"/>
                  <a:pt x="983456" y="3230161"/>
                  <a:pt x="991016" y="3217184"/>
                </a:cubicBezTo>
                <a:cubicBezTo>
                  <a:pt x="992907" y="3213940"/>
                  <a:pt x="992907" y="3213940"/>
                  <a:pt x="994797" y="3210695"/>
                </a:cubicBezTo>
                <a:cubicBezTo>
                  <a:pt x="1009133" y="3201665"/>
                  <a:pt x="1017229" y="3184655"/>
                  <a:pt x="1023970" y="3166855"/>
                </a:cubicBezTo>
                <a:cubicBezTo>
                  <a:pt x="1028820" y="3152298"/>
                  <a:pt x="1037735" y="3140111"/>
                  <a:pt x="1041230" y="3124765"/>
                </a:cubicBezTo>
                <a:cubicBezTo>
                  <a:pt x="1041230" y="3124765"/>
                  <a:pt x="1043120" y="3121521"/>
                  <a:pt x="1046366" y="3119067"/>
                </a:cubicBezTo>
                <a:cubicBezTo>
                  <a:pt x="1049611" y="3116611"/>
                  <a:pt x="1051501" y="3113368"/>
                  <a:pt x="1053391" y="3110123"/>
                </a:cubicBezTo>
                <a:cubicBezTo>
                  <a:pt x="1070938" y="3076891"/>
                  <a:pt x="1095260" y="3047606"/>
                  <a:pt x="1111451" y="3013584"/>
                </a:cubicBezTo>
                <a:cubicBezTo>
                  <a:pt x="1119012" y="3000607"/>
                  <a:pt x="1126857" y="2996488"/>
                  <a:pt x="1131173" y="2985966"/>
                </a:cubicBezTo>
                <a:cubicBezTo>
                  <a:pt x="1136844" y="2976232"/>
                  <a:pt x="1144404" y="2963256"/>
                  <a:pt x="1150075" y="2953522"/>
                </a:cubicBezTo>
                <a:cubicBezTo>
                  <a:pt x="1162770" y="2934846"/>
                  <a:pt x="1166801" y="2915467"/>
                  <a:pt x="1178962" y="2900825"/>
                </a:cubicBezTo>
                <a:cubicBezTo>
                  <a:pt x="1182743" y="2894336"/>
                  <a:pt x="1184633" y="2891092"/>
                  <a:pt x="1186523" y="2887848"/>
                </a:cubicBezTo>
                <a:cubicBezTo>
                  <a:pt x="1188413" y="2884604"/>
                  <a:pt x="1188947" y="2880569"/>
                  <a:pt x="1193548" y="2878905"/>
                </a:cubicBezTo>
                <a:cubicBezTo>
                  <a:pt x="1194903" y="2879694"/>
                  <a:pt x="1195724" y="2884517"/>
                  <a:pt x="1193834" y="2887762"/>
                </a:cubicBezTo>
                <a:cubicBezTo>
                  <a:pt x="1189518" y="2898284"/>
                  <a:pt x="1187913" y="2910386"/>
                  <a:pt x="1180353" y="2923362"/>
                </a:cubicBezTo>
                <a:cubicBezTo>
                  <a:pt x="1176572" y="2929851"/>
                  <a:pt x="1179283" y="2931430"/>
                  <a:pt x="1176857" y="2938708"/>
                </a:cubicBezTo>
                <a:cubicBezTo>
                  <a:pt x="1190374" y="2924856"/>
                  <a:pt x="1199825" y="2908634"/>
                  <a:pt x="1210630" y="2893202"/>
                </a:cubicBezTo>
                <a:lnTo>
                  <a:pt x="1214107" y="2888887"/>
                </a:lnTo>
                <a:lnTo>
                  <a:pt x="1211353" y="2887283"/>
                </a:lnTo>
                <a:lnTo>
                  <a:pt x="1220677" y="2877727"/>
                </a:lnTo>
                <a:cubicBezTo>
                  <a:pt x="1224993" y="2867205"/>
                  <a:pt x="1232018" y="2858260"/>
                  <a:pt x="1235799" y="2851772"/>
                </a:cubicBezTo>
                <a:cubicBezTo>
                  <a:pt x="1240114" y="2841250"/>
                  <a:pt x="1247960" y="2837130"/>
                  <a:pt x="1252276" y="2826608"/>
                </a:cubicBezTo>
                <a:cubicBezTo>
                  <a:pt x="1257411" y="2820909"/>
                  <a:pt x="1262546" y="2815209"/>
                  <a:pt x="1266326" y="2808721"/>
                </a:cubicBezTo>
                <a:cubicBezTo>
                  <a:pt x="1279557" y="2786012"/>
                  <a:pt x="1290898" y="2766546"/>
                  <a:pt x="1302239" y="2747080"/>
                </a:cubicBezTo>
                <a:cubicBezTo>
                  <a:pt x="1309800" y="2734103"/>
                  <a:pt x="1316006" y="2720336"/>
                  <a:pt x="1325742" y="2712972"/>
                </a:cubicBezTo>
                <a:cubicBezTo>
                  <a:pt x="1325742" y="2712972"/>
                  <a:pt x="1327632" y="2709729"/>
                  <a:pt x="1329522" y="2706484"/>
                </a:cubicBezTo>
                <a:cubicBezTo>
                  <a:pt x="1334907" y="2687894"/>
                  <a:pt x="1349778" y="2674831"/>
                  <a:pt x="1357874" y="2657820"/>
                </a:cubicBezTo>
                <a:cubicBezTo>
                  <a:pt x="1365969" y="2640809"/>
                  <a:pt x="1375420" y="2624588"/>
                  <a:pt x="1386227" y="2609156"/>
                </a:cubicBezTo>
                <a:cubicBezTo>
                  <a:pt x="1418644" y="2562861"/>
                  <a:pt x="1442396" y="2515861"/>
                  <a:pt x="1472103" y="2467987"/>
                </a:cubicBezTo>
                <a:cubicBezTo>
                  <a:pt x="1472103" y="2467987"/>
                  <a:pt x="1470748" y="2467198"/>
                  <a:pt x="1472638" y="2463954"/>
                </a:cubicBezTo>
                <a:cubicBezTo>
                  <a:pt x="1468037" y="2465619"/>
                  <a:pt x="1467503" y="2469653"/>
                  <a:pt x="1463723" y="2476141"/>
                </a:cubicBezTo>
                <a:cubicBezTo>
                  <a:pt x="1461833" y="2479385"/>
                  <a:pt x="1460477" y="2478595"/>
                  <a:pt x="1460477" y="2478595"/>
                </a:cubicBezTo>
                <a:cubicBezTo>
                  <a:pt x="1459122" y="2477806"/>
                  <a:pt x="1456412" y="2476227"/>
                  <a:pt x="1459657" y="2473772"/>
                </a:cubicBezTo>
                <a:cubicBezTo>
                  <a:pt x="1461547" y="2470529"/>
                  <a:pt x="1460727" y="2465705"/>
                  <a:pt x="1462617" y="2462461"/>
                </a:cubicBezTo>
                <a:cubicBezTo>
                  <a:pt x="1475314" y="2443785"/>
                  <a:pt x="1480699" y="2425195"/>
                  <a:pt x="1492040" y="2405730"/>
                </a:cubicBezTo>
                <a:lnTo>
                  <a:pt x="1515028" y="2366271"/>
                </a:lnTo>
                <a:lnTo>
                  <a:pt x="1513667" y="2365479"/>
                </a:lnTo>
                <a:lnTo>
                  <a:pt x="1500642" y="2370194"/>
                </a:lnTo>
                <a:lnTo>
                  <a:pt x="1495249" y="2381527"/>
                </a:lnTo>
                <a:cubicBezTo>
                  <a:pt x="1492824" y="2388804"/>
                  <a:pt x="1489044" y="2395292"/>
                  <a:pt x="1483909" y="2400992"/>
                </a:cubicBezTo>
                <a:cubicBezTo>
                  <a:pt x="1473637" y="2412390"/>
                  <a:pt x="1467967" y="2422122"/>
                  <a:pt x="1463117" y="2436679"/>
                </a:cubicBezTo>
                <a:cubicBezTo>
                  <a:pt x="1458801" y="2447201"/>
                  <a:pt x="1455021" y="2453690"/>
                  <a:pt x="1446641" y="2461844"/>
                </a:cubicBezTo>
                <a:cubicBezTo>
                  <a:pt x="1430414" y="2474116"/>
                  <a:pt x="1415828" y="2496038"/>
                  <a:pt x="1403952" y="2519536"/>
                </a:cubicBezTo>
                <a:cubicBezTo>
                  <a:pt x="1400171" y="2526025"/>
                  <a:pt x="1397746" y="2533303"/>
                  <a:pt x="1397212" y="2537338"/>
                </a:cubicBezTo>
                <a:cubicBezTo>
                  <a:pt x="1393181" y="2556717"/>
                  <a:pt x="1385085" y="2573727"/>
                  <a:pt x="1375634" y="2589949"/>
                </a:cubicBezTo>
                <a:cubicBezTo>
                  <a:pt x="1366184" y="2606171"/>
                  <a:pt x="1354843" y="2625636"/>
                  <a:pt x="1345392" y="2641857"/>
                </a:cubicBezTo>
                <a:cubicBezTo>
                  <a:pt x="1334051" y="2661323"/>
                  <a:pt x="1319465" y="2683243"/>
                  <a:pt x="1304059" y="2700340"/>
                </a:cubicBezTo>
                <a:cubicBezTo>
                  <a:pt x="1300278" y="2706829"/>
                  <a:pt x="1296498" y="2713317"/>
                  <a:pt x="1294608" y="2716561"/>
                </a:cubicBezTo>
                <a:cubicBezTo>
                  <a:pt x="1288938" y="2726294"/>
                  <a:pt x="1285692" y="2728749"/>
                  <a:pt x="1281092" y="2730413"/>
                </a:cubicBezTo>
                <a:cubicBezTo>
                  <a:pt x="1295678" y="2708493"/>
                  <a:pt x="1301063" y="2689904"/>
                  <a:pt x="1312404" y="2670437"/>
                </a:cubicBezTo>
                <a:cubicBezTo>
                  <a:pt x="1326170" y="2643695"/>
                  <a:pt x="1339936" y="2616951"/>
                  <a:pt x="1350457" y="2592662"/>
                </a:cubicBezTo>
                <a:cubicBezTo>
                  <a:pt x="1358553" y="2575651"/>
                  <a:pt x="1366648" y="2558641"/>
                  <a:pt x="1374743" y="2541629"/>
                </a:cubicBezTo>
                <a:cubicBezTo>
                  <a:pt x="1384730" y="2521374"/>
                  <a:pt x="1396891" y="2506732"/>
                  <a:pt x="1404986" y="2489721"/>
                </a:cubicBezTo>
                <a:cubicBezTo>
                  <a:pt x="1411192" y="2475954"/>
                  <a:pt x="1420928" y="2468590"/>
                  <a:pt x="1430378" y="2452370"/>
                </a:cubicBezTo>
                <a:cubicBezTo>
                  <a:pt x="1434694" y="2441847"/>
                  <a:pt x="1443609" y="2429659"/>
                  <a:pt x="1451170" y="2416682"/>
                </a:cubicBezTo>
                <a:cubicBezTo>
                  <a:pt x="1453060" y="2413438"/>
                  <a:pt x="1453060" y="2413438"/>
                  <a:pt x="1454951" y="2410193"/>
                </a:cubicBezTo>
                <a:cubicBezTo>
                  <a:pt x="1462118" y="2405679"/>
                  <a:pt x="1467726" y="2399169"/>
                  <a:pt x="1472385" y="2391562"/>
                </a:cubicBezTo>
                <a:lnTo>
                  <a:pt x="1473418" y="2389345"/>
                </a:lnTo>
                <a:lnTo>
                  <a:pt x="1456736" y="2406727"/>
                </a:lnTo>
                <a:cubicBezTo>
                  <a:pt x="1451391" y="2408501"/>
                  <a:pt x="1446854" y="2406944"/>
                  <a:pt x="1442520" y="2406591"/>
                </a:cubicBezTo>
                <a:cubicBezTo>
                  <a:pt x="1436832" y="2405450"/>
                  <a:pt x="1429932" y="2407949"/>
                  <a:pt x="1422425" y="2412265"/>
                </a:cubicBezTo>
                <a:lnTo>
                  <a:pt x="1408283" y="2422151"/>
                </a:lnTo>
                <a:lnTo>
                  <a:pt x="1409643" y="2411891"/>
                </a:lnTo>
                <a:cubicBezTo>
                  <a:pt x="1415029" y="2393301"/>
                  <a:pt x="1422589" y="2380325"/>
                  <a:pt x="1435571" y="2370506"/>
                </a:cubicBezTo>
                <a:cubicBezTo>
                  <a:pt x="1438816" y="2368051"/>
                  <a:pt x="1442061" y="2365596"/>
                  <a:pt x="1447196" y="2359898"/>
                </a:cubicBezTo>
                <a:cubicBezTo>
                  <a:pt x="1448552" y="2360688"/>
                  <a:pt x="1451797" y="2358232"/>
                  <a:pt x="1451797" y="2358232"/>
                </a:cubicBezTo>
                <a:cubicBezTo>
                  <a:pt x="1461248" y="2342011"/>
                  <a:pt x="1472874" y="2331403"/>
                  <a:pt x="1479080" y="2317635"/>
                </a:cubicBezTo>
                <a:cubicBezTo>
                  <a:pt x="1485284" y="2303870"/>
                  <a:pt x="1491490" y="2290103"/>
                  <a:pt x="1494450" y="2278791"/>
                </a:cubicBezTo>
                <a:cubicBezTo>
                  <a:pt x="1500371" y="2256166"/>
                  <a:pt x="1506041" y="2246434"/>
                  <a:pt x="1520912" y="2233370"/>
                </a:cubicBezTo>
                <a:cubicBezTo>
                  <a:pt x="1527403" y="2228462"/>
                  <a:pt x="1531183" y="2221974"/>
                  <a:pt x="1536854" y="2212240"/>
                </a:cubicBezTo>
                <a:lnTo>
                  <a:pt x="1543200" y="2201348"/>
                </a:lnTo>
                <a:lnTo>
                  <a:pt x="1546923" y="2197727"/>
                </a:lnTo>
                <a:cubicBezTo>
                  <a:pt x="1551522" y="2196062"/>
                  <a:pt x="1556659" y="2190362"/>
                  <a:pt x="1555588" y="2198430"/>
                </a:cubicBezTo>
                <a:cubicBezTo>
                  <a:pt x="1555053" y="2202463"/>
                  <a:pt x="1557764" y="2204042"/>
                  <a:pt x="1555874" y="2207287"/>
                </a:cubicBezTo>
                <a:cubicBezTo>
                  <a:pt x="1552093" y="2213776"/>
                  <a:pt x="1549668" y="2221054"/>
                  <a:pt x="1546423" y="2223508"/>
                </a:cubicBezTo>
                <a:cubicBezTo>
                  <a:pt x="1536151" y="2234907"/>
                  <a:pt x="1527236" y="2247093"/>
                  <a:pt x="1518321" y="2259281"/>
                </a:cubicBezTo>
                <a:cubicBezTo>
                  <a:pt x="1509939" y="2267434"/>
                  <a:pt x="1511295" y="2268224"/>
                  <a:pt x="1511579" y="2277082"/>
                </a:cubicBezTo>
                <a:cubicBezTo>
                  <a:pt x="1514290" y="2278661"/>
                  <a:pt x="1516466" y="2284273"/>
                  <a:pt x="1514040" y="2291551"/>
                </a:cubicBezTo>
                <a:cubicBezTo>
                  <a:pt x="1508370" y="2301284"/>
                  <a:pt x="1507301" y="2309352"/>
                  <a:pt x="1499739" y="2322330"/>
                </a:cubicBezTo>
                <a:cubicBezTo>
                  <a:pt x="1494604" y="2328028"/>
                  <a:pt x="1490289" y="2338551"/>
                  <a:pt x="1483264" y="2347494"/>
                </a:cubicBezTo>
                <a:cubicBezTo>
                  <a:pt x="1479483" y="2353983"/>
                  <a:pt x="1482193" y="2355562"/>
                  <a:pt x="1483548" y="2356351"/>
                </a:cubicBezTo>
                <a:cubicBezTo>
                  <a:pt x="1486258" y="2357931"/>
                  <a:pt x="1489503" y="2355475"/>
                  <a:pt x="1491394" y="2352230"/>
                </a:cubicBezTo>
                <a:cubicBezTo>
                  <a:pt x="1495174" y="2345742"/>
                  <a:pt x="1493819" y="2344953"/>
                  <a:pt x="1495709" y="2341708"/>
                </a:cubicBezTo>
                <a:cubicBezTo>
                  <a:pt x="1502449" y="2323908"/>
                  <a:pt x="1511366" y="2311720"/>
                  <a:pt x="1522456" y="2305147"/>
                </a:cubicBezTo>
                <a:cubicBezTo>
                  <a:pt x="1527057" y="2303482"/>
                  <a:pt x="1525987" y="2311548"/>
                  <a:pt x="1532478" y="2306640"/>
                </a:cubicBezTo>
                <a:cubicBezTo>
                  <a:pt x="1538149" y="2296906"/>
                  <a:pt x="1543819" y="2287173"/>
                  <a:pt x="1549490" y="2277440"/>
                </a:cubicBezTo>
                <a:cubicBezTo>
                  <a:pt x="1554624" y="2271741"/>
                  <a:pt x="1557584" y="2260429"/>
                  <a:pt x="1565965" y="2252276"/>
                </a:cubicBezTo>
                <a:cubicBezTo>
                  <a:pt x="1575702" y="2244912"/>
                  <a:pt x="1572171" y="2238509"/>
                  <a:pt x="1577842" y="2228776"/>
                </a:cubicBezTo>
                <a:cubicBezTo>
                  <a:pt x="1596208" y="2200368"/>
                  <a:pt x="1607264" y="2172045"/>
                  <a:pt x="1623740" y="2146880"/>
                </a:cubicBezTo>
                <a:cubicBezTo>
                  <a:pt x="1631300" y="2133902"/>
                  <a:pt x="1636971" y="2124170"/>
                  <a:pt x="1644531" y="2111193"/>
                </a:cubicBezTo>
                <a:cubicBezTo>
                  <a:pt x="1655872" y="2091728"/>
                  <a:pt x="1665323" y="2075506"/>
                  <a:pt x="1669889" y="2052093"/>
                </a:cubicBezTo>
                <a:cubicBezTo>
                  <a:pt x="1673134" y="2049638"/>
                  <a:pt x="1675844" y="2051218"/>
                  <a:pt x="1677734" y="2047974"/>
                </a:cubicBezTo>
                <a:cubicBezTo>
                  <a:pt x="1692070" y="2038944"/>
                  <a:pt x="1693960" y="2035700"/>
                  <a:pt x="1699881" y="2013076"/>
                </a:cubicBezTo>
                <a:cubicBezTo>
                  <a:pt x="1700952" y="2005009"/>
                  <a:pt x="1703911" y="1993696"/>
                  <a:pt x="1709582" y="1983964"/>
                </a:cubicBezTo>
                <a:cubicBezTo>
                  <a:pt x="1713898" y="1973441"/>
                  <a:pt x="1714967" y="1965374"/>
                  <a:pt x="1720102" y="1959675"/>
                </a:cubicBezTo>
                <a:cubicBezTo>
                  <a:pt x="1732264" y="1945032"/>
                  <a:pt x="1743604" y="1925567"/>
                  <a:pt x="1757406" y="1920571"/>
                </a:cubicBezTo>
                <a:cubicBezTo>
                  <a:pt x="1765252" y="1916452"/>
                  <a:pt x="1773632" y="1908298"/>
                  <a:pt x="1777948" y="1897776"/>
                </a:cubicBezTo>
                <a:cubicBezTo>
                  <a:pt x="1779017" y="1889707"/>
                  <a:pt x="1782798" y="1883219"/>
                  <a:pt x="1786578" y="1876731"/>
                </a:cubicBezTo>
                <a:cubicBezTo>
                  <a:pt x="1792249" y="1866998"/>
                  <a:pt x="1794674" y="1859719"/>
                  <a:pt x="1791963" y="1858140"/>
                </a:cubicBezTo>
                <a:cubicBezTo>
                  <a:pt x="1791144" y="1853317"/>
                  <a:pt x="1791679" y="1849284"/>
                  <a:pt x="1788968" y="1847704"/>
                </a:cubicBezTo>
                <a:cubicBezTo>
                  <a:pt x="1787328" y="1838058"/>
                  <a:pt x="1796244" y="1825870"/>
                  <a:pt x="1804090" y="1821751"/>
                </a:cubicBezTo>
                <a:cubicBezTo>
                  <a:pt x="1808690" y="1820086"/>
                  <a:pt x="1814645" y="1819209"/>
                  <a:pt x="1818425" y="1812721"/>
                </a:cubicBezTo>
                <a:cubicBezTo>
                  <a:pt x="1824096" y="1802988"/>
                  <a:pt x="1827876" y="1796499"/>
                  <a:pt x="1830301" y="1789222"/>
                </a:cubicBezTo>
                <a:cubicBezTo>
                  <a:pt x="1833263" y="1777909"/>
                  <a:pt x="1845423" y="1763267"/>
                  <a:pt x="1847027" y="1751166"/>
                </a:cubicBezTo>
                <a:cubicBezTo>
                  <a:pt x="1848918" y="1747922"/>
                  <a:pt x="1850808" y="1744677"/>
                  <a:pt x="1854054" y="1742222"/>
                </a:cubicBezTo>
                <a:cubicBezTo>
                  <a:pt x="1862434" y="1734068"/>
                  <a:pt x="1867035" y="1732405"/>
                  <a:pt x="1871100" y="1734773"/>
                </a:cubicBezTo>
                <a:cubicBezTo>
                  <a:pt x="1872455" y="1735563"/>
                  <a:pt x="1877056" y="1733897"/>
                  <a:pt x="1879481" y="1726619"/>
                </a:cubicBezTo>
                <a:cubicBezTo>
                  <a:pt x="1881621" y="1710483"/>
                  <a:pt x="1888361" y="1692683"/>
                  <a:pt x="1895102" y="1674882"/>
                </a:cubicBezTo>
                <a:cubicBezTo>
                  <a:pt x="1896992" y="1671639"/>
                  <a:pt x="1897527" y="1667606"/>
                  <a:pt x="1896171" y="1666815"/>
                </a:cubicBezTo>
                <a:cubicBezTo>
                  <a:pt x="1894817" y="1666026"/>
                  <a:pt x="1892926" y="1669270"/>
                  <a:pt x="1889682" y="1671724"/>
                </a:cubicBezTo>
                <a:cubicBezTo>
                  <a:pt x="1882121" y="1684702"/>
                  <a:pt x="1867249" y="1697765"/>
                  <a:pt x="1861864" y="1716354"/>
                </a:cubicBezTo>
                <a:cubicBezTo>
                  <a:pt x="1859973" y="1719599"/>
                  <a:pt x="1856193" y="1726088"/>
                  <a:pt x="1854838" y="1725299"/>
                </a:cubicBezTo>
                <a:cubicBezTo>
                  <a:pt x="1850772" y="1722930"/>
                  <a:pt x="1845102" y="1732662"/>
                  <a:pt x="1841322" y="1739151"/>
                </a:cubicBezTo>
                <a:cubicBezTo>
                  <a:pt x="1837541" y="1745639"/>
                  <a:pt x="1832942" y="1747304"/>
                  <a:pt x="1832121" y="1742482"/>
                </a:cubicBezTo>
                <a:cubicBezTo>
                  <a:pt x="1830766" y="1741693"/>
                  <a:pt x="1833191" y="1734413"/>
                  <a:pt x="1832371" y="1729590"/>
                </a:cubicBezTo>
                <a:cubicBezTo>
                  <a:pt x="1828591" y="1736080"/>
                  <a:pt x="1825345" y="1738533"/>
                  <a:pt x="1824811" y="1742567"/>
                </a:cubicBezTo>
                <a:cubicBezTo>
                  <a:pt x="1823740" y="1750635"/>
                  <a:pt x="1816715" y="1759578"/>
                  <a:pt x="1812935" y="1766066"/>
                </a:cubicBezTo>
                <a:cubicBezTo>
                  <a:pt x="1808618" y="1776590"/>
                  <a:pt x="1800773" y="1780709"/>
                  <a:pt x="1796458" y="1791231"/>
                </a:cubicBezTo>
                <a:cubicBezTo>
                  <a:pt x="1790253" y="1804997"/>
                  <a:pt x="1786722" y="1798595"/>
                  <a:pt x="1780231" y="1803505"/>
                </a:cubicBezTo>
                <a:lnTo>
                  <a:pt x="1772230" y="1814442"/>
                </a:lnTo>
                <a:lnTo>
                  <a:pt x="1791489" y="1778297"/>
                </a:lnTo>
                <a:cubicBezTo>
                  <a:pt x="1794450" y="1766986"/>
                  <a:pt x="1801475" y="1758043"/>
                  <a:pt x="1809321" y="1753923"/>
                </a:cubicBezTo>
                <a:cubicBezTo>
                  <a:pt x="1815813" y="1749014"/>
                  <a:pt x="1818237" y="1741736"/>
                  <a:pt x="1817417" y="1736912"/>
                </a:cubicBezTo>
                <a:cubicBezTo>
                  <a:pt x="1815242" y="1731299"/>
                  <a:pt x="1819022" y="1724811"/>
                  <a:pt x="1824692" y="1715078"/>
                </a:cubicBezTo>
                <a:cubicBezTo>
                  <a:pt x="1836034" y="1695612"/>
                  <a:pt x="1846018" y="1675357"/>
                  <a:pt x="1862781" y="1659050"/>
                </a:cubicBezTo>
                <a:cubicBezTo>
                  <a:pt x="1862781" y="1659050"/>
                  <a:pt x="1864671" y="1655806"/>
                  <a:pt x="1864671" y="1655806"/>
                </a:cubicBezTo>
                <a:cubicBezTo>
                  <a:pt x="1882216" y="1622573"/>
                  <a:pt x="1903294" y="1595743"/>
                  <a:pt x="1920305" y="1566545"/>
                </a:cubicBezTo>
                <a:cubicBezTo>
                  <a:pt x="1924085" y="1560056"/>
                  <a:pt x="1925975" y="1556812"/>
                  <a:pt x="1923266" y="1555234"/>
                </a:cubicBezTo>
                <a:lnTo>
                  <a:pt x="1924152" y="1551341"/>
                </a:lnTo>
                <a:lnTo>
                  <a:pt x="1926058" y="1562553"/>
                </a:lnTo>
                <a:cubicBezTo>
                  <a:pt x="1922278" y="1569042"/>
                  <a:pt x="1916608" y="1578775"/>
                  <a:pt x="1910937" y="1588507"/>
                </a:cubicBezTo>
                <a:cubicBezTo>
                  <a:pt x="1907157" y="1594996"/>
                  <a:pt x="1905266" y="1598241"/>
                  <a:pt x="1907977" y="1599820"/>
                </a:cubicBezTo>
                <a:cubicBezTo>
                  <a:pt x="1910687" y="1601399"/>
                  <a:pt x="1911222" y="1597365"/>
                  <a:pt x="1915003" y="1590876"/>
                </a:cubicBezTo>
                <a:cubicBezTo>
                  <a:pt x="1916893" y="1587632"/>
                  <a:pt x="1922028" y="1581933"/>
                  <a:pt x="1921209" y="1577109"/>
                </a:cubicBezTo>
                <a:cubicBezTo>
                  <a:pt x="1923633" y="1569831"/>
                  <a:pt x="1927413" y="1563342"/>
                  <a:pt x="1930659" y="1560888"/>
                </a:cubicBezTo>
                <a:cubicBezTo>
                  <a:pt x="1937684" y="1551945"/>
                  <a:pt x="1943355" y="1542212"/>
                  <a:pt x="1947135" y="1535723"/>
                </a:cubicBezTo>
                <a:cubicBezTo>
                  <a:pt x="1950916" y="1529234"/>
                  <a:pt x="1956051" y="1523536"/>
                  <a:pt x="1959297" y="1521081"/>
                </a:cubicBezTo>
                <a:cubicBezTo>
                  <a:pt x="1974168" y="1508018"/>
                  <a:pt x="1989039" y="1494955"/>
                  <a:pt x="2002305" y="1493993"/>
                </a:cubicBezTo>
                <a:cubicBezTo>
                  <a:pt x="1999880" y="1501270"/>
                  <a:pt x="1997990" y="1504515"/>
                  <a:pt x="1996099" y="1507760"/>
                </a:cubicBezTo>
                <a:cubicBezTo>
                  <a:pt x="1984759" y="1527225"/>
                  <a:pt x="1975308" y="1543445"/>
                  <a:pt x="1965857" y="1559668"/>
                </a:cubicBezTo>
                <a:cubicBezTo>
                  <a:pt x="1960722" y="1565368"/>
                  <a:pt x="1959653" y="1573435"/>
                  <a:pt x="1960472" y="1578258"/>
                </a:cubicBezTo>
                <a:cubicBezTo>
                  <a:pt x="1971813" y="1558792"/>
                  <a:pt x="1983154" y="1539327"/>
                  <a:pt x="1994495" y="1519861"/>
                </a:cubicBezTo>
                <a:cubicBezTo>
                  <a:pt x="2005835" y="1500396"/>
                  <a:pt x="2018533" y="1481719"/>
                  <a:pt x="2028517" y="1461464"/>
                </a:cubicBezTo>
                <a:cubicBezTo>
                  <a:pt x="2038504" y="1441209"/>
                  <a:pt x="2052020" y="1427357"/>
                  <a:pt x="2063361" y="1407890"/>
                </a:cubicBezTo>
                <a:cubicBezTo>
                  <a:pt x="2078482" y="1381937"/>
                  <a:pt x="2093603" y="1355982"/>
                  <a:pt x="2108725" y="1330028"/>
                </a:cubicBezTo>
                <a:cubicBezTo>
                  <a:pt x="2114395" y="1320296"/>
                  <a:pt x="2120886" y="1315386"/>
                  <a:pt x="2123310" y="1308107"/>
                </a:cubicBezTo>
                <a:cubicBezTo>
                  <a:pt x="2133832" y="1283819"/>
                  <a:pt x="2148418" y="1261899"/>
                  <a:pt x="2152982" y="1238485"/>
                </a:cubicBezTo>
                <a:cubicBezTo>
                  <a:pt x="2153518" y="1234452"/>
                  <a:pt x="2156763" y="1231996"/>
                  <a:pt x="2159473" y="1233576"/>
                </a:cubicBezTo>
                <a:cubicBezTo>
                  <a:pt x="2160828" y="1234365"/>
                  <a:pt x="2161649" y="1239189"/>
                  <a:pt x="2168140" y="1234280"/>
                </a:cubicBezTo>
                <a:lnTo>
                  <a:pt x="2182078" y="1214374"/>
                </a:lnTo>
                <a:lnTo>
                  <a:pt x="2168626" y="1206538"/>
                </a:lnTo>
                <a:lnTo>
                  <a:pt x="2168957" y="1205827"/>
                </a:lnTo>
                <a:cubicBezTo>
                  <a:pt x="2173807" y="1191271"/>
                  <a:pt x="2182722" y="1179083"/>
                  <a:pt x="2186217" y="1163737"/>
                </a:cubicBezTo>
                <a:cubicBezTo>
                  <a:pt x="2186217" y="1163737"/>
                  <a:pt x="2188107" y="1160494"/>
                  <a:pt x="2191353" y="1158039"/>
                </a:cubicBezTo>
                <a:cubicBezTo>
                  <a:pt x="2194598" y="1155584"/>
                  <a:pt x="2196489" y="1152340"/>
                  <a:pt x="2198379" y="1149096"/>
                </a:cubicBezTo>
                <a:cubicBezTo>
                  <a:pt x="2215926" y="1115863"/>
                  <a:pt x="2240247" y="1086579"/>
                  <a:pt x="2256438" y="1052557"/>
                </a:cubicBezTo>
                <a:cubicBezTo>
                  <a:pt x="2263999" y="1039580"/>
                  <a:pt x="2271844" y="1035460"/>
                  <a:pt x="2276160" y="1024938"/>
                </a:cubicBezTo>
                <a:cubicBezTo>
                  <a:pt x="2281831" y="1015205"/>
                  <a:pt x="2289392" y="1002228"/>
                  <a:pt x="2295062" y="992495"/>
                </a:cubicBezTo>
                <a:cubicBezTo>
                  <a:pt x="2307757" y="973819"/>
                  <a:pt x="2311788" y="954439"/>
                  <a:pt x="2323949" y="939798"/>
                </a:cubicBezTo>
                <a:cubicBezTo>
                  <a:pt x="2327730" y="933309"/>
                  <a:pt x="2329620" y="930064"/>
                  <a:pt x="2331510" y="926821"/>
                </a:cubicBezTo>
                <a:cubicBezTo>
                  <a:pt x="2333400" y="923576"/>
                  <a:pt x="2333934" y="919542"/>
                  <a:pt x="2338535" y="917877"/>
                </a:cubicBezTo>
                <a:cubicBezTo>
                  <a:pt x="2339890" y="918667"/>
                  <a:pt x="2340711" y="923490"/>
                  <a:pt x="2338821" y="926734"/>
                </a:cubicBezTo>
                <a:cubicBezTo>
                  <a:pt x="2334505" y="937256"/>
                  <a:pt x="2332900" y="949358"/>
                  <a:pt x="2325340" y="962335"/>
                </a:cubicBezTo>
                <a:cubicBezTo>
                  <a:pt x="2321559" y="968824"/>
                  <a:pt x="2324270" y="970403"/>
                  <a:pt x="2321845" y="977681"/>
                </a:cubicBezTo>
                <a:cubicBezTo>
                  <a:pt x="2335361" y="963828"/>
                  <a:pt x="2344812" y="947607"/>
                  <a:pt x="2355617" y="932174"/>
                </a:cubicBezTo>
                <a:cubicBezTo>
                  <a:pt x="2364533" y="919987"/>
                  <a:pt x="2372914" y="911833"/>
                  <a:pt x="2381829" y="899645"/>
                </a:cubicBezTo>
                <a:cubicBezTo>
                  <a:pt x="2383720" y="896401"/>
                  <a:pt x="2390211" y="891492"/>
                  <a:pt x="2391030" y="896315"/>
                </a:cubicBezTo>
                <a:cubicBezTo>
                  <a:pt x="2391851" y="901138"/>
                  <a:pt x="2386716" y="906838"/>
                  <a:pt x="2384825" y="910083"/>
                </a:cubicBezTo>
                <a:cubicBezTo>
                  <a:pt x="2371594" y="932792"/>
                  <a:pt x="2360253" y="952258"/>
                  <a:pt x="2347022" y="974967"/>
                </a:cubicBezTo>
                <a:cubicBezTo>
                  <a:pt x="2324340" y="1013899"/>
                  <a:pt x="2305724" y="1055199"/>
                  <a:pt x="2293062" y="1095623"/>
                </a:cubicBezTo>
                <a:cubicBezTo>
                  <a:pt x="2288213" y="1110178"/>
                  <a:pt x="2277407" y="1125611"/>
                  <a:pt x="2272556" y="1140167"/>
                </a:cubicBezTo>
                <a:cubicBezTo>
                  <a:pt x="2266352" y="1153934"/>
                  <a:pt x="2255545" y="1169365"/>
                  <a:pt x="2244739" y="1184797"/>
                </a:cubicBezTo>
                <a:cubicBezTo>
                  <a:pt x="2234468" y="1196195"/>
                  <a:pt x="2221772" y="1214871"/>
                  <a:pt x="2212321" y="1231092"/>
                </a:cubicBezTo>
                <a:lnTo>
                  <a:pt x="2211935" y="1231770"/>
                </a:lnTo>
                <a:lnTo>
                  <a:pt x="2198481" y="1223931"/>
                </a:lnTo>
                <a:lnTo>
                  <a:pt x="2189002" y="1242089"/>
                </a:lnTo>
                <a:cubicBezTo>
                  <a:pt x="2185222" y="1248577"/>
                  <a:pt x="2180906" y="1259099"/>
                  <a:pt x="2175236" y="1268832"/>
                </a:cubicBezTo>
                <a:cubicBezTo>
                  <a:pt x="2169565" y="1278566"/>
                  <a:pt x="2170920" y="1279355"/>
                  <a:pt x="2180122" y="1276024"/>
                </a:cubicBezTo>
                <a:cubicBezTo>
                  <a:pt x="2185257" y="1270325"/>
                  <a:pt x="2187683" y="1263047"/>
                  <a:pt x="2191747" y="1265415"/>
                </a:cubicBezTo>
                <a:cubicBezTo>
                  <a:pt x="2192568" y="1270239"/>
                  <a:pt x="2187433" y="1275937"/>
                  <a:pt x="2185542" y="1279182"/>
                </a:cubicBezTo>
                <a:cubicBezTo>
                  <a:pt x="2185542" y="1279182"/>
                  <a:pt x="2183652" y="1282427"/>
                  <a:pt x="2183652" y="1282427"/>
                </a:cubicBezTo>
                <a:cubicBezTo>
                  <a:pt x="2184471" y="1287250"/>
                  <a:pt x="2188252" y="1280761"/>
                  <a:pt x="2190142" y="1277517"/>
                </a:cubicBezTo>
                <a:cubicBezTo>
                  <a:pt x="2195813" y="1267783"/>
                  <a:pt x="2203373" y="1254807"/>
                  <a:pt x="2210934" y="1241831"/>
                </a:cubicBezTo>
                <a:cubicBezTo>
                  <a:pt x="2212824" y="1238586"/>
                  <a:pt x="2214714" y="1235341"/>
                  <a:pt x="2216070" y="1236131"/>
                </a:cubicBezTo>
                <a:cubicBezTo>
                  <a:pt x="2218780" y="1237710"/>
                  <a:pt x="2223381" y="1236045"/>
                  <a:pt x="2219600" y="1242535"/>
                </a:cubicBezTo>
                <a:cubicBezTo>
                  <a:pt x="2212574" y="1251476"/>
                  <a:pt x="2212859" y="1260333"/>
                  <a:pt x="2209614" y="1262789"/>
                </a:cubicBezTo>
                <a:cubicBezTo>
                  <a:pt x="2201233" y="1270941"/>
                  <a:pt x="2196383" y="1285499"/>
                  <a:pt x="2188002" y="1293652"/>
                </a:cubicBezTo>
                <a:cubicBezTo>
                  <a:pt x="2184757" y="1296107"/>
                  <a:pt x="2182867" y="1299351"/>
                  <a:pt x="2180157" y="1297772"/>
                </a:cubicBezTo>
                <a:cubicBezTo>
                  <a:pt x="2176377" y="1304261"/>
                  <a:pt x="2175841" y="1308295"/>
                  <a:pt x="2170707" y="1313993"/>
                </a:cubicBezTo>
                <a:cubicBezTo>
                  <a:pt x="2166641" y="1311625"/>
                  <a:pt x="2163930" y="1310045"/>
                  <a:pt x="2159865" y="1307677"/>
                </a:cubicBezTo>
                <a:cubicBezTo>
                  <a:pt x="2147990" y="1331177"/>
                  <a:pt x="2131227" y="1347484"/>
                  <a:pt x="2119352" y="1370984"/>
                </a:cubicBezTo>
                <a:cubicBezTo>
                  <a:pt x="2119352" y="1370984"/>
                  <a:pt x="2117461" y="1374228"/>
                  <a:pt x="2117461" y="1374228"/>
                </a:cubicBezTo>
                <a:cubicBezTo>
                  <a:pt x="2102589" y="1387291"/>
                  <a:pt x="2101805" y="1404216"/>
                  <a:pt x="2092890" y="1416403"/>
                </a:cubicBezTo>
                <a:cubicBezTo>
                  <a:pt x="2090999" y="1419648"/>
                  <a:pt x="2090464" y="1423681"/>
                  <a:pt x="2089929" y="1427715"/>
                </a:cubicBezTo>
                <a:cubicBezTo>
                  <a:pt x="2095065" y="1422016"/>
                  <a:pt x="2098846" y="1415527"/>
                  <a:pt x="2102626" y="1409040"/>
                </a:cubicBezTo>
                <a:cubicBezTo>
                  <a:pt x="2105871" y="1406585"/>
                  <a:pt x="2109116" y="1404129"/>
                  <a:pt x="2108580" y="1408163"/>
                </a:cubicBezTo>
                <a:cubicBezTo>
                  <a:pt x="2109401" y="1412987"/>
                  <a:pt x="2108866" y="1417020"/>
                  <a:pt x="2105085" y="1423509"/>
                </a:cubicBezTo>
                <a:cubicBezTo>
                  <a:pt x="2091854" y="1446219"/>
                  <a:pt x="2078623" y="1468929"/>
                  <a:pt x="2066748" y="1492429"/>
                </a:cubicBezTo>
                <a:cubicBezTo>
                  <a:pt x="2052446" y="1523206"/>
                  <a:pt x="2035970" y="1548371"/>
                  <a:pt x="2017604" y="1576780"/>
                </a:cubicBezTo>
                <a:cubicBezTo>
                  <a:pt x="2002483" y="1602734"/>
                  <a:pt x="1990071" y="1630266"/>
                  <a:pt x="1970885" y="1653851"/>
                </a:cubicBezTo>
                <a:cubicBezTo>
                  <a:pt x="1967639" y="1656307"/>
                  <a:pt x="1965749" y="1659552"/>
                  <a:pt x="1965214" y="1663585"/>
                </a:cubicBezTo>
                <a:cubicBezTo>
                  <a:pt x="1954158" y="1691908"/>
                  <a:pt x="1936328" y="1716284"/>
                  <a:pt x="1922561" y="1743027"/>
                </a:cubicBezTo>
                <a:cubicBezTo>
                  <a:pt x="1913110" y="1759249"/>
                  <a:pt x="1900415" y="1777924"/>
                  <a:pt x="1890143" y="1789322"/>
                </a:cubicBezTo>
                <a:cubicBezTo>
                  <a:pt x="1879338" y="1804754"/>
                  <a:pt x="1868531" y="1820185"/>
                  <a:pt x="1862326" y="1833952"/>
                </a:cubicBezTo>
                <a:cubicBezTo>
                  <a:pt x="1857475" y="1848508"/>
                  <a:pt x="1846670" y="1863940"/>
                  <a:pt x="1841820" y="1878496"/>
                </a:cubicBezTo>
                <a:cubicBezTo>
                  <a:pt x="1829158" y="1918921"/>
                  <a:pt x="1810542" y="1960220"/>
                  <a:pt x="1787860" y="1999151"/>
                </a:cubicBezTo>
                <a:cubicBezTo>
                  <a:pt x="1774629" y="2021862"/>
                  <a:pt x="1763288" y="2041327"/>
                  <a:pt x="1750057" y="2064036"/>
                </a:cubicBezTo>
                <a:cubicBezTo>
                  <a:pt x="1748167" y="2067281"/>
                  <a:pt x="1743032" y="2072980"/>
                  <a:pt x="1743853" y="2077803"/>
                </a:cubicBezTo>
                <a:cubicBezTo>
                  <a:pt x="1744672" y="2082626"/>
                  <a:pt x="1751163" y="2077717"/>
                  <a:pt x="1753053" y="2074473"/>
                </a:cubicBezTo>
                <a:cubicBezTo>
                  <a:pt x="1761968" y="2062285"/>
                  <a:pt x="1770350" y="2054132"/>
                  <a:pt x="1779265" y="2041944"/>
                </a:cubicBezTo>
                <a:cubicBezTo>
                  <a:pt x="1790071" y="2026512"/>
                  <a:pt x="1799522" y="2010291"/>
                  <a:pt x="1813038" y="1996438"/>
                </a:cubicBezTo>
                <a:cubicBezTo>
                  <a:pt x="1810613" y="2003715"/>
                  <a:pt x="1813323" y="2005295"/>
                  <a:pt x="1809543" y="2011784"/>
                </a:cubicBezTo>
                <a:cubicBezTo>
                  <a:pt x="1801983" y="2024760"/>
                  <a:pt x="1800377" y="2036863"/>
                  <a:pt x="1796062" y="2047384"/>
                </a:cubicBezTo>
                <a:cubicBezTo>
                  <a:pt x="1794172" y="2050630"/>
                  <a:pt x="1794993" y="2055452"/>
                  <a:pt x="1796347" y="2056242"/>
                </a:cubicBezTo>
                <a:cubicBezTo>
                  <a:pt x="1800948" y="2054577"/>
                  <a:pt x="1801482" y="2050542"/>
                  <a:pt x="1803372" y="2047298"/>
                </a:cubicBezTo>
                <a:cubicBezTo>
                  <a:pt x="1805262" y="2044054"/>
                  <a:pt x="1807153" y="2040810"/>
                  <a:pt x="1810933" y="2034321"/>
                </a:cubicBezTo>
                <a:cubicBezTo>
                  <a:pt x="1823094" y="2019680"/>
                  <a:pt x="1827125" y="2000300"/>
                  <a:pt x="1839820" y="1981624"/>
                </a:cubicBezTo>
                <a:cubicBezTo>
                  <a:pt x="1845491" y="1971891"/>
                  <a:pt x="1853052" y="1958914"/>
                  <a:pt x="1858722" y="1949180"/>
                </a:cubicBezTo>
                <a:cubicBezTo>
                  <a:pt x="1863038" y="1938658"/>
                  <a:pt x="1870884" y="1934540"/>
                  <a:pt x="1878444" y="1921562"/>
                </a:cubicBezTo>
                <a:cubicBezTo>
                  <a:pt x="1894635" y="1887540"/>
                  <a:pt x="1918957" y="1858255"/>
                  <a:pt x="1936504" y="1825023"/>
                </a:cubicBezTo>
                <a:cubicBezTo>
                  <a:pt x="1938394" y="1821779"/>
                  <a:pt x="1940284" y="1818535"/>
                  <a:pt x="1943529" y="1816080"/>
                </a:cubicBezTo>
                <a:cubicBezTo>
                  <a:pt x="1946775" y="1813626"/>
                  <a:pt x="1948665" y="1810381"/>
                  <a:pt x="1948665" y="1810381"/>
                </a:cubicBezTo>
                <a:cubicBezTo>
                  <a:pt x="1952160" y="1795036"/>
                  <a:pt x="1961076" y="1782848"/>
                  <a:pt x="1965925" y="1768291"/>
                </a:cubicBezTo>
                <a:cubicBezTo>
                  <a:pt x="1972667" y="1750491"/>
                  <a:pt x="1980763" y="1733481"/>
                  <a:pt x="1995098" y="1724451"/>
                </a:cubicBezTo>
                <a:cubicBezTo>
                  <a:pt x="1996989" y="1721207"/>
                  <a:pt x="1996989" y="1721207"/>
                  <a:pt x="1998879" y="1717962"/>
                </a:cubicBezTo>
                <a:cubicBezTo>
                  <a:pt x="2006440" y="1704985"/>
                  <a:pt x="2015355" y="1692798"/>
                  <a:pt x="2019671" y="1682276"/>
                </a:cubicBezTo>
                <a:cubicBezTo>
                  <a:pt x="2029121" y="1666055"/>
                  <a:pt x="2038857" y="1658691"/>
                  <a:pt x="2045063" y="1644923"/>
                </a:cubicBezTo>
                <a:cubicBezTo>
                  <a:pt x="2053158" y="1627912"/>
                  <a:pt x="2065319" y="1613271"/>
                  <a:pt x="2075306" y="1593015"/>
                </a:cubicBezTo>
                <a:cubicBezTo>
                  <a:pt x="2083401" y="1576004"/>
                  <a:pt x="2091496" y="1558994"/>
                  <a:pt x="2099592" y="1541983"/>
                </a:cubicBezTo>
                <a:cubicBezTo>
                  <a:pt x="2110113" y="1517694"/>
                  <a:pt x="2123879" y="1490949"/>
                  <a:pt x="2137645" y="1464207"/>
                </a:cubicBezTo>
                <a:cubicBezTo>
                  <a:pt x="2148986" y="1444740"/>
                  <a:pt x="2154371" y="1426151"/>
                  <a:pt x="2168957" y="1404230"/>
                </a:cubicBezTo>
                <a:cubicBezTo>
                  <a:pt x="2164356" y="1405895"/>
                  <a:pt x="2161111" y="1408350"/>
                  <a:pt x="2155441" y="1418082"/>
                </a:cubicBezTo>
                <a:cubicBezTo>
                  <a:pt x="2153551" y="1421327"/>
                  <a:pt x="2149771" y="1427815"/>
                  <a:pt x="2145990" y="1434305"/>
                </a:cubicBezTo>
                <a:cubicBezTo>
                  <a:pt x="2130584" y="1451401"/>
                  <a:pt x="2115998" y="1473322"/>
                  <a:pt x="2104657" y="1492788"/>
                </a:cubicBezTo>
                <a:cubicBezTo>
                  <a:pt x="2095206" y="1509009"/>
                  <a:pt x="2083865" y="1528474"/>
                  <a:pt x="2074414" y="1544695"/>
                </a:cubicBezTo>
                <a:cubicBezTo>
                  <a:pt x="2064964" y="1560917"/>
                  <a:pt x="2056868" y="1577927"/>
                  <a:pt x="2052837" y="1597307"/>
                </a:cubicBezTo>
                <a:cubicBezTo>
                  <a:pt x="2052303" y="1601341"/>
                  <a:pt x="2049878" y="1608618"/>
                  <a:pt x="2046097" y="1615108"/>
                </a:cubicBezTo>
                <a:cubicBezTo>
                  <a:pt x="2034221" y="1638608"/>
                  <a:pt x="2019635" y="1660528"/>
                  <a:pt x="2003408" y="1672801"/>
                </a:cubicBezTo>
                <a:cubicBezTo>
                  <a:pt x="1995028" y="1680954"/>
                  <a:pt x="1991248" y="1687443"/>
                  <a:pt x="1986932" y="1697965"/>
                </a:cubicBezTo>
                <a:cubicBezTo>
                  <a:pt x="1982082" y="1712522"/>
                  <a:pt x="1976412" y="1722254"/>
                  <a:pt x="1966140" y="1733653"/>
                </a:cubicBezTo>
                <a:cubicBezTo>
                  <a:pt x="1961005" y="1739352"/>
                  <a:pt x="1957225" y="1745840"/>
                  <a:pt x="1954800" y="1753118"/>
                </a:cubicBezTo>
                <a:cubicBezTo>
                  <a:pt x="1951840" y="1764431"/>
                  <a:pt x="1939678" y="1779072"/>
                  <a:pt x="1936183" y="1794418"/>
                </a:cubicBezTo>
                <a:cubicBezTo>
                  <a:pt x="1935648" y="1798452"/>
                  <a:pt x="1926732" y="1810640"/>
                  <a:pt x="1921597" y="1816339"/>
                </a:cubicBezTo>
                <a:cubicBezTo>
                  <a:pt x="1906191" y="1833436"/>
                  <a:pt x="1896740" y="1849657"/>
                  <a:pt x="1885399" y="1869122"/>
                </a:cubicBezTo>
                <a:cubicBezTo>
                  <a:pt x="1879729" y="1878855"/>
                  <a:pt x="1873523" y="1892622"/>
                  <a:pt x="1865143" y="1900775"/>
                </a:cubicBezTo>
                <a:cubicBezTo>
                  <a:pt x="1861897" y="1903229"/>
                  <a:pt x="1860007" y="1906474"/>
                  <a:pt x="1860827" y="1911298"/>
                </a:cubicBezTo>
                <a:cubicBezTo>
                  <a:pt x="1865178" y="1922524"/>
                  <a:pt x="1861398" y="1929012"/>
                  <a:pt x="1847346" y="1946898"/>
                </a:cubicBezTo>
                <a:cubicBezTo>
                  <a:pt x="1844101" y="1949354"/>
                  <a:pt x="1840321" y="1955842"/>
                  <a:pt x="1835720" y="1957507"/>
                </a:cubicBezTo>
                <a:cubicBezTo>
                  <a:pt x="1834615" y="1943827"/>
                  <a:pt x="1842710" y="1926816"/>
                  <a:pt x="1854051" y="1907350"/>
                </a:cubicBezTo>
                <a:cubicBezTo>
                  <a:pt x="1888073" y="1848954"/>
                  <a:pt x="1923986" y="1787312"/>
                  <a:pt x="1958009" y="1728915"/>
                </a:cubicBezTo>
                <a:cubicBezTo>
                  <a:pt x="1969350" y="1709450"/>
                  <a:pt x="1974735" y="1690859"/>
                  <a:pt x="1987432" y="1672185"/>
                </a:cubicBezTo>
                <a:cubicBezTo>
                  <a:pt x="1989322" y="1668940"/>
                  <a:pt x="1988502" y="1664116"/>
                  <a:pt x="1990392" y="1660873"/>
                </a:cubicBezTo>
                <a:cubicBezTo>
                  <a:pt x="1993637" y="1658417"/>
                  <a:pt x="1990927" y="1656838"/>
                  <a:pt x="1989572" y="1656049"/>
                </a:cubicBezTo>
                <a:cubicBezTo>
                  <a:pt x="1989572" y="1656049"/>
                  <a:pt x="1988216" y="1655259"/>
                  <a:pt x="1986326" y="1658503"/>
                </a:cubicBezTo>
                <a:cubicBezTo>
                  <a:pt x="1982546" y="1664992"/>
                  <a:pt x="1982012" y="1669027"/>
                  <a:pt x="1977411" y="1670690"/>
                </a:cubicBezTo>
                <a:cubicBezTo>
                  <a:pt x="1979301" y="1667447"/>
                  <a:pt x="1977946" y="1666658"/>
                  <a:pt x="1977946" y="1666658"/>
                </a:cubicBezTo>
                <a:cubicBezTo>
                  <a:pt x="2007653" y="1618783"/>
                  <a:pt x="2031404" y="1571784"/>
                  <a:pt x="2063822" y="1525488"/>
                </a:cubicBezTo>
                <a:cubicBezTo>
                  <a:pt x="2074629" y="1510056"/>
                  <a:pt x="2084080" y="1493835"/>
                  <a:pt x="2092175" y="1476824"/>
                </a:cubicBezTo>
                <a:cubicBezTo>
                  <a:pt x="2100271" y="1459813"/>
                  <a:pt x="2115142" y="1446750"/>
                  <a:pt x="2120527" y="1428160"/>
                </a:cubicBezTo>
                <a:cubicBezTo>
                  <a:pt x="2122417" y="1424916"/>
                  <a:pt x="2124307" y="1421671"/>
                  <a:pt x="2124307" y="1421671"/>
                </a:cubicBezTo>
                <a:cubicBezTo>
                  <a:pt x="2134043" y="1414307"/>
                  <a:pt x="2140249" y="1400541"/>
                  <a:pt x="2147810" y="1387564"/>
                </a:cubicBezTo>
                <a:cubicBezTo>
                  <a:pt x="2159151" y="1368097"/>
                  <a:pt x="2170492" y="1348632"/>
                  <a:pt x="2183723" y="1325922"/>
                </a:cubicBezTo>
                <a:cubicBezTo>
                  <a:pt x="2187503" y="1319435"/>
                  <a:pt x="2192638" y="1313735"/>
                  <a:pt x="2197773" y="1308037"/>
                </a:cubicBezTo>
                <a:cubicBezTo>
                  <a:pt x="2202089" y="1297514"/>
                  <a:pt x="2209935" y="1293394"/>
                  <a:pt x="2214250" y="1282872"/>
                </a:cubicBezTo>
                <a:cubicBezTo>
                  <a:pt x="2218030" y="1276384"/>
                  <a:pt x="2225056" y="1267439"/>
                  <a:pt x="2229372" y="1256918"/>
                </a:cubicBezTo>
                <a:lnTo>
                  <a:pt x="2238264" y="1247803"/>
                </a:lnTo>
                <a:lnTo>
                  <a:pt x="2242375" y="1250199"/>
                </a:lnTo>
                <a:lnTo>
                  <a:pt x="2223559" y="1282862"/>
                </a:lnTo>
                <a:cubicBezTo>
                  <a:pt x="2216097" y="1293724"/>
                  <a:pt x="2207920" y="1303084"/>
                  <a:pt x="2199129" y="1308826"/>
                </a:cubicBezTo>
                <a:cubicBezTo>
                  <a:pt x="2188323" y="1324257"/>
                  <a:pt x="2186184" y="1340393"/>
                  <a:pt x="2175377" y="1355825"/>
                </a:cubicBezTo>
                <a:cubicBezTo>
                  <a:pt x="2181333" y="1354949"/>
                  <a:pt x="2180798" y="1358983"/>
                  <a:pt x="2175128" y="1368716"/>
                </a:cubicBezTo>
                <a:cubicBezTo>
                  <a:pt x="2171348" y="1375203"/>
                  <a:pt x="2169457" y="1378448"/>
                  <a:pt x="2167567" y="1381693"/>
                </a:cubicBezTo>
                <a:cubicBezTo>
                  <a:pt x="2168922" y="1382482"/>
                  <a:pt x="2170277" y="1383272"/>
                  <a:pt x="2171632" y="1384061"/>
                </a:cubicBezTo>
                <a:cubicBezTo>
                  <a:pt x="2175412" y="1377572"/>
                  <a:pt x="2179192" y="1371083"/>
                  <a:pt x="2181083" y="1367839"/>
                </a:cubicBezTo>
                <a:cubicBezTo>
                  <a:pt x="2184863" y="1361351"/>
                  <a:pt x="2186753" y="1358107"/>
                  <a:pt x="2188643" y="1354863"/>
                </a:cubicBezTo>
                <a:cubicBezTo>
                  <a:pt x="2190533" y="1351618"/>
                  <a:pt x="2192959" y="1344340"/>
                  <a:pt x="2195670" y="1345919"/>
                </a:cubicBezTo>
                <a:cubicBezTo>
                  <a:pt x="2201625" y="1345044"/>
                  <a:pt x="2196489" y="1350742"/>
                  <a:pt x="2194065" y="1358020"/>
                </a:cubicBezTo>
                <a:cubicBezTo>
                  <a:pt x="2193529" y="1362054"/>
                  <a:pt x="2196774" y="1359600"/>
                  <a:pt x="2198130" y="1360389"/>
                </a:cubicBezTo>
                <a:cubicBezTo>
                  <a:pt x="2205975" y="1356269"/>
                  <a:pt x="2211645" y="1346537"/>
                  <a:pt x="2218672" y="1337595"/>
                </a:cubicBezTo>
                <a:cubicBezTo>
                  <a:pt x="2231903" y="1314884"/>
                  <a:pt x="2241068" y="1289805"/>
                  <a:pt x="2253764" y="1271129"/>
                </a:cubicBezTo>
                <a:lnTo>
                  <a:pt x="2259894" y="1259711"/>
                </a:lnTo>
                <a:lnTo>
                  <a:pt x="2252938" y="1255659"/>
                </a:lnTo>
                <a:lnTo>
                  <a:pt x="2255402" y="1247500"/>
                </a:lnTo>
                <a:cubicBezTo>
                  <a:pt x="2257826" y="1240222"/>
                  <a:pt x="2262427" y="1238556"/>
                  <a:pt x="2263782" y="1239345"/>
                </a:cubicBezTo>
                <a:cubicBezTo>
                  <a:pt x="2267848" y="1241715"/>
                  <a:pt x="2272448" y="1240051"/>
                  <a:pt x="2280829" y="1231895"/>
                </a:cubicBezTo>
                <a:cubicBezTo>
                  <a:pt x="2284075" y="1229440"/>
                  <a:pt x="2285965" y="1226197"/>
                  <a:pt x="2287855" y="1222953"/>
                </a:cubicBezTo>
                <a:cubicBezTo>
                  <a:pt x="2289460" y="1210852"/>
                  <a:pt x="2301620" y="1196208"/>
                  <a:pt x="2304581" y="1184897"/>
                </a:cubicBezTo>
                <a:cubicBezTo>
                  <a:pt x="2307006" y="1177620"/>
                  <a:pt x="2310787" y="1171131"/>
                  <a:pt x="2316457" y="1161398"/>
                </a:cubicBezTo>
                <a:lnTo>
                  <a:pt x="2330760" y="1152389"/>
                </a:lnTo>
                <a:lnTo>
                  <a:pt x="2345907" y="1126391"/>
                </a:lnTo>
                <a:lnTo>
                  <a:pt x="2342919" y="1115978"/>
                </a:lnTo>
                <a:cubicBezTo>
                  <a:pt x="2340209" y="1114399"/>
                  <a:pt x="2342634" y="1107122"/>
                  <a:pt x="2348305" y="1097388"/>
                </a:cubicBezTo>
                <a:cubicBezTo>
                  <a:pt x="2352085" y="1090900"/>
                  <a:pt x="2355865" y="1084412"/>
                  <a:pt x="2356935" y="1076344"/>
                </a:cubicBezTo>
                <a:cubicBezTo>
                  <a:pt x="2361250" y="1065822"/>
                  <a:pt x="2369630" y="1057668"/>
                  <a:pt x="2377476" y="1053547"/>
                </a:cubicBezTo>
                <a:cubicBezTo>
                  <a:pt x="2384377" y="1051049"/>
                  <a:pt x="2390662" y="1044934"/>
                  <a:pt x="2396744" y="1037613"/>
                </a:cubicBezTo>
                <a:lnTo>
                  <a:pt x="2400266" y="1033088"/>
                </a:lnTo>
                <a:lnTo>
                  <a:pt x="2425329" y="990071"/>
                </a:lnTo>
                <a:lnTo>
                  <a:pt x="2435002" y="961043"/>
                </a:lnTo>
                <a:cubicBezTo>
                  <a:pt x="2440922" y="938420"/>
                  <a:pt x="2442813" y="935175"/>
                  <a:pt x="2457148" y="926145"/>
                </a:cubicBezTo>
                <a:lnTo>
                  <a:pt x="2464964" y="922041"/>
                </a:lnTo>
                <a:lnTo>
                  <a:pt x="2465021" y="921943"/>
                </a:lnTo>
                <a:lnTo>
                  <a:pt x="2475131" y="890995"/>
                </a:lnTo>
                <a:cubicBezTo>
                  <a:pt x="2479483" y="881581"/>
                  <a:pt x="2484681" y="872659"/>
                  <a:pt x="2490351" y="862926"/>
                </a:cubicBezTo>
                <a:cubicBezTo>
                  <a:pt x="2497912" y="849949"/>
                  <a:pt x="2503583" y="840215"/>
                  <a:pt x="2511143" y="827239"/>
                </a:cubicBezTo>
                <a:lnTo>
                  <a:pt x="2528129" y="796932"/>
                </a:lnTo>
                <a:lnTo>
                  <a:pt x="2497708" y="779208"/>
                </a:lnTo>
                <a:lnTo>
                  <a:pt x="2507032" y="769651"/>
                </a:lnTo>
                <a:cubicBezTo>
                  <a:pt x="2511347" y="759129"/>
                  <a:pt x="2518373" y="750185"/>
                  <a:pt x="2522153" y="743697"/>
                </a:cubicBezTo>
                <a:cubicBezTo>
                  <a:pt x="2526469" y="733175"/>
                  <a:pt x="2534315" y="729055"/>
                  <a:pt x="2538631" y="718533"/>
                </a:cubicBezTo>
                <a:cubicBezTo>
                  <a:pt x="2543765" y="712834"/>
                  <a:pt x="2548901" y="707134"/>
                  <a:pt x="2552681" y="700646"/>
                </a:cubicBezTo>
                <a:cubicBezTo>
                  <a:pt x="2565912" y="677936"/>
                  <a:pt x="2577253" y="658471"/>
                  <a:pt x="2588594" y="639005"/>
                </a:cubicBezTo>
                <a:cubicBezTo>
                  <a:pt x="2596155" y="626028"/>
                  <a:pt x="2602360" y="612261"/>
                  <a:pt x="2612096" y="604897"/>
                </a:cubicBezTo>
                <a:cubicBezTo>
                  <a:pt x="2612096" y="604897"/>
                  <a:pt x="2613986" y="601654"/>
                  <a:pt x="2615876" y="598409"/>
                </a:cubicBezTo>
                <a:cubicBezTo>
                  <a:pt x="2621262" y="579819"/>
                  <a:pt x="2636133" y="566756"/>
                  <a:pt x="2644229" y="549745"/>
                </a:cubicBezTo>
                <a:cubicBezTo>
                  <a:pt x="2652324" y="532733"/>
                  <a:pt x="2661774" y="516512"/>
                  <a:pt x="2672581" y="501081"/>
                </a:cubicBezTo>
                <a:cubicBezTo>
                  <a:pt x="2704999" y="454785"/>
                  <a:pt x="2728750" y="407786"/>
                  <a:pt x="2758458" y="359912"/>
                </a:cubicBezTo>
                <a:cubicBezTo>
                  <a:pt x="2758458" y="359912"/>
                  <a:pt x="2757103" y="359122"/>
                  <a:pt x="2758993" y="355879"/>
                </a:cubicBezTo>
                <a:cubicBezTo>
                  <a:pt x="2754392" y="357543"/>
                  <a:pt x="2753858" y="361577"/>
                  <a:pt x="2750078" y="368065"/>
                </a:cubicBezTo>
                <a:cubicBezTo>
                  <a:pt x="2748187" y="371310"/>
                  <a:pt x="2746831" y="370520"/>
                  <a:pt x="2746831" y="370520"/>
                </a:cubicBezTo>
                <a:cubicBezTo>
                  <a:pt x="2745477" y="369731"/>
                  <a:pt x="2742767" y="368152"/>
                  <a:pt x="2746012" y="365697"/>
                </a:cubicBezTo>
                <a:cubicBezTo>
                  <a:pt x="2747902" y="362453"/>
                  <a:pt x="2747081" y="357629"/>
                  <a:pt x="2748972" y="354385"/>
                </a:cubicBezTo>
                <a:cubicBezTo>
                  <a:pt x="2755320" y="345048"/>
                  <a:pt x="2759841" y="335731"/>
                  <a:pt x="2764191" y="326316"/>
                </a:cubicBezTo>
                <a:close/>
                <a:moveTo>
                  <a:pt x="2755540" y="286906"/>
                </a:moveTo>
                <a:lnTo>
                  <a:pt x="2764627" y="302591"/>
                </a:lnTo>
                <a:lnTo>
                  <a:pt x="2749472" y="328604"/>
                </a:lnTo>
                <a:cubicBezTo>
                  <a:pt x="2745156" y="339126"/>
                  <a:pt x="2741375" y="345615"/>
                  <a:pt x="2732995" y="353769"/>
                </a:cubicBezTo>
                <a:cubicBezTo>
                  <a:pt x="2716769" y="366041"/>
                  <a:pt x="2702183" y="387962"/>
                  <a:pt x="2690306" y="411461"/>
                </a:cubicBezTo>
                <a:cubicBezTo>
                  <a:pt x="2686526" y="417950"/>
                  <a:pt x="2684101" y="425227"/>
                  <a:pt x="2683566" y="429262"/>
                </a:cubicBezTo>
                <a:cubicBezTo>
                  <a:pt x="2679536" y="448642"/>
                  <a:pt x="2671440" y="465652"/>
                  <a:pt x="2661989" y="481873"/>
                </a:cubicBezTo>
                <a:cubicBezTo>
                  <a:pt x="2652538" y="498095"/>
                  <a:pt x="2641197" y="517560"/>
                  <a:pt x="2631747" y="533781"/>
                </a:cubicBezTo>
                <a:cubicBezTo>
                  <a:pt x="2620406" y="553247"/>
                  <a:pt x="2605820" y="575168"/>
                  <a:pt x="2590414" y="592265"/>
                </a:cubicBezTo>
                <a:cubicBezTo>
                  <a:pt x="2586633" y="598753"/>
                  <a:pt x="2582853" y="605242"/>
                  <a:pt x="2580963" y="608486"/>
                </a:cubicBezTo>
                <a:cubicBezTo>
                  <a:pt x="2575292" y="618219"/>
                  <a:pt x="2572047" y="620674"/>
                  <a:pt x="2567447" y="622338"/>
                </a:cubicBezTo>
                <a:cubicBezTo>
                  <a:pt x="2582032" y="600418"/>
                  <a:pt x="2587417" y="581828"/>
                  <a:pt x="2598758" y="562362"/>
                </a:cubicBezTo>
                <a:cubicBezTo>
                  <a:pt x="2612524" y="535619"/>
                  <a:pt x="2626291" y="508876"/>
                  <a:pt x="2636811" y="484587"/>
                </a:cubicBezTo>
                <a:cubicBezTo>
                  <a:pt x="2644907" y="467576"/>
                  <a:pt x="2653003" y="450565"/>
                  <a:pt x="2661098" y="433554"/>
                </a:cubicBezTo>
                <a:cubicBezTo>
                  <a:pt x="2671084" y="413298"/>
                  <a:pt x="2683246" y="398657"/>
                  <a:pt x="2691341" y="381645"/>
                </a:cubicBezTo>
                <a:cubicBezTo>
                  <a:pt x="2697547" y="367879"/>
                  <a:pt x="2707283" y="360515"/>
                  <a:pt x="2716733" y="344294"/>
                </a:cubicBezTo>
                <a:cubicBezTo>
                  <a:pt x="2721049" y="333772"/>
                  <a:pt x="2729964" y="321584"/>
                  <a:pt x="2737525" y="308607"/>
                </a:cubicBezTo>
                <a:cubicBezTo>
                  <a:pt x="2739415" y="305362"/>
                  <a:pt x="2739415" y="305362"/>
                  <a:pt x="2741305" y="302118"/>
                </a:cubicBezTo>
                <a:close/>
                <a:moveTo>
                  <a:pt x="2605391" y="27742"/>
                </a:moveTo>
                <a:lnTo>
                  <a:pt x="2613689" y="42064"/>
                </a:lnTo>
                <a:lnTo>
                  <a:pt x="2611315" y="47173"/>
                </a:lnTo>
                <a:cubicBezTo>
                  <a:pt x="2610102" y="50811"/>
                  <a:pt x="2608417" y="55261"/>
                  <a:pt x="2604904" y="59732"/>
                </a:cubicBezTo>
                <a:cubicBezTo>
                  <a:pt x="2601123" y="66222"/>
                  <a:pt x="2605725" y="64556"/>
                  <a:pt x="2608434" y="66135"/>
                </a:cubicBezTo>
                <a:cubicBezTo>
                  <a:pt x="2609790" y="66925"/>
                  <a:pt x="2611680" y="63681"/>
                  <a:pt x="2613571" y="60436"/>
                </a:cubicBezTo>
                <a:lnTo>
                  <a:pt x="2618967" y="51174"/>
                </a:lnTo>
                <a:lnTo>
                  <a:pt x="2630137" y="70454"/>
                </a:lnTo>
                <a:lnTo>
                  <a:pt x="2626023" y="78335"/>
                </a:lnTo>
                <a:lnTo>
                  <a:pt x="2600040" y="63197"/>
                </a:lnTo>
                <a:lnTo>
                  <a:pt x="2576491" y="103617"/>
                </a:lnTo>
                <a:cubicBezTo>
                  <a:pt x="2553809" y="142549"/>
                  <a:pt x="2535192" y="183849"/>
                  <a:pt x="2522531" y="224273"/>
                </a:cubicBezTo>
                <a:cubicBezTo>
                  <a:pt x="2517681" y="238829"/>
                  <a:pt x="2506875" y="254261"/>
                  <a:pt x="2502024" y="268816"/>
                </a:cubicBezTo>
                <a:cubicBezTo>
                  <a:pt x="2495820" y="282584"/>
                  <a:pt x="2485013" y="298015"/>
                  <a:pt x="2474208" y="313447"/>
                </a:cubicBezTo>
                <a:cubicBezTo>
                  <a:pt x="2463936" y="324845"/>
                  <a:pt x="2451241" y="343521"/>
                  <a:pt x="2441790" y="359742"/>
                </a:cubicBezTo>
                <a:cubicBezTo>
                  <a:pt x="2428023" y="386486"/>
                  <a:pt x="2410192" y="410861"/>
                  <a:pt x="2399136" y="439185"/>
                </a:cubicBezTo>
                <a:cubicBezTo>
                  <a:pt x="2398601" y="443217"/>
                  <a:pt x="2396711" y="446462"/>
                  <a:pt x="2393466" y="448917"/>
                </a:cubicBezTo>
                <a:cubicBezTo>
                  <a:pt x="2374279" y="472502"/>
                  <a:pt x="2361868" y="500035"/>
                  <a:pt x="2346746" y="525989"/>
                </a:cubicBezTo>
                <a:cubicBezTo>
                  <a:pt x="2328380" y="554399"/>
                  <a:pt x="2311904" y="579563"/>
                  <a:pt x="2297602" y="610340"/>
                </a:cubicBezTo>
                <a:cubicBezTo>
                  <a:pt x="2285727" y="633840"/>
                  <a:pt x="2272496" y="656550"/>
                  <a:pt x="2259265" y="679260"/>
                </a:cubicBezTo>
                <a:cubicBezTo>
                  <a:pt x="2255485" y="685749"/>
                  <a:pt x="2254950" y="689782"/>
                  <a:pt x="2255770" y="694606"/>
                </a:cubicBezTo>
                <a:cubicBezTo>
                  <a:pt x="2255235" y="698640"/>
                  <a:pt x="2258480" y="696184"/>
                  <a:pt x="2261725" y="693729"/>
                </a:cubicBezTo>
                <a:cubicBezTo>
                  <a:pt x="2265505" y="687241"/>
                  <a:pt x="2269285" y="680752"/>
                  <a:pt x="2274421" y="675054"/>
                </a:cubicBezTo>
                <a:cubicBezTo>
                  <a:pt x="2273886" y="679088"/>
                  <a:pt x="2273351" y="683121"/>
                  <a:pt x="2271461" y="686365"/>
                </a:cubicBezTo>
                <a:cubicBezTo>
                  <a:pt x="2262545" y="698553"/>
                  <a:pt x="2261761" y="715478"/>
                  <a:pt x="2246889" y="728540"/>
                </a:cubicBezTo>
                <a:cubicBezTo>
                  <a:pt x="2246889" y="728540"/>
                  <a:pt x="2244999" y="731785"/>
                  <a:pt x="2244999" y="731785"/>
                </a:cubicBezTo>
                <a:lnTo>
                  <a:pt x="2236775" y="744636"/>
                </a:lnTo>
                <a:lnTo>
                  <a:pt x="2240354" y="745169"/>
                </a:lnTo>
                <a:lnTo>
                  <a:pt x="2631790" y="73307"/>
                </a:lnTo>
                <a:lnTo>
                  <a:pt x="2698582" y="188594"/>
                </a:lnTo>
                <a:lnTo>
                  <a:pt x="2691432" y="201336"/>
                </a:lnTo>
                <a:cubicBezTo>
                  <a:pt x="2684313" y="215114"/>
                  <a:pt x="2677430" y="228486"/>
                  <a:pt x="2669192" y="241068"/>
                </a:cubicBezTo>
                <a:cubicBezTo>
                  <a:pt x="2661631" y="254045"/>
                  <a:pt x="2655961" y="263777"/>
                  <a:pt x="2648400" y="276755"/>
                </a:cubicBezTo>
                <a:cubicBezTo>
                  <a:pt x="2637060" y="296220"/>
                  <a:pt x="2627609" y="312442"/>
                  <a:pt x="2623043" y="335855"/>
                </a:cubicBezTo>
                <a:cubicBezTo>
                  <a:pt x="2619798" y="338310"/>
                  <a:pt x="2617087" y="336730"/>
                  <a:pt x="2615198" y="339974"/>
                </a:cubicBezTo>
                <a:cubicBezTo>
                  <a:pt x="2600862" y="349004"/>
                  <a:pt x="2598971" y="352248"/>
                  <a:pt x="2593051" y="374872"/>
                </a:cubicBezTo>
                <a:cubicBezTo>
                  <a:pt x="2591980" y="382939"/>
                  <a:pt x="2589020" y="394251"/>
                  <a:pt x="2583350" y="403984"/>
                </a:cubicBezTo>
                <a:cubicBezTo>
                  <a:pt x="2579034" y="414507"/>
                  <a:pt x="2577965" y="422574"/>
                  <a:pt x="2572830" y="428273"/>
                </a:cubicBezTo>
                <a:cubicBezTo>
                  <a:pt x="2560668" y="442915"/>
                  <a:pt x="2549327" y="462381"/>
                  <a:pt x="2535525" y="467377"/>
                </a:cubicBezTo>
                <a:cubicBezTo>
                  <a:pt x="2527680" y="471496"/>
                  <a:pt x="2519300" y="479650"/>
                  <a:pt x="2514984" y="490172"/>
                </a:cubicBezTo>
                <a:cubicBezTo>
                  <a:pt x="2513914" y="498241"/>
                  <a:pt x="2510134" y="504729"/>
                  <a:pt x="2506354" y="511217"/>
                </a:cubicBezTo>
                <a:cubicBezTo>
                  <a:pt x="2500683" y="520950"/>
                  <a:pt x="2498258" y="528228"/>
                  <a:pt x="2500969" y="529807"/>
                </a:cubicBezTo>
                <a:cubicBezTo>
                  <a:pt x="2501788" y="534631"/>
                  <a:pt x="2501253" y="538664"/>
                  <a:pt x="2503963" y="540244"/>
                </a:cubicBezTo>
                <a:cubicBezTo>
                  <a:pt x="2505604" y="549890"/>
                  <a:pt x="2496688" y="562078"/>
                  <a:pt x="2488842" y="566198"/>
                </a:cubicBezTo>
                <a:cubicBezTo>
                  <a:pt x="2484241" y="567862"/>
                  <a:pt x="2478287" y="568739"/>
                  <a:pt x="2474507" y="575227"/>
                </a:cubicBezTo>
                <a:cubicBezTo>
                  <a:pt x="2468836" y="584961"/>
                  <a:pt x="2465056" y="591449"/>
                  <a:pt x="2462630" y="598726"/>
                </a:cubicBezTo>
                <a:cubicBezTo>
                  <a:pt x="2459669" y="610038"/>
                  <a:pt x="2447509" y="624680"/>
                  <a:pt x="2445904" y="636782"/>
                </a:cubicBezTo>
                <a:cubicBezTo>
                  <a:pt x="2444014" y="640026"/>
                  <a:pt x="2442124" y="643271"/>
                  <a:pt x="2438877" y="645725"/>
                </a:cubicBezTo>
                <a:cubicBezTo>
                  <a:pt x="2430498" y="653879"/>
                  <a:pt x="2425897" y="655544"/>
                  <a:pt x="2421831" y="653175"/>
                </a:cubicBezTo>
                <a:cubicBezTo>
                  <a:pt x="2420477" y="652386"/>
                  <a:pt x="2415875" y="654051"/>
                  <a:pt x="2413451" y="661330"/>
                </a:cubicBezTo>
                <a:cubicBezTo>
                  <a:pt x="2411311" y="677465"/>
                  <a:pt x="2404571" y="695265"/>
                  <a:pt x="2397830" y="713065"/>
                </a:cubicBezTo>
                <a:cubicBezTo>
                  <a:pt x="2395940" y="716309"/>
                  <a:pt x="2395404" y="720343"/>
                  <a:pt x="2396760" y="721133"/>
                </a:cubicBezTo>
                <a:cubicBezTo>
                  <a:pt x="2398115" y="721922"/>
                  <a:pt x="2400005" y="718678"/>
                  <a:pt x="2403250" y="716223"/>
                </a:cubicBezTo>
                <a:cubicBezTo>
                  <a:pt x="2410811" y="703246"/>
                  <a:pt x="2425683" y="690183"/>
                  <a:pt x="2431068" y="671594"/>
                </a:cubicBezTo>
                <a:cubicBezTo>
                  <a:pt x="2432958" y="668349"/>
                  <a:pt x="2436739" y="661860"/>
                  <a:pt x="2438094" y="662650"/>
                </a:cubicBezTo>
                <a:cubicBezTo>
                  <a:pt x="2442159" y="665018"/>
                  <a:pt x="2447830" y="655286"/>
                  <a:pt x="2451610" y="648797"/>
                </a:cubicBezTo>
                <a:cubicBezTo>
                  <a:pt x="2455390" y="642308"/>
                  <a:pt x="2459990" y="640644"/>
                  <a:pt x="2460811" y="645466"/>
                </a:cubicBezTo>
                <a:cubicBezTo>
                  <a:pt x="2462166" y="646256"/>
                  <a:pt x="2459741" y="653535"/>
                  <a:pt x="2460560" y="658358"/>
                </a:cubicBezTo>
                <a:cubicBezTo>
                  <a:pt x="2464341" y="651869"/>
                  <a:pt x="2467587" y="649414"/>
                  <a:pt x="2468121" y="645381"/>
                </a:cubicBezTo>
                <a:cubicBezTo>
                  <a:pt x="2469192" y="637313"/>
                  <a:pt x="2476217" y="628370"/>
                  <a:pt x="2479997" y="621882"/>
                </a:cubicBezTo>
                <a:cubicBezTo>
                  <a:pt x="2484313" y="611359"/>
                  <a:pt x="2492159" y="607239"/>
                  <a:pt x="2496473" y="596717"/>
                </a:cubicBezTo>
                <a:cubicBezTo>
                  <a:pt x="2502679" y="582950"/>
                  <a:pt x="2506209" y="589353"/>
                  <a:pt x="2512701" y="584443"/>
                </a:cubicBezTo>
                <a:lnTo>
                  <a:pt x="2520702" y="573506"/>
                </a:lnTo>
                <a:lnTo>
                  <a:pt x="2501442" y="609650"/>
                </a:lnTo>
                <a:cubicBezTo>
                  <a:pt x="2498481" y="620962"/>
                  <a:pt x="2491456" y="629905"/>
                  <a:pt x="2483611" y="634025"/>
                </a:cubicBezTo>
                <a:cubicBezTo>
                  <a:pt x="2477119" y="638934"/>
                  <a:pt x="2474695" y="646212"/>
                  <a:pt x="2475514" y="651036"/>
                </a:cubicBezTo>
                <a:cubicBezTo>
                  <a:pt x="2477690" y="656649"/>
                  <a:pt x="2473910" y="663137"/>
                  <a:pt x="2468239" y="672870"/>
                </a:cubicBezTo>
                <a:cubicBezTo>
                  <a:pt x="2456898" y="692336"/>
                  <a:pt x="2446913" y="712591"/>
                  <a:pt x="2430151" y="728898"/>
                </a:cubicBezTo>
                <a:cubicBezTo>
                  <a:pt x="2430151" y="728898"/>
                  <a:pt x="2428261" y="732142"/>
                  <a:pt x="2428261" y="732142"/>
                </a:cubicBezTo>
                <a:cubicBezTo>
                  <a:pt x="2410715" y="765375"/>
                  <a:pt x="2389638" y="792205"/>
                  <a:pt x="2372627" y="821403"/>
                </a:cubicBezTo>
                <a:cubicBezTo>
                  <a:pt x="2368846" y="827892"/>
                  <a:pt x="2366956" y="831135"/>
                  <a:pt x="2369666" y="832714"/>
                </a:cubicBezTo>
                <a:lnTo>
                  <a:pt x="2368780" y="836607"/>
                </a:lnTo>
                <a:lnTo>
                  <a:pt x="2366873" y="825395"/>
                </a:lnTo>
                <a:cubicBezTo>
                  <a:pt x="2370654" y="818906"/>
                  <a:pt x="2376324" y="809173"/>
                  <a:pt x="2381994" y="799441"/>
                </a:cubicBezTo>
                <a:cubicBezTo>
                  <a:pt x="2385775" y="792952"/>
                  <a:pt x="2387665" y="789707"/>
                  <a:pt x="2384955" y="788128"/>
                </a:cubicBezTo>
                <a:cubicBezTo>
                  <a:pt x="2382245" y="786549"/>
                  <a:pt x="2381709" y="790583"/>
                  <a:pt x="2377929" y="797072"/>
                </a:cubicBezTo>
                <a:cubicBezTo>
                  <a:pt x="2376039" y="800316"/>
                  <a:pt x="2370904" y="806015"/>
                  <a:pt x="2371723" y="810838"/>
                </a:cubicBezTo>
                <a:cubicBezTo>
                  <a:pt x="2369299" y="818117"/>
                  <a:pt x="2365518" y="824606"/>
                  <a:pt x="2362272" y="827059"/>
                </a:cubicBezTo>
                <a:cubicBezTo>
                  <a:pt x="2355247" y="836003"/>
                  <a:pt x="2349577" y="845735"/>
                  <a:pt x="2345796" y="852224"/>
                </a:cubicBezTo>
                <a:cubicBezTo>
                  <a:pt x="2342016" y="858713"/>
                  <a:pt x="2336881" y="864412"/>
                  <a:pt x="2333635" y="866867"/>
                </a:cubicBezTo>
                <a:cubicBezTo>
                  <a:pt x="2318764" y="879929"/>
                  <a:pt x="2303892" y="892993"/>
                  <a:pt x="2290626" y="893955"/>
                </a:cubicBezTo>
                <a:cubicBezTo>
                  <a:pt x="2293052" y="886677"/>
                  <a:pt x="2294942" y="883432"/>
                  <a:pt x="2296832" y="880188"/>
                </a:cubicBezTo>
                <a:cubicBezTo>
                  <a:pt x="2308173" y="860723"/>
                  <a:pt x="2317623" y="844502"/>
                  <a:pt x="2327074" y="828280"/>
                </a:cubicBezTo>
                <a:cubicBezTo>
                  <a:pt x="2332210" y="822581"/>
                  <a:pt x="2333279" y="814513"/>
                  <a:pt x="2332460" y="809690"/>
                </a:cubicBezTo>
                <a:cubicBezTo>
                  <a:pt x="2321119" y="829155"/>
                  <a:pt x="2309778" y="848622"/>
                  <a:pt x="2298437" y="868087"/>
                </a:cubicBezTo>
                <a:cubicBezTo>
                  <a:pt x="2287096" y="887552"/>
                  <a:pt x="2274399" y="906228"/>
                  <a:pt x="2264414" y="926484"/>
                </a:cubicBezTo>
                <a:cubicBezTo>
                  <a:pt x="2254428" y="946739"/>
                  <a:pt x="2240912" y="960591"/>
                  <a:pt x="2229570" y="980057"/>
                </a:cubicBezTo>
                <a:cubicBezTo>
                  <a:pt x="2214450" y="1006011"/>
                  <a:pt x="2199328" y="1031965"/>
                  <a:pt x="2184207" y="1057919"/>
                </a:cubicBezTo>
                <a:cubicBezTo>
                  <a:pt x="2178537" y="1067652"/>
                  <a:pt x="2172045" y="1072562"/>
                  <a:pt x="2169621" y="1079840"/>
                </a:cubicBezTo>
                <a:cubicBezTo>
                  <a:pt x="2159100" y="1104128"/>
                  <a:pt x="2144514" y="1126049"/>
                  <a:pt x="2139949" y="1149462"/>
                </a:cubicBezTo>
                <a:cubicBezTo>
                  <a:pt x="2139414" y="1153496"/>
                  <a:pt x="2136169" y="1155951"/>
                  <a:pt x="2133458" y="1154372"/>
                </a:cubicBezTo>
                <a:cubicBezTo>
                  <a:pt x="2132103" y="1153583"/>
                  <a:pt x="2131283" y="1148759"/>
                  <a:pt x="2124791" y="1153668"/>
                </a:cubicBezTo>
                <a:lnTo>
                  <a:pt x="2110853" y="1173573"/>
                </a:lnTo>
                <a:lnTo>
                  <a:pt x="2124305" y="1181410"/>
                </a:lnTo>
                <a:lnTo>
                  <a:pt x="2123975" y="1182120"/>
                </a:lnTo>
                <a:cubicBezTo>
                  <a:pt x="2119125" y="1196676"/>
                  <a:pt x="2110209" y="1208865"/>
                  <a:pt x="2106714" y="1224210"/>
                </a:cubicBezTo>
                <a:cubicBezTo>
                  <a:pt x="2106714" y="1224210"/>
                  <a:pt x="2104824" y="1227454"/>
                  <a:pt x="2101578" y="1229908"/>
                </a:cubicBezTo>
                <a:cubicBezTo>
                  <a:pt x="2098333" y="1232364"/>
                  <a:pt x="2096443" y="1235608"/>
                  <a:pt x="2094553" y="1238852"/>
                </a:cubicBezTo>
                <a:cubicBezTo>
                  <a:pt x="2077006" y="1272085"/>
                  <a:pt x="2052684" y="1301368"/>
                  <a:pt x="2036493" y="1335391"/>
                </a:cubicBezTo>
                <a:cubicBezTo>
                  <a:pt x="2028933" y="1348367"/>
                  <a:pt x="2021087" y="1352487"/>
                  <a:pt x="2016771" y="1363010"/>
                </a:cubicBezTo>
                <a:cubicBezTo>
                  <a:pt x="2011101" y="1372743"/>
                  <a:pt x="2003540" y="1385720"/>
                  <a:pt x="1997870" y="1395453"/>
                </a:cubicBezTo>
                <a:cubicBezTo>
                  <a:pt x="1985174" y="1414129"/>
                  <a:pt x="1981144" y="1433508"/>
                  <a:pt x="1968982" y="1448150"/>
                </a:cubicBezTo>
                <a:cubicBezTo>
                  <a:pt x="1965202" y="1454639"/>
                  <a:pt x="1963311" y="1457883"/>
                  <a:pt x="1961422" y="1461126"/>
                </a:cubicBezTo>
                <a:cubicBezTo>
                  <a:pt x="1959531" y="1464371"/>
                  <a:pt x="1958997" y="1468406"/>
                  <a:pt x="1954396" y="1470071"/>
                </a:cubicBezTo>
                <a:cubicBezTo>
                  <a:pt x="1953042" y="1469281"/>
                  <a:pt x="1952221" y="1464458"/>
                  <a:pt x="1954111" y="1461213"/>
                </a:cubicBezTo>
                <a:cubicBezTo>
                  <a:pt x="1958426" y="1450692"/>
                  <a:pt x="1960031" y="1438590"/>
                  <a:pt x="1967592" y="1425613"/>
                </a:cubicBezTo>
                <a:cubicBezTo>
                  <a:pt x="1971372" y="1419125"/>
                  <a:pt x="1968662" y="1417545"/>
                  <a:pt x="1971087" y="1410267"/>
                </a:cubicBezTo>
                <a:cubicBezTo>
                  <a:pt x="1957570" y="1424120"/>
                  <a:pt x="1948120" y="1440341"/>
                  <a:pt x="1937314" y="1455773"/>
                </a:cubicBezTo>
                <a:cubicBezTo>
                  <a:pt x="1928399" y="1467961"/>
                  <a:pt x="1920018" y="1476115"/>
                  <a:pt x="1911102" y="1488302"/>
                </a:cubicBezTo>
                <a:cubicBezTo>
                  <a:pt x="1909212" y="1491547"/>
                  <a:pt x="1902721" y="1496456"/>
                  <a:pt x="1901902" y="1491632"/>
                </a:cubicBezTo>
                <a:cubicBezTo>
                  <a:pt x="1901081" y="1486809"/>
                  <a:pt x="1906216" y="1481110"/>
                  <a:pt x="1908106" y="1477865"/>
                </a:cubicBezTo>
                <a:cubicBezTo>
                  <a:pt x="1921337" y="1455155"/>
                  <a:pt x="1932678" y="1435690"/>
                  <a:pt x="1945909" y="1412981"/>
                </a:cubicBezTo>
                <a:cubicBezTo>
                  <a:pt x="1968591" y="1374049"/>
                  <a:pt x="1987207" y="1332748"/>
                  <a:pt x="1999869" y="1292325"/>
                </a:cubicBezTo>
                <a:cubicBezTo>
                  <a:pt x="2004719" y="1277769"/>
                  <a:pt x="2015524" y="1262337"/>
                  <a:pt x="2020375" y="1247781"/>
                </a:cubicBezTo>
                <a:cubicBezTo>
                  <a:pt x="2026580" y="1234014"/>
                  <a:pt x="2037386" y="1218583"/>
                  <a:pt x="2048192" y="1203151"/>
                </a:cubicBezTo>
                <a:cubicBezTo>
                  <a:pt x="2058464" y="1191753"/>
                  <a:pt x="2071159" y="1173077"/>
                  <a:pt x="2080610" y="1156856"/>
                </a:cubicBezTo>
                <a:lnTo>
                  <a:pt x="2080998" y="1156179"/>
                </a:lnTo>
                <a:lnTo>
                  <a:pt x="2094450" y="1164016"/>
                </a:lnTo>
                <a:lnTo>
                  <a:pt x="2103930" y="1145859"/>
                </a:lnTo>
                <a:cubicBezTo>
                  <a:pt x="2107710" y="1139371"/>
                  <a:pt x="2112025" y="1128849"/>
                  <a:pt x="2117696" y="1119116"/>
                </a:cubicBezTo>
                <a:cubicBezTo>
                  <a:pt x="2123366" y="1109382"/>
                  <a:pt x="2122012" y="1108593"/>
                  <a:pt x="2112809" y="1111923"/>
                </a:cubicBezTo>
                <a:cubicBezTo>
                  <a:pt x="2107675" y="1117622"/>
                  <a:pt x="2105249" y="1124901"/>
                  <a:pt x="2101184" y="1122533"/>
                </a:cubicBezTo>
                <a:cubicBezTo>
                  <a:pt x="2100364" y="1117709"/>
                  <a:pt x="2105499" y="1112010"/>
                  <a:pt x="2107389" y="1108765"/>
                </a:cubicBezTo>
                <a:cubicBezTo>
                  <a:pt x="2107389" y="1108765"/>
                  <a:pt x="2109279" y="1105521"/>
                  <a:pt x="2109279" y="1105521"/>
                </a:cubicBezTo>
                <a:cubicBezTo>
                  <a:pt x="2108460" y="1100698"/>
                  <a:pt x="2104679" y="1107187"/>
                  <a:pt x="2102789" y="1110431"/>
                </a:cubicBezTo>
                <a:cubicBezTo>
                  <a:pt x="2097119" y="1120164"/>
                  <a:pt x="2089558" y="1133141"/>
                  <a:pt x="2081998" y="1146117"/>
                </a:cubicBezTo>
                <a:cubicBezTo>
                  <a:pt x="2080108" y="1149362"/>
                  <a:pt x="2078217" y="1152606"/>
                  <a:pt x="2076861" y="1151816"/>
                </a:cubicBezTo>
                <a:cubicBezTo>
                  <a:pt x="2074152" y="1150238"/>
                  <a:pt x="2069551" y="1151903"/>
                  <a:pt x="2073331" y="1145414"/>
                </a:cubicBezTo>
                <a:cubicBezTo>
                  <a:pt x="2080358" y="1136471"/>
                  <a:pt x="2080072" y="1127614"/>
                  <a:pt x="2083317" y="1125159"/>
                </a:cubicBezTo>
                <a:cubicBezTo>
                  <a:pt x="2091698" y="1117006"/>
                  <a:pt x="2096548" y="1102449"/>
                  <a:pt x="2104929" y="1094296"/>
                </a:cubicBezTo>
                <a:cubicBezTo>
                  <a:pt x="2108175" y="1091841"/>
                  <a:pt x="2110065" y="1088596"/>
                  <a:pt x="2112774" y="1090175"/>
                </a:cubicBezTo>
                <a:cubicBezTo>
                  <a:pt x="2116555" y="1083687"/>
                  <a:pt x="2117090" y="1079653"/>
                  <a:pt x="2122225" y="1073954"/>
                </a:cubicBezTo>
                <a:cubicBezTo>
                  <a:pt x="2126290" y="1076323"/>
                  <a:pt x="2129001" y="1077902"/>
                  <a:pt x="2133067" y="1080271"/>
                </a:cubicBezTo>
                <a:cubicBezTo>
                  <a:pt x="2144942" y="1056771"/>
                  <a:pt x="2161705" y="1040464"/>
                  <a:pt x="2173580" y="1016964"/>
                </a:cubicBezTo>
                <a:cubicBezTo>
                  <a:pt x="2173580" y="1016964"/>
                  <a:pt x="2175470" y="1013719"/>
                  <a:pt x="2175470" y="1013719"/>
                </a:cubicBezTo>
                <a:cubicBezTo>
                  <a:pt x="2190342" y="1000657"/>
                  <a:pt x="2191126" y="983732"/>
                  <a:pt x="2200042" y="971544"/>
                </a:cubicBezTo>
                <a:cubicBezTo>
                  <a:pt x="2201932" y="968300"/>
                  <a:pt x="2202467" y="964267"/>
                  <a:pt x="2203003" y="960233"/>
                </a:cubicBezTo>
                <a:cubicBezTo>
                  <a:pt x="2197867" y="965931"/>
                  <a:pt x="2194086" y="972420"/>
                  <a:pt x="2190306" y="978908"/>
                </a:cubicBezTo>
                <a:cubicBezTo>
                  <a:pt x="2187061" y="981363"/>
                  <a:pt x="2183816" y="983818"/>
                  <a:pt x="2184351" y="979785"/>
                </a:cubicBezTo>
                <a:cubicBezTo>
                  <a:pt x="2183531" y="974961"/>
                  <a:pt x="2184066" y="970928"/>
                  <a:pt x="2187846" y="964439"/>
                </a:cubicBezTo>
                <a:cubicBezTo>
                  <a:pt x="2201077" y="941729"/>
                  <a:pt x="2214308" y="919019"/>
                  <a:pt x="2226183" y="895519"/>
                </a:cubicBezTo>
                <a:cubicBezTo>
                  <a:pt x="2240485" y="864742"/>
                  <a:pt x="2256961" y="839578"/>
                  <a:pt x="2275327" y="811168"/>
                </a:cubicBezTo>
                <a:cubicBezTo>
                  <a:pt x="2290449" y="785214"/>
                  <a:pt x="2302860" y="757681"/>
                  <a:pt x="2322047" y="734096"/>
                </a:cubicBezTo>
                <a:cubicBezTo>
                  <a:pt x="2325292" y="731641"/>
                  <a:pt x="2327182" y="728396"/>
                  <a:pt x="2327717" y="724363"/>
                </a:cubicBezTo>
                <a:cubicBezTo>
                  <a:pt x="2338773" y="696041"/>
                  <a:pt x="2356604" y="671665"/>
                  <a:pt x="2370370" y="644921"/>
                </a:cubicBezTo>
                <a:cubicBezTo>
                  <a:pt x="2379821" y="628699"/>
                  <a:pt x="2392517" y="610023"/>
                  <a:pt x="2402789" y="598626"/>
                </a:cubicBezTo>
                <a:cubicBezTo>
                  <a:pt x="2413594" y="583194"/>
                  <a:pt x="2424401" y="567763"/>
                  <a:pt x="2430606" y="553995"/>
                </a:cubicBezTo>
                <a:cubicBezTo>
                  <a:pt x="2435457" y="539440"/>
                  <a:pt x="2446262" y="524008"/>
                  <a:pt x="2451112" y="509452"/>
                </a:cubicBezTo>
                <a:cubicBezTo>
                  <a:pt x="2463773" y="469028"/>
                  <a:pt x="2482390" y="427728"/>
                  <a:pt x="2505072" y="388796"/>
                </a:cubicBezTo>
                <a:cubicBezTo>
                  <a:pt x="2518303" y="366086"/>
                  <a:pt x="2529644" y="346621"/>
                  <a:pt x="2542875" y="323911"/>
                </a:cubicBezTo>
                <a:cubicBezTo>
                  <a:pt x="2544765" y="320667"/>
                  <a:pt x="2549900" y="314968"/>
                  <a:pt x="2549079" y="310144"/>
                </a:cubicBezTo>
                <a:cubicBezTo>
                  <a:pt x="2548260" y="305321"/>
                  <a:pt x="2541769" y="310231"/>
                  <a:pt x="2539879" y="313474"/>
                </a:cubicBezTo>
                <a:cubicBezTo>
                  <a:pt x="2530963" y="325662"/>
                  <a:pt x="2522582" y="333816"/>
                  <a:pt x="2513667" y="346003"/>
                </a:cubicBezTo>
                <a:cubicBezTo>
                  <a:pt x="2502861" y="361436"/>
                  <a:pt x="2493410" y="377657"/>
                  <a:pt x="2479894" y="391510"/>
                </a:cubicBezTo>
                <a:cubicBezTo>
                  <a:pt x="2482319" y="384232"/>
                  <a:pt x="2479608" y="382653"/>
                  <a:pt x="2483389" y="376164"/>
                </a:cubicBezTo>
                <a:cubicBezTo>
                  <a:pt x="2490949" y="363187"/>
                  <a:pt x="2492554" y="351085"/>
                  <a:pt x="2496870" y="340563"/>
                </a:cubicBezTo>
                <a:cubicBezTo>
                  <a:pt x="2498760" y="337319"/>
                  <a:pt x="2497939" y="332496"/>
                  <a:pt x="2496584" y="331706"/>
                </a:cubicBezTo>
                <a:cubicBezTo>
                  <a:pt x="2491984" y="333370"/>
                  <a:pt x="2491450" y="337405"/>
                  <a:pt x="2489559" y="340650"/>
                </a:cubicBezTo>
                <a:cubicBezTo>
                  <a:pt x="2487669" y="343893"/>
                  <a:pt x="2485779" y="347138"/>
                  <a:pt x="2481999" y="353627"/>
                </a:cubicBezTo>
                <a:cubicBezTo>
                  <a:pt x="2469837" y="368268"/>
                  <a:pt x="2465807" y="387648"/>
                  <a:pt x="2453111" y="406324"/>
                </a:cubicBezTo>
                <a:cubicBezTo>
                  <a:pt x="2447440" y="416057"/>
                  <a:pt x="2439880" y="429034"/>
                  <a:pt x="2434209" y="438767"/>
                </a:cubicBezTo>
                <a:cubicBezTo>
                  <a:pt x="2429894" y="449289"/>
                  <a:pt x="2422048" y="453409"/>
                  <a:pt x="2414487" y="466386"/>
                </a:cubicBezTo>
                <a:cubicBezTo>
                  <a:pt x="2398297" y="500408"/>
                  <a:pt x="2373974" y="529693"/>
                  <a:pt x="2356428" y="562925"/>
                </a:cubicBezTo>
                <a:cubicBezTo>
                  <a:pt x="2354537" y="566169"/>
                  <a:pt x="2352648" y="569413"/>
                  <a:pt x="2349402" y="571868"/>
                </a:cubicBezTo>
                <a:cubicBezTo>
                  <a:pt x="2346156" y="574323"/>
                  <a:pt x="2344266" y="577566"/>
                  <a:pt x="2344266" y="577566"/>
                </a:cubicBezTo>
                <a:cubicBezTo>
                  <a:pt x="2340771" y="592912"/>
                  <a:pt x="2331856" y="605100"/>
                  <a:pt x="2327006" y="619657"/>
                </a:cubicBezTo>
                <a:cubicBezTo>
                  <a:pt x="2320265" y="637457"/>
                  <a:pt x="2312169" y="654467"/>
                  <a:pt x="2297833" y="663497"/>
                </a:cubicBezTo>
                <a:cubicBezTo>
                  <a:pt x="2295943" y="666741"/>
                  <a:pt x="2295943" y="666741"/>
                  <a:pt x="2294053" y="669986"/>
                </a:cubicBezTo>
                <a:cubicBezTo>
                  <a:pt x="2286492" y="682963"/>
                  <a:pt x="2277576" y="695151"/>
                  <a:pt x="2273261" y="705673"/>
                </a:cubicBezTo>
                <a:cubicBezTo>
                  <a:pt x="2263810" y="721894"/>
                  <a:pt x="2254074" y="729258"/>
                  <a:pt x="2247869" y="743024"/>
                </a:cubicBezTo>
                <a:cubicBezTo>
                  <a:pt x="2239774" y="760036"/>
                  <a:pt x="2227612" y="774677"/>
                  <a:pt x="2217626" y="794933"/>
                </a:cubicBezTo>
                <a:cubicBezTo>
                  <a:pt x="2209531" y="811944"/>
                  <a:pt x="2201435" y="828954"/>
                  <a:pt x="2193339" y="845965"/>
                </a:cubicBezTo>
                <a:cubicBezTo>
                  <a:pt x="2182819" y="870255"/>
                  <a:pt x="2169052" y="896998"/>
                  <a:pt x="2155286" y="923741"/>
                </a:cubicBezTo>
                <a:cubicBezTo>
                  <a:pt x="2143945" y="943207"/>
                  <a:pt x="2138560" y="961797"/>
                  <a:pt x="2123974" y="983717"/>
                </a:cubicBezTo>
                <a:cubicBezTo>
                  <a:pt x="2128575" y="982053"/>
                  <a:pt x="2131820" y="979598"/>
                  <a:pt x="2137491" y="969865"/>
                </a:cubicBezTo>
                <a:cubicBezTo>
                  <a:pt x="2139381" y="966621"/>
                  <a:pt x="2143161" y="960133"/>
                  <a:pt x="2146941" y="953643"/>
                </a:cubicBezTo>
                <a:cubicBezTo>
                  <a:pt x="2162348" y="936547"/>
                  <a:pt x="2176934" y="914626"/>
                  <a:pt x="2188275" y="895160"/>
                </a:cubicBezTo>
                <a:cubicBezTo>
                  <a:pt x="2197725" y="878939"/>
                  <a:pt x="2209066" y="859474"/>
                  <a:pt x="2218517" y="843252"/>
                </a:cubicBezTo>
                <a:cubicBezTo>
                  <a:pt x="2227968" y="827031"/>
                  <a:pt x="2236064" y="810021"/>
                  <a:pt x="2240094" y="790641"/>
                </a:cubicBezTo>
                <a:cubicBezTo>
                  <a:pt x="2240628" y="786606"/>
                  <a:pt x="2243054" y="779329"/>
                  <a:pt x="2246834" y="772840"/>
                </a:cubicBezTo>
                <a:cubicBezTo>
                  <a:pt x="2258711" y="749341"/>
                  <a:pt x="2273296" y="727420"/>
                  <a:pt x="2289523" y="715147"/>
                </a:cubicBezTo>
                <a:cubicBezTo>
                  <a:pt x="2297903" y="706994"/>
                  <a:pt x="2301684" y="700504"/>
                  <a:pt x="2305999" y="689983"/>
                </a:cubicBezTo>
                <a:cubicBezTo>
                  <a:pt x="2310849" y="675426"/>
                  <a:pt x="2316520" y="665693"/>
                  <a:pt x="2326791" y="654295"/>
                </a:cubicBezTo>
                <a:cubicBezTo>
                  <a:pt x="2331926" y="648596"/>
                  <a:pt x="2335707" y="642108"/>
                  <a:pt x="2338132" y="634830"/>
                </a:cubicBezTo>
                <a:cubicBezTo>
                  <a:pt x="2341092" y="623517"/>
                  <a:pt x="2353253" y="608876"/>
                  <a:pt x="2356748" y="593530"/>
                </a:cubicBezTo>
                <a:cubicBezTo>
                  <a:pt x="2357284" y="589496"/>
                  <a:pt x="2366199" y="577308"/>
                  <a:pt x="2371334" y="571609"/>
                </a:cubicBezTo>
                <a:cubicBezTo>
                  <a:pt x="2386741" y="554512"/>
                  <a:pt x="2396192" y="538291"/>
                  <a:pt x="2407532" y="518826"/>
                </a:cubicBezTo>
                <a:cubicBezTo>
                  <a:pt x="2413203" y="509092"/>
                  <a:pt x="2419409" y="495326"/>
                  <a:pt x="2427789" y="487172"/>
                </a:cubicBezTo>
                <a:cubicBezTo>
                  <a:pt x="2431035" y="484718"/>
                  <a:pt x="2432925" y="481474"/>
                  <a:pt x="2432105" y="476650"/>
                </a:cubicBezTo>
                <a:cubicBezTo>
                  <a:pt x="2427754" y="465424"/>
                  <a:pt x="2431534" y="458935"/>
                  <a:pt x="2445586" y="441050"/>
                </a:cubicBezTo>
                <a:cubicBezTo>
                  <a:pt x="2448831" y="438594"/>
                  <a:pt x="2452611" y="432106"/>
                  <a:pt x="2457212" y="430441"/>
                </a:cubicBezTo>
                <a:cubicBezTo>
                  <a:pt x="2458317" y="444121"/>
                  <a:pt x="2450222" y="461133"/>
                  <a:pt x="2438881" y="480598"/>
                </a:cubicBezTo>
                <a:cubicBezTo>
                  <a:pt x="2404858" y="538995"/>
                  <a:pt x="2368945" y="600636"/>
                  <a:pt x="2334922" y="659033"/>
                </a:cubicBezTo>
                <a:cubicBezTo>
                  <a:pt x="2323582" y="678498"/>
                  <a:pt x="2318196" y="697088"/>
                  <a:pt x="2305499" y="715764"/>
                </a:cubicBezTo>
                <a:cubicBezTo>
                  <a:pt x="2303609" y="719008"/>
                  <a:pt x="2304430" y="723832"/>
                  <a:pt x="2302540" y="727076"/>
                </a:cubicBezTo>
                <a:cubicBezTo>
                  <a:pt x="2299295" y="729531"/>
                  <a:pt x="2302004" y="731110"/>
                  <a:pt x="2303359" y="731899"/>
                </a:cubicBezTo>
                <a:cubicBezTo>
                  <a:pt x="2303359" y="731899"/>
                  <a:pt x="2304715" y="732689"/>
                  <a:pt x="2306606" y="729445"/>
                </a:cubicBezTo>
                <a:cubicBezTo>
                  <a:pt x="2310386" y="722956"/>
                  <a:pt x="2310920" y="718922"/>
                  <a:pt x="2315520" y="717257"/>
                </a:cubicBezTo>
                <a:cubicBezTo>
                  <a:pt x="2313631" y="720501"/>
                  <a:pt x="2314985" y="721290"/>
                  <a:pt x="2314985" y="721290"/>
                </a:cubicBezTo>
                <a:cubicBezTo>
                  <a:pt x="2285278" y="769165"/>
                  <a:pt x="2261527" y="816164"/>
                  <a:pt x="2229109" y="862460"/>
                </a:cubicBezTo>
                <a:cubicBezTo>
                  <a:pt x="2218302" y="877891"/>
                  <a:pt x="2208852" y="894112"/>
                  <a:pt x="2200757" y="911124"/>
                </a:cubicBezTo>
                <a:cubicBezTo>
                  <a:pt x="2192661" y="928135"/>
                  <a:pt x="2177790" y="941198"/>
                  <a:pt x="2172404" y="959788"/>
                </a:cubicBezTo>
                <a:cubicBezTo>
                  <a:pt x="2170514" y="963033"/>
                  <a:pt x="2168624" y="966276"/>
                  <a:pt x="2168624" y="966276"/>
                </a:cubicBezTo>
                <a:cubicBezTo>
                  <a:pt x="2158888" y="973640"/>
                  <a:pt x="2152682" y="987407"/>
                  <a:pt x="2145122" y="1000384"/>
                </a:cubicBezTo>
                <a:cubicBezTo>
                  <a:pt x="2133781" y="1019850"/>
                  <a:pt x="2122440" y="1039315"/>
                  <a:pt x="2109209" y="1062025"/>
                </a:cubicBezTo>
                <a:cubicBezTo>
                  <a:pt x="2105429" y="1068513"/>
                  <a:pt x="2100293" y="1074213"/>
                  <a:pt x="2095158" y="1079912"/>
                </a:cubicBezTo>
                <a:cubicBezTo>
                  <a:pt x="2090843" y="1090434"/>
                  <a:pt x="2082997" y="1094554"/>
                  <a:pt x="2078681" y="1105076"/>
                </a:cubicBezTo>
                <a:cubicBezTo>
                  <a:pt x="2074901" y="1111564"/>
                  <a:pt x="2067875" y="1120508"/>
                  <a:pt x="2063560" y="1131030"/>
                </a:cubicBezTo>
                <a:lnTo>
                  <a:pt x="2054668" y="1140144"/>
                </a:lnTo>
                <a:lnTo>
                  <a:pt x="2050556" y="1137749"/>
                </a:lnTo>
                <a:lnTo>
                  <a:pt x="2069373" y="1105085"/>
                </a:lnTo>
                <a:cubicBezTo>
                  <a:pt x="2076835" y="1094223"/>
                  <a:pt x="2085011" y="1084864"/>
                  <a:pt x="2093802" y="1079122"/>
                </a:cubicBezTo>
                <a:cubicBezTo>
                  <a:pt x="2104609" y="1063691"/>
                  <a:pt x="2106748" y="1047555"/>
                  <a:pt x="2117555" y="1032123"/>
                </a:cubicBezTo>
                <a:cubicBezTo>
                  <a:pt x="2111599" y="1032999"/>
                  <a:pt x="2112133" y="1028965"/>
                  <a:pt x="2117804" y="1019232"/>
                </a:cubicBezTo>
                <a:cubicBezTo>
                  <a:pt x="2121584" y="1012744"/>
                  <a:pt x="2123474" y="1009499"/>
                  <a:pt x="2125364" y="1006255"/>
                </a:cubicBezTo>
                <a:cubicBezTo>
                  <a:pt x="2124010" y="1005466"/>
                  <a:pt x="2122655" y="1004676"/>
                  <a:pt x="2121300" y="1003887"/>
                </a:cubicBezTo>
                <a:cubicBezTo>
                  <a:pt x="2117519" y="1010376"/>
                  <a:pt x="2113739" y="1016864"/>
                  <a:pt x="2111849" y="1020109"/>
                </a:cubicBezTo>
                <a:cubicBezTo>
                  <a:pt x="2108069" y="1026597"/>
                  <a:pt x="2106179" y="1029841"/>
                  <a:pt x="2104288" y="1033086"/>
                </a:cubicBezTo>
                <a:cubicBezTo>
                  <a:pt x="2102399" y="1036329"/>
                  <a:pt x="2099973" y="1043608"/>
                  <a:pt x="2097262" y="1042028"/>
                </a:cubicBezTo>
                <a:cubicBezTo>
                  <a:pt x="2091307" y="1042903"/>
                  <a:pt x="2096443" y="1037205"/>
                  <a:pt x="2098867" y="1029927"/>
                </a:cubicBezTo>
                <a:cubicBezTo>
                  <a:pt x="2099402" y="1025893"/>
                  <a:pt x="2096157" y="1028348"/>
                  <a:pt x="2094801" y="1027558"/>
                </a:cubicBezTo>
                <a:cubicBezTo>
                  <a:pt x="2086957" y="1031678"/>
                  <a:pt x="2081286" y="1041411"/>
                  <a:pt x="2074260" y="1050354"/>
                </a:cubicBezTo>
                <a:cubicBezTo>
                  <a:pt x="2061029" y="1073064"/>
                  <a:pt x="2051863" y="1098142"/>
                  <a:pt x="2039167" y="1116819"/>
                </a:cubicBezTo>
                <a:lnTo>
                  <a:pt x="2033037" y="1128236"/>
                </a:lnTo>
                <a:lnTo>
                  <a:pt x="2039993" y="1132289"/>
                </a:lnTo>
                <a:lnTo>
                  <a:pt x="2037530" y="1140448"/>
                </a:lnTo>
                <a:cubicBezTo>
                  <a:pt x="2035105" y="1147726"/>
                  <a:pt x="2030504" y="1149391"/>
                  <a:pt x="2029150" y="1148602"/>
                </a:cubicBezTo>
                <a:cubicBezTo>
                  <a:pt x="2025084" y="1146233"/>
                  <a:pt x="2020483" y="1147897"/>
                  <a:pt x="2012103" y="1156052"/>
                </a:cubicBezTo>
                <a:cubicBezTo>
                  <a:pt x="2008857" y="1158507"/>
                  <a:pt x="2006967" y="1161750"/>
                  <a:pt x="2005077" y="1164995"/>
                </a:cubicBezTo>
                <a:cubicBezTo>
                  <a:pt x="2003472" y="1177096"/>
                  <a:pt x="1991311" y="1191740"/>
                  <a:pt x="1988350" y="1203050"/>
                </a:cubicBezTo>
                <a:cubicBezTo>
                  <a:pt x="1985925" y="1210328"/>
                  <a:pt x="1982145" y="1216817"/>
                  <a:pt x="1976474" y="1226550"/>
                </a:cubicBezTo>
                <a:lnTo>
                  <a:pt x="1962172" y="1235558"/>
                </a:lnTo>
                <a:lnTo>
                  <a:pt x="1947025" y="1261557"/>
                </a:lnTo>
                <a:lnTo>
                  <a:pt x="1950012" y="1271969"/>
                </a:lnTo>
                <a:cubicBezTo>
                  <a:pt x="1952723" y="1273549"/>
                  <a:pt x="1950298" y="1280826"/>
                  <a:pt x="1944627" y="1290559"/>
                </a:cubicBezTo>
                <a:cubicBezTo>
                  <a:pt x="1940847" y="1297048"/>
                  <a:pt x="1937067" y="1303535"/>
                  <a:pt x="1935997" y="1311604"/>
                </a:cubicBezTo>
                <a:cubicBezTo>
                  <a:pt x="1931681" y="1322126"/>
                  <a:pt x="1923301" y="1330280"/>
                  <a:pt x="1915455" y="1334400"/>
                </a:cubicBezTo>
                <a:cubicBezTo>
                  <a:pt x="1908554" y="1336898"/>
                  <a:pt x="1902269" y="1343014"/>
                  <a:pt x="1896188" y="1350335"/>
                </a:cubicBezTo>
                <a:lnTo>
                  <a:pt x="1892665" y="1354859"/>
                </a:lnTo>
                <a:lnTo>
                  <a:pt x="1867603" y="1397877"/>
                </a:lnTo>
                <a:lnTo>
                  <a:pt x="1857930" y="1426905"/>
                </a:lnTo>
                <a:cubicBezTo>
                  <a:pt x="1852010" y="1449528"/>
                  <a:pt x="1850119" y="1452772"/>
                  <a:pt x="1835783" y="1461803"/>
                </a:cubicBezTo>
                <a:lnTo>
                  <a:pt x="1827968" y="1465906"/>
                </a:lnTo>
                <a:lnTo>
                  <a:pt x="1827911" y="1466005"/>
                </a:lnTo>
                <a:lnTo>
                  <a:pt x="1817801" y="1496953"/>
                </a:lnTo>
                <a:cubicBezTo>
                  <a:pt x="1813449" y="1506367"/>
                  <a:pt x="1808251" y="1515290"/>
                  <a:pt x="1802580" y="1525022"/>
                </a:cubicBezTo>
                <a:cubicBezTo>
                  <a:pt x="1795020" y="1537999"/>
                  <a:pt x="1789349" y="1547732"/>
                  <a:pt x="1781789" y="1560709"/>
                </a:cubicBezTo>
                <a:lnTo>
                  <a:pt x="1764803" y="1591017"/>
                </a:lnTo>
                <a:lnTo>
                  <a:pt x="1795224" y="1608740"/>
                </a:lnTo>
                <a:lnTo>
                  <a:pt x="1785900" y="1618296"/>
                </a:lnTo>
                <a:cubicBezTo>
                  <a:pt x="1781584" y="1628818"/>
                  <a:pt x="1774559" y="1637762"/>
                  <a:pt x="1770779" y="1644252"/>
                </a:cubicBezTo>
                <a:cubicBezTo>
                  <a:pt x="1766463" y="1654773"/>
                  <a:pt x="1758617" y="1658894"/>
                  <a:pt x="1754301" y="1669415"/>
                </a:cubicBezTo>
                <a:cubicBezTo>
                  <a:pt x="1749166" y="1675114"/>
                  <a:pt x="1744031" y="1680813"/>
                  <a:pt x="1740251" y="1687302"/>
                </a:cubicBezTo>
                <a:cubicBezTo>
                  <a:pt x="1727020" y="1710011"/>
                  <a:pt x="1715679" y="1729477"/>
                  <a:pt x="1704338" y="1748943"/>
                </a:cubicBezTo>
                <a:cubicBezTo>
                  <a:pt x="1696777" y="1761920"/>
                  <a:pt x="1690571" y="1775686"/>
                  <a:pt x="1680835" y="1783051"/>
                </a:cubicBezTo>
                <a:cubicBezTo>
                  <a:pt x="1680835" y="1783051"/>
                  <a:pt x="1678946" y="1786294"/>
                  <a:pt x="1677055" y="1789539"/>
                </a:cubicBezTo>
                <a:cubicBezTo>
                  <a:pt x="1671670" y="1808129"/>
                  <a:pt x="1656799" y="1821192"/>
                  <a:pt x="1648703" y="1838204"/>
                </a:cubicBezTo>
                <a:cubicBezTo>
                  <a:pt x="1640608" y="1855214"/>
                  <a:pt x="1631158" y="1871435"/>
                  <a:pt x="1620351" y="1886867"/>
                </a:cubicBezTo>
                <a:cubicBezTo>
                  <a:pt x="1587933" y="1933162"/>
                  <a:pt x="1564181" y="1980162"/>
                  <a:pt x="1534474" y="2028036"/>
                </a:cubicBezTo>
                <a:cubicBezTo>
                  <a:pt x="1534474" y="2028036"/>
                  <a:pt x="1535829" y="2028826"/>
                  <a:pt x="1533939" y="2032069"/>
                </a:cubicBezTo>
                <a:cubicBezTo>
                  <a:pt x="1538540" y="2030405"/>
                  <a:pt x="1539074" y="2026371"/>
                  <a:pt x="1542854" y="2019882"/>
                </a:cubicBezTo>
                <a:cubicBezTo>
                  <a:pt x="1544744" y="2016637"/>
                  <a:pt x="1546100" y="2017428"/>
                  <a:pt x="1546100" y="2017428"/>
                </a:cubicBezTo>
                <a:cubicBezTo>
                  <a:pt x="1547455" y="2018217"/>
                  <a:pt x="1550165" y="2019795"/>
                  <a:pt x="1546920" y="2022251"/>
                </a:cubicBezTo>
                <a:cubicBezTo>
                  <a:pt x="1545030" y="2025495"/>
                  <a:pt x="1545850" y="2030319"/>
                  <a:pt x="1543960" y="2033563"/>
                </a:cubicBezTo>
                <a:cubicBezTo>
                  <a:pt x="1531263" y="2052238"/>
                  <a:pt x="1525878" y="2070829"/>
                  <a:pt x="1514537" y="2090294"/>
                </a:cubicBezTo>
                <a:cubicBezTo>
                  <a:pt x="1480515" y="2148691"/>
                  <a:pt x="1444602" y="2210332"/>
                  <a:pt x="1410579" y="2268729"/>
                </a:cubicBezTo>
                <a:cubicBezTo>
                  <a:pt x="1399238" y="2288194"/>
                  <a:pt x="1391143" y="2305206"/>
                  <a:pt x="1392248" y="2318885"/>
                </a:cubicBezTo>
                <a:cubicBezTo>
                  <a:pt x="1396849" y="2317220"/>
                  <a:pt x="1400629" y="2310733"/>
                  <a:pt x="1403874" y="2308277"/>
                </a:cubicBezTo>
                <a:cubicBezTo>
                  <a:pt x="1417926" y="2290391"/>
                  <a:pt x="1421706" y="2283903"/>
                  <a:pt x="1417355" y="2272676"/>
                </a:cubicBezTo>
                <a:cubicBezTo>
                  <a:pt x="1416535" y="2267853"/>
                  <a:pt x="1418425" y="2264609"/>
                  <a:pt x="1421671" y="2262155"/>
                </a:cubicBezTo>
                <a:cubicBezTo>
                  <a:pt x="1430051" y="2254000"/>
                  <a:pt x="1436257" y="2240234"/>
                  <a:pt x="1441928" y="2230501"/>
                </a:cubicBezTo>
                <a:cubicBezTo>
                  <a:pt x="1453268" y="2211035"/>
                  <a:pt x="1462719" y="2194814"/>
                  <a:pt x="1478126" y="2177717"/>
                </a:cubicBezTo>
                <a:cubicBezTo>
                  <a:pt x="1483260" y="2172018"/>
                  <a:pt x="1492176" y="2159830"/>
                  <a:pt x="1492711" y="2155796"/>
                </a:cubicBezTo>
                <a:cubicBezTo>
                  <a:pt x="1496206" y="2140451"/>
                  <a:pt x="1508368" y="2125810"/>
                  <a:pt x="1511328" y="2114497"/>
                </a:cubicBezTo>
                <a:cubicBezTo>
                  <a:pt x="1513753" y="2107219"/>
                  <a:pt x="1517533" y="2100731"/>
                  <a:pt x="1522669" y="2095031"/>
                </a:cubicBezTo>
                <a:cubicBezTo>
                  <a:pt x="1532940" y="2083633"/>
                  <a:pt x="1538610" y="2073901"/>
                  <a:pt x="1543460" y="2059344"/>
                </a:cubicBezTo>
                <a:cubicBezTo>
                  <a:pt x="1547776" y="2048822"/>
                  <a:pt x="1551556" y="2042333"/>
                  <a:pt x="1559936" y="2034179"/>
                </a:cubicBezTo>
                <a:cubicBezTo>
                  <a:pt x="1576163" y="2021906"/>
                  <a:pt x="1590749" y="1999986"/>
                  <a:pt x="1602625" y="1976487"/>
                </a:cubicBezTo>
                <a:cubicBezTo>
                  <a:pt x="1606406" y="1969998"/>
                  <a:pt x="1608831" y="1962720"/>
                  <a:pt x="1609365" y="1958686"/>
                </a:cubicBezTo>
                <a:cubicBezTo>
                  <a:pt x="1613396" y="1939306"/>
                  <a:pt x="1621492" y="1922297"/>
                  <a:pt x="1630943" y="1906075"/>
                </a:cubicBezTo>
                <a:cubicBezTo>
                  <a:pt x="1640394" y="1889853"/>
                  <a:pt x="1651734" y="1870387"/>
                  <a:pt x="1661185" y="1854166"/>
                </a:cubicBezTo>
                <a:cubicBezTo>
                  <a:pt x="1672526" y="1834701"/>
                  <a:pt x="1687112" y="1812780"/>
                  <a:pt x="1702518" y="1795684"/>
                </a:cubicBezTo>
                <a:cubicBezTo>
                  <a:pt x="1706299" y="1789195"/>
                  <a:pt x="1710079" y="1782706"/>
                  <a:pt x="1711969" y="1779461"/>
                </a:cubicBezTo>
                <a:cubicBezTo>
                  <a:pt x="1717640" y="1769729"/>
                  <a:pt x="1720885" y="1767275"/>
                  <a:pt x="1725485" y="1765610"/>
                </a:cubicBezTo>
                <a:cubicBezTo>
                  <a:pt x="1710899" y="1787531"/>
                  <a:pt x="1705515" y="1806119"/>
                  <a:pt x="1694173" y="1825585"/>
                </a:cubicBezTo>
                <a:cubicBezTo>
                  <a:pt x="1680407" y="1852328"/>
                  <a:pt x="1666641" y="1879072"/>
                  <a:pt x="1656121" y="1903361"/>
                </a:cubicBezTo>
                <a:cubicBezTo>
                  <a:pt x="1648024" y="1920372"/>
                  <a:pt x="1639929" y="1937383"/>
                  <a:pt x="1631834" y="1954395"/>
                </a:cubicBezTo>
                <a:cubicBezTo>
                  <a:pt x="1621847" y="1974650"/>
                  <a:pt x="1609686" y="1989292"/>
                  <a:pt x="1601591" y="2006302"/>
                </a:cubicBezTo>
                <a:cubicBezTo>
                  <a:pt x="1595385" y="2020069"/>
                  <a:pt x="1585649" y="2027433"/>
                  <a:pt x="1576199" y="2043654"/>
                </a:cubicBezTo>
                <a:cubicBezTo>
                  <a:pt x="1571883" y="2054176"/>
                  <a:pt x="1562968" y="2066364"/>
                  <a:pt x="1555407" y="2079341"/>
                </a:cubicBezTo>
                <a:cubicBezTo>
                  <a:pt x="1553517" y="2082585"/>
                  <a:pt x="1553517" y="2082585"/>
                  <a:pt x="1551627" y="2085830"/>
                </a:cubicBezTo>
                <a:cubicBezTo>
                  <a:pt x="1537291" y="2094860"/>
                  <a:pt x="1529195" y="2111870"/>
                  <a:pt x="1522454" y="2129671"/>
                </a:cubicBezTo>
                <a:cubicBezTo>
                  <a:pt x="1517604" y="2144226"/>
                  <a:pt x="1508688" y="2156415"/>
                  <a:pt x="1505193" y="2171761"/>
                </a:cubicBezTo>
                <a:cubicBezTo>
                  <a:pt x="1505193" y="2171761"/>
                  <a:pt x="1503303" y="2175004"/>
                  <a:pt x="1500057" y="2177458"/>
                </a:cubicBezTo>
                <a:cubicBezTo>
                  <a:pt x="1496812" y="2179913"/>
                  <a:pt x="1494922" y="2183157"/>
                  <a:pt x="1493032" y="2186401"/>
                </a:cubicBezTo>
                <a:cubicBezTo>
                  <a:pt x="1475485" y="2219634"/>
                  <a:pt x="1451163" y="2248919"/>
                  <a:pt x="1434972" y="2282941"/>
                </a:cubicBezTo>
                <a:cubicBezTo>
                  <a:pt x="1427412" y="2295918"/>
                  <a:pt x="1419566" y="2300037"/>
                  <a:pt x="1415251" y="2310560"/>
                </a:cubicBezTo>
                <a:cubicBezTo>
                  <a:pt x="1409580" y="2320293"/>
                  <a:pt x="1402020" y="2333269"/>
                  <a:pt x="1396349" y="2343002"/>
                </a:cubicBezTo>
                <a:cubicBezTo>
                  <a:pt x="1383653" y="2361678"/>
                  <a:pt x="1379623" y="2381058"/>
                  <a:pt x="1367461" y="2395700"/>
                </a:cubicBezTo>
                <a:cubicBezTo>
                  <a:pt x="1363681" y="2402188"/>
                  <a:pt x="1361790" y="2405433"/>
                  <a:pt x="1359901" y="2408677"/>
                </a:cubicBezTo>
                <a:cubicBezTo>
                  <a:pt x="1358010" y="2411922"/>
                  <a:pt x="1357476" y="2415956"/>
                  <a:pt x="1352875" y="2417620"/>
                </a:cubicBezTo>
                <a:cubicBezTo>
                  <a:pt x="1351521" y="2416831"/>
                  <a:pt x="1350700" y="2412008"/>
                  <a:pt x="1352590" y="2408764"/>
                </a:cubicBezTo>
                <a:cubicBezTo>
                  <a:pt x="1356906" y="2398241"/>
                  <a:pt x="1358511" y="2386140"/>
                  <a:pt x="1366071" y="2373163"/>
                </a:cubicBezTo>
                <a:cubicBezTo>
                  <a:pt x="1369852" y="2366674"/>
                  <a:pt x="1367141" y="2365095"/>
                  <a:pt x="1369566" y="2357817"/>
                </a:cubicBezTo>
                <a:cubicBezTo>
                  <a:pt x="1356050" y="2371669"/>
                  <a:pt x="1346599" y="2387891"/>
                  <a:pt x="1335793" y="2403323"/>
                </a:cubicBezTo>
                <a:lnTo>
                  <a:pt x="1332317" y="2407638"/>
                </a:lnTo>
                <a:lnTo>
                  <a:pt x="1335070" y="2409242"/>
                </a:lnTo>
                <a:lnTo>
                  <a:pt x="1325746" y="2418798"/>
                </a:lnTo>
                <a:cubicBezTo>
                  <a:pt x="1321431" y="2429321"/>
                  <a:pt x="1314405" y="2438264"/>
                  <a:pt x="1310625" y="2444752"/>
                </a:cubicBezTo>
                <a:cubicBezTo>
                  <a:pt x="1306309" y="2455275"/>
                  <a:pt x="1298463" y="2459395"/>
                  <a:pt x="1294148" y="2469917"/>
                </a:cubicBezTo>
                <a:cubicBezTo>
                  <a:pt x="1289013" y="2475616"/>
                  <a:pt x="1283877" y="2481315"/>
                  <a:pt x="1280097" y="2487804"/>
                </a:cubicBezTo>
                <a:cubicBezTo>
                  <a:pt x="1266866" y="2510514"/>
                  <a:pt x="1255526" y="2529979"/>
                  <a:pt x="1244184" y="2549445"/>
                </a:cubicBezTo>
                <a:cubicBezTo>
                  <a:pt x="1236624" y="2562422"/>
                  <a:pt x="1230418" y="2576188"/>
                  <a:pt x="1220682" y="2583552"/>
                </a:cubicBezTo>
                <a:cubicBezTo>
                  <a:pt x="1220682" y="2583552"/>
                  <a:pt x="1218792" y="2586797"/>
                  <a:pt x="1216902" y="2590041"/>
                </a:cubicBezTo>
                <a:cubicBezTo>
                  <a:pt x="1211516" y="2608631"/>
                  <a:pt x="1196645" y="2621694"/>
                  <a:pt x="1188549" y="2638705"/>
                </a:cubicBezTo>
                <a:cubicBezTo>
                  <a:pt x="1180454" y="2655716"/>
                  <a:pt x="1171004" y="2671937"/>
                  <a:pt x="1160197" y="2687369"/>
                </a:cubicBezTo>
                <a:cubicBezTo>
                  <a:pt x="1127779" y="2733664"/>
                  <a:pt x="1104028" y="2780663"/>
                  <a:pt x="1074321" y="2828538"/>
                </a:cubicBezTo>
                <a:cubicBezTo>
                  <a:pt x="1074321" y="2828538"/>
                  <a:pt x="1075675" y="2829327"/>
                  <a:pt x="1073786" y="2832571"/>
                </a:cubicBezTo>
                <a:cubicBezTo>
                  <a:pt x="1078386" y="2830907"/>
                  <a:pt x="1078920" y="2826872"/>
                  <a:pt x="1082701" y="2820384"/>
                </a:cubicBezTo>
                <a:cubicBezTo>
                  <a:pt x="1084591" y="2817140"/>
                  <a:pt x="1085947" y="2817930"/>
                  <a:pt x="1085947" y="2817930"/>
                </a:cubicBezTo>
                <a:cubicBezTo>
                  <a:pt x="1087302" y="2818719"/>
                  <a:pt x="1090011" y="2820298"/>
                  <a:pt x="1086766" y="2822753"/>
                </a:cubicBezTo>
                <a:cubicBezTo>
                  <a:pt x="1084876" y="2825996"/>
                  <a:pt x="1085697" y="2830820"/>
                  <a:pt x="1083807" y="2834065"/>
                </a:cubicBezTo>
                <a:cubicBezTo>
                  <a:pt x="1071110" y="2852740"/>
                  <a:pt x="1065724" y="2871330"/>
                  <a:pt x="1054384" y="2890796"/>
                </a:cubicBezTo>
                <a:lnTo>
                  <a:pt x="1031395" y="2930253"/>
                </a:lnTo>
                <a:lnTo>
                  <a:pt x="1032756" y="2931046"/>
                </a:lnTo>
                <a:lnTo>
                  <a:pt x="1045781" y="2926331"/>
                </a:lnTo>
                <a:lnTo>
                  <a:pt x="1051174" y="2914998"/>
                </a:lnTo>
                <a:cubicBezTo>
                  <a:pt x="1053599" y="2907721"/>
                  <a:pt x="1057380" y="2901233"/>
                  <a:pt x="1062515" y="2895533"/>
                </a:cubicBezTo>
                <a:cubicBezTo>
                  <a:pt x="1072786" y="2884135"/>
                  <a:pt x="1078457" y="2874403"/>
                  <a:pt x="1083307" y="2859846"/>
                </a:cubicBezTo>
                <a:cubicBezTo>
                  <a:pt x="1087622" y="2849324"/>
                  <a:pt x="1091403" y="2842835"/>
                  <a:pt x="1099783" y="2834681"/>
                </a:cubicBezTo>
                <a:cubicBezTo>
                  <a:pt x="1116010" y="2822408"/>
                  <a:pt x="1130595" y="2800488"/>
                  <a:pt x="1142472" y="2776989"/>
                </a:cubicBezTo>
                <a:cubicBezTo>
                  <a:pt x="1146252" y="2770500"/>
                  <a:pt x="1148678" y="2763222"/>
                  <a:pt x="1149212" y="2759188"/>
                </a:cubicBezTo>
                <a:cubicBezTo>
                  <a:pt x="1153242" y="2739808"/>
                  <a:pt x="1161338" y="2722798"/>
                  <a:pt x="1170789" y="2706576"/>
                </a:cubicBezTo>
                <a:cubicBezTo>
                  <a:pt x="1180240" y="2690354"/>
                  <a:pt x="1191581" y="2670889"/>
                  <a:pt x="1201031" y="2654668"/>
                </a:cubicBezTo>
                <a:cubicBezTo>
                  <a:pt x="1212372" y="2635202"/>
                  <a:pt x="1226958" y="2613282"/>
                  <a:pt x="1242365" y="2596186"/>
                </a:cubicBezTo>
                <a:cubicBezTo>
                  <a:pt x="1246145" y="2589696"/>
                  <a:pt x="1249925" y="2583208"/>
                  <a:pt x="1251816" y="2579964"/>
                </a:cubicBezTo>
                <a:cubicBezTo>
                  <a:pt x="1257486" y="2570231"/>
                  <a:pt x="1260731" y="2567776"/>
                  <a:pt x="1265332" y="2566111"/>
                </a:cubicBezTo>
                <a:cubicBezTo>
                  <a:pt x="1250746" y="2588032"/>
                  <a:pt x="1245361" y="2606621"/>
                  <a:pt x="1234020" y="2626087"/>
                </a:cubicBezTo>
                <a:cubicBezTo>
                  <a:pt x="1220254" y="2652830"/>
                  <a:pt x="1206487" y="2679574"/>
                  <a:pt x="1195967" y="2703863"/>
                </a:cubicBezTo>
                <a:cubicBezTo>
                  <a:pt x="1187871" y="2720874"/>
                  <a:pt x="1179775" y="2737884"/>
                  <a:pt x="1171680" y="2754896"/>
                </a:cubicBezTo>
                <a:cubicBezTo>
                  <a:pt x="1161694" y="2775151"/>
                  <a:pt x="1149532" y="2789793"/>
                  <a:pt x="1141437" y="2806804"/>
                </a:cubicBezTo>
                <a:cubicBezTo>
                  <a:pt x="1135232" y="2820571"/>
                  <a:pt x="1125496" y="2827935"/>
                  <a:pt x="1116045" y="2844156"/>
                </a:cubicBezTo>
                <a:cubicBezTo>
                  <a:pt x="1111730" y="2854678"/>
                  <a:pt x="1102814" y="2866866"/>
                  <a:pt x="1095254" y="2879843"/>
                </a:cubicBezTo>
                <a:cubicBezTo>
                  <a:pt x="1093363" y="2883087"/>
                  <a:pt x="1093363" y="2883087"/>
                  <a:pt x="1091473" y="2886332"/>
                </a:cubicBezTo>
                <a:cubicBezTo>
                  <a:pt x="1084306" y="2890847"/>
                  <a:pt x="1078697" y="2897356"/>
                  <a:pt x="1074039" y="2904963"/>
                </a:cubicBezTo>
                <a:lnTo>
                  <a:pt x="1073006" y="2907181"/>
                </a:lnTo>
                <a:lnTo>
                  <a:pt x="1089687" y="2889798"/>
                </a:lnTo>
                <a:cubicBezTo>
                  <a:pt x="1095032" y="2888023"/>
                  <a:pt x="1099570" y="2889582"/>
                  <a:pt x="1103903" y="2889934"/>
                </a:cubicBezTo>
                <a:cubicBezTo>
                  <a:pt x="1109591" y="2891075"/>
                  <a:pt x="1116492" y="2888577"/>
                  <a:pt x="1123999" y="2884259"/>
                </a:cubicBezTo>
                <a:lnTo>
                  <a:pt x="1138141" y="2874373"/>
                </a:lnTo>
                <a:lnTo>
                  <a:pt x="1136780" y="2884633"/>
                </a:lnTo>
                <a:cubicBezTo>
                  <a:pt x="1131395" y="2903224"/>
                  <a:pt x="1123835" y="2916200"/>
                  <a:pt x="1110852" y="2926018"/>
                </a:cubicBezTo>
                <a:cubicBezTo>
                  <a:pt x="1107607" y="2928474"/>
                  <a:pt x="1104362" y="2930929"/>
                  <a:pt x="1099227" y="2936628"/>
                </a:cubicBezTo>
                <a:cubicBezTo>
                  <a:pt x="1097871" y="2935838"/>
                  <a:pt x="1094626" y="2938293"/>
                  <a:pt x="1094626" y="2938293"/>
                </a:cubicBezTo>
                <a:cubicBezTo>
                  <a:pt x="1085175" y="2954514"/>
                  <a:pt x="1073550" y="2965122"/>
                  <a:pt x="1067343" y="2978889"/>
                </a:cubicBezTo>
                <a:cubicBezTo>
                  <a:pt x="1061139" y="2992656"/>
                  <a:pt x="1054933" y="3006422"/>
                  <a:pt x="1051974" y="3017734"/>
                </a:cubicBezTo>
                <a:cubicBezTo>
                  <a:pt x="1046053" y="3040358"/>
                  <a:pt x="1040382" y="3050091"/>
                  <a:pt x="1025511" y="3063155"/>
                </a:cubicBezTo>
                <a:cubicBezTo>
                  <a:pt x="1019020" y="3068064"/>
                  <a:pt x="1015240" y="3074552"/>
                  <a:pt x="1009569" y="3084285"/>
                </a:cubicBezTo>
                <a:lnTo>
                  <a:pt x="1003223" y="3095177"/>
                </a:lnTo>
                <a:lnTo>
                  <a:pt x="999500" y="3098799"/>
                </a:lnTo>
                <a:cubicBezTo>
                  <a:pt x="994901" y="3100464"/>
                  <a:pt x="989765" y="3106163"/>
                  <a:pt x="990836" y="3098095"/>
                </a:cubicBezTo>
                <a:cubicBezTo>
                  <a:pt x="991371" y="3094062"/>
                  <a:pt x="988660" y="3092483"/>
                  <a:pt x="990550" y="3089238"/>
                </a:cubicBezTo>
                <a:cubicBezTo>
                  <a:pt x="994330" y="3082750"/>
                  <a:pt x="996756" y="3075472"/>
                  <a:pt x="1000000" y="3073017"/>
                </a:cubicBezTo>
                <a:cubicBezTo>
                  <a:pt x="1010272" y="3061619"/>
                  <a:pt x="1019187" y="3049432"/>
                  <a:pt x="1028103" y="3037244"/>
                </a:cubicBezTo>
                <a:cubicBezTo>
                  <a:pt x="1036484" y="3029091"/>
                  <a:pt x="1035128" y="3028300"/>
                  <a:pt x="1034844" y="3019444"/>
                </a:cubicBezTo>
                <a:cubicBezTo>
                  <a:pt x="1032133" y="3017864"/>
                  <a:pt x="1029958" y="3012252"/>
                  <a:pt x="1032383" y="3004974"/>
                </a:cubicBezTo>
                <a:cubicBezTo>
                  <a:pt x="1038054" y="2995241"/>
                  <a:pt x="1039123" y="2987173"/>
                  <a:pt x="1046684" y="2974195"/>
                </a:cubicBezTo>
                <a:cubicBezTo>
                  <a:pt x="1051819" y="2968496"/>
                  <a:pt x="1056135" y="2957975"/>
                  <a:pt x="1063160" y="2949031"/>
                </a:cubicBezTo>
                <a:cubicBezTo>
                  <a:pt x="1066940" y="2942542"/>
                  <a:pt x="1064231" y="2940964"/>
                  <a:pt x="1062876" y="2940174"/>
                </a:cubicBezTo>
                <a:cubicBezTo>
                  <a:pt x="1060165" y="2938595"/>
                  <a:pt x="1056920" y="2941050"/>
                  <a:pt x="1055030" y="2944295"/>
                </a:cubicBezTo>
                <a:cubicBezTo>
                  <a:pt x="1051250" y="2950783"/>
                  <a:pt x="1052605" y="2951572"/>
                  <a:pt x="1050714" y="2954817"/>
                </a:cubicBezTo>
                <a:cubicBezTo>
                  <a:pt x="1043975" y="2972617"/>
                  <a:pt x="1035057" y="2984805"/>
                  <a:pt x="1023967" y="2991378"/>
                </a:cubicBezTo>
                <a:cubicBezTo>
                  <a:pt x="1019366" y="2993044"/>
                  <a:pt x="1020437" y="2984977"/>
                  <a:pt x="1013946" y="2989886"/>
                </a:cubicBezTo>
                <a:cubicBezTo>
                  <a:pt x="1008275" y="2999619"/>
                  <a:pt x="1002604" y="3009352"/>
                  <a:pt x="996934" y="3019084"/>
                </a:cubicBezTo>
                <a:cubicBezTo>
                  <a:pt x="991799" y="3024783"/>
                  <a:pt x="988839" y="3036096"/>
                  <a:pt x="980458" y="3044249"/>
                </a:cubicBezTo>
                <a:cubicBezTo>
                  <a:pt x="970722" y="3051613"/>
                  <a:pt x="974252" y="3058016"/>
                  <a:pt x="968582" y="3067749"/>
                </a:cubicBezTo>
                <a:cubicBezTo>
                  <a:pt x="950216" y="3096157"/>
                  <a:pt x="939160" y="3124480"/>
                  <a:pt x="922684" y="3149645"/>
                </a:cubicBezTo>
                <a:cubicBezTo>
                  <a:pt x="915123" y="3162622"/>
                  <a:pt x="909453" y="3172355"/>
                  <a:pt x="901892" y="3185332"/>
                </a:cubicBezTo>
                <a:cubicBezTo>
                  <a:pt x="890551" y="3204798"/>
                  <a:pt x="881100" y="3221019"/>
                  <a:pt x="876535" y="3244432"/>
                </a:cubicBezTo>
                <a:cubicBezTo>
                  <a:pt x="873290" y="3246887"/>
                  <a:pt x="870579" y="3245308"/>
                  <a:pt x="868689" y="3248551"/>
                </a:cubicBezTo>
                <a:cubicBezTo>
                  <a:pt x="854353" y="3257581"/>
                  <a:pt x="852463" y="3260826"/>
                  <a:pt x="846543" y="3283449"/>
                </a:cubicBezTo>
                <a:cubicBezTo>
                  <a:pt x="845472" y="3291516"/>
                  <a:pt x="842512" y="3302828"/>
                  <a:pt x="836842" y="3312561"/>
                </a:cubicBezTo>
                <a:cubicBezTo>
                  <a:pt x="832526" y="3323084"/>
                  <a:pt x="831456" y="3331151"/>
                  <a:pt x="826322" y="3336850"/>
                </a:cubicBezTo>
                <a:cubicBezTo>
                  <a:pt x="814160" y="3351493"/>
                  <a:pt x="802819" y="3370958"/>
                  <a:pt x="789017" y="3375954"/>
                </a:cubicBezTo>
                <a:cubicBezTo>
                  <a:pt x="781171" y="3380074"/>
                  <a:pt x="772791" y="3388228"/>
                  <a:pt x="768476" y="3398750"/>
                </a:cubicBezTo>
                <a:cubicBezTo>
                  <a:pt x="767406" y="3406818"/>
                  <a:pt x="763626" y="3413306"/>
                  <a:pt x="759846" y="3419794"/>
                </a:cubicBezTo>
                <a:cubicBezTo>
                  <a:pt x="754175" y="3429528"/>
                  <a:pt x="751750" y="3436805"/>
                  <a:pt x="754461" y="3438385"/>
                </a:cubicBezTo>
                <a:cubicBezTo>
                  <a:pt x="755280" y="3443208"/>
                  <a:pt x="754744" y="3447242"/>
                  <a:pt x="757455" y="3448821"/>
                </a:cubicBezTo>
                <a:cubicBezTo>
                  <a:pt x="759095" y="3458467"/>
                  <a:pt x="750180" y="3470655"/>
                  <a:pt x="742334" y="3474775"/>
                </a:cubicBezTo>
                <a:cubicBezTo>
                  <a:pt x="737733" y="3476440"/>
                  <a:pt x="731779" y="3477316"/>
                  <a:pt x="727998" y="3483804"/>
                </a:cubicBezTo>
                <a:cubicBezTo>
                  <a:pt x="722328" y="3493538"/>
                  <a:pt x="718547" y="3500026"/>
                  <a:pt x="716122" y="3507303"/>
                </a:cubicBezTo>
                <a:cubicBezTo>
                  <a:pt x="713161" y="3518616"/>
                  <a:pt x="701001" y="3533258"/>
                  <a:pt x="699396" y="3545359"/>
                </a:cubicBezTo>
                <a:cubicBezTo>
                  <a:pt x="697506" y="3548604"/>
                  <a:pt x="695616" y="3551848"/>
                  <a:pt x="692369" y="3554303"/>
                </a:cubicBezTo>
                <a:cubicBezTo>
                  <a:pt x="683989" y="3562457"/>
                  <a:pt x="679389" y="3564121"/>
                  <a:pt x="675323" y="3561752"/>
                </a:cubicBezTo>
                <a:cubicBezTo>
                  <a:pt x="673968" y="3560963"/>
                  <a:pt x="669367" y="3562628"/>
                  <a:pt x="666943" y="3569907"/>
                </a:cubicBezTo>
                <a:cubicBezTo>
                  <a:pt x="664802" y="3586042"/>
                  <a:pt x="658063" y="3603842"/>
                  <a:pt x="651321" y="3621643"/>
                </a:cubicBezTo>
                <a:cubicBezTo>
                  <a:pt x="649432" y="3624886"/>
                  <a:pt x="648896" y="3628920"/>
                  <a:pt x="650252" y="3629710"/>
                </a:cubicBezTo>
                <a:cubicBezTo>
                  <a:pt x="651607" y="3630499"/>
                  <a:pt x="653497" y="3627255"/>
                  <a:pt x="656742" y="3624801"/>
                </a:cubicBezTo>
                <a:cubicBezTo>
                  <a:pt x="664302" y="3611823"/>
                  <a:pt x="679175" y="3598761"/>
                  <a:pt x="684560" y="3580171"/>
                </a:cubicBezTo>
                <a:cubicBezTo>
                  <a:pt x="686450" y="3576927"/>
                  <a:pt x="690231" y="3570438"/>
                  <a:pt x="691585" y="3571227"/>
                </a:cubicBezTo>
                <a:cubicBezTo>
                  <a:pt x="695651" y="3573596"/>
                  <a:pt x="701321" y="3563863"/>
                  <a:pt x="705102" y="3557375"/>
                </a:cubicBezTo>
                <a:cubicBezTo>
                  <a:pt x="708882" y="3550886"/>
                  <a:pt x="713481" y="3549221"/>
                  <a:pt x="714303" y="3554044"/>
                </a:cubicBezTo>
                <a:cubicBezTo>
                  <a:pt x="715657" y="3554833"/>
                  <a:pt x="713233" y="3562112"/>
                  <a:pt x="714052" y="3566935"/>
                </a:cubicBezTo>
                <a:cubicBezTo>
                  <a:pt x="717833" y="3560446"/>
                  <a:pt x="721079" y="3557992"/>
                  <a:pt x="721613" y="3553958"/>
                </a:cubicBezTo>
                <a:cubicBezTo>
                  <a:pt x="722684" y="3545890"/>
                  <a:pt x="729709" y="3536947"/>
                  <a:pt x="733489" y="3530459"/>
                </a:cubicBezTo>
                <a:cubicBezTo>
                  <a:pt x="737805" y="3519936"/>
                  <a:pt x="745651" y="3515817"/>
                  <a:pt x="749965" y="3505294"/>
                </a:cubicBezTo>
                <a:cubicBezTo>
                  <a:pt x="756171" y="3491527"/>
                  <a:pt x="759701" y="3497930"/>
                  <a:pt x="766192" y="3493020"/>
                </a:cubicBezTo>
                <a:lnTo>
                  <a:pt x="774194" y="3482083"/>
                </a:lnTo>
                <a:lnTo>
                  <a:pt x="754934" y="3518228"/>
                </a:lnTo>
                <a:cubicBezTo>
                  <a:pt x="751973" y="3529539"/>
                  <a:pt x="744948" y="3538482"/>
                  <a:pt x="737102" y="3542602"/>
                </a:cubicBezTo>
                <a:cubicBezTo>
                  <a:pt x="730611" y="3547511"/>
                  <a:pt x="728187" y="3554790"/>
                  <a:pt x="729006" y="3559613"/>
                </a:cubicBezTo>
                <a:cubicBezTo>
                  <a:pt x="731182" y="3565226"/>
                  <a:pt x="727401" y="3571714"/>
                  <a:pt x="721731" y="3581447"/>
                </a:cubicBezTo>
                <a:cubicBezTo>
                  <a:pt x="710390" y="3600913"/>
                  <a:pt x="700405" y="3621168"/>
                  <a:pt x="683643" y="3637475"/>
                </a:cubicBezTo>
                <a:cubicBezTo>
                  <a:pt x="683643" y="3637475"/>
                  <a:pt x="681752" y="3640719"/>
                  <a:pt x="681752" y="3640719"/>
                </a:cubicBezTo>
                <a:cubicBezTo>
                  <a:pt x="664207" y="3673952"/>
                  <a:pt x="643130" y="3700782"/>
                  <a:pt x="626119" y="3729980"/>
                </a:cubicBezTo>
                <a:cubicBezTo>
                  <a:pt x="622338" y="3736469"/>
                  <a:pt x="620448" y="3739713"/>
                  <a:pt x="623158" y="3741291"/>
                </a:cubicBezTo>
                <a:lnTo>
                  <a:pt x="622272" y="3745184"/>
                </a:lnTo>
                <a:lnTo>
                  <a:pt x="620365" y="3733972"/>
                </a:lnTo>
                <a:cubicBezTo>
                  <a:pt x="624146" y="3727483"/>
                  <a:pt x="629816" y="3717751"/>
                  <a:pt x="635486" y="3708018"/>
                </a:cubicBezTo>
                <a:cubicBezTo>
                  <a:pt x="639267" y="3701529"/>
                  <a:pt x="641157" y="3698284"/>
                  <a:pt x="638446" y="3696705"/>
                </a:cubicBezTo>
                <a:cubicBezTo>
                  <a:pt x="635737" y="3695126"/>
                  <a:pt x="635201" y="3699160"/>
                  <a:pt x="631421" y="3705649"/>
                </a:cubicBezTo>
                <a:cubicBezTo>
                  <a:pt x="629531" y="3708893"/>
                  <a:pt x="624396" y="3714593"/>
                  <a:pt x="625215" y="3719416"/>
                </a:cubicBezTo>
                <a:cubicBezTo>
                  <a:pt x="622791" y="3726694"/>
                  <a:pt x="619010" y="3733183"/>
                  <a:pt x="615764" y="3735637"/>
                </a:cubicBezTo>
                <a:cubicBezTo>
                  <a:pt x="608739" y="3744580"/>
                  <a:pt x="603069" y="3754313"/>
                  <a:pt x="599288" y="3760802"/>
                </a:cubicBezTo>
                <a:cubicBezTo>
                  <a:pt x="595508" y="3767291"/>
                  <a:pt x="590373" y="3772989"/>
                  <a:pt x="587127" y="3775444"/>
                </a:cubicBezTo>
                <a:cubicBezTo>
                  <a:pt x="572256" y="3788507"/>
                  <a:pt x="557384" y="3801570"/>
                  <a:pt x="544118" y="3802532"/>
                </a:cubicBezTo>
                <a:cubicBezTo>
                  <a:pt x="546544" y="3795254"/>
                  <a:pt x="548434" y="3792010"/>
                  <a:pt x="550324" y="3788765"/>
                </a:cubicBezTo>
                <a:cubicBezTo>
                  <a:pt x="561665" y="3769300"/>
                  <a:pt x="571115" y="3753079"/>
                  <a:pt x="580566" y="3736858"/>
                </a:cubicBezTo>
                <a:cubicBezTo>
                  <a:pt x="585702" y="3731158"/>
                  <a:pt x="586771" y="3723090"/>
                  <a:pt x="585952" y="3718267"/>
                </a:cubicBezTo>
                <a:cubicBezTo>
                  <a:pt x="574611" y="3737733"/>
                  <a:pt x="563270" y="3757199"/>
                  <a:pt x="551929" y="3776664"/>
                </a:cubicBezTo>
                <a:cubicBezTo>
                  <a:pt x="540588" y="3796129"/>
                  <a:pt x="527891" y="3814805"/>
                  <a:pt x="517906" y="3835061"/>
                </a:cubicBezTo>
                <a:cubicBezTo>
                  <a:pt x="507920" y="3855316"/>
                  <a:pt x="494404" y="3869168"/>
                  <a:pt x="483062" y="3888635"/>
                </a:cubicBezTo>
                <a:cubicBezTo>
                  <a:pt x="467942" y="3914588"/>
                  <a:pt x="452820" y="3940542"/>
                  <a:pt x="437699" y="3966497"/>
                </a:cubicBezTo>
                <a:cubicBezTo>
                  <a:pt x="432029" y="3976229"/>
                  <a:pt x="425537" y="3981139"/>
                  <a:pt x="423113" y="3988417"/>
                </a:cubicBezTo>
                <a:cubicBezTo>
                  <a:pt x="412592" y="4012706"/>
                  <a:pt x="398006" y="4034626"/>
                  <a:pt x="393441" y="4058040"/>
                </a:cubicBezTo>
                <a:cubicBezTo>
                  <a:pt x="392906" y="4062073"/>
                  <a:pt x="389661" y="4064529"/>
                  <a:pt x="386950" y="4062949"/>
                </a:cubicBezTo>
                <a:cubicBezTo>
                  <a:pt x="385595" y="4062160"/>
                  <a:pt x="384775" y="4057336"/>
                  <a:pt x="378283" y="4062246"/>
                </a:cubicBezTo>
                <a:lnTo>
                  <a:pt x="364345" y="4082150"/>
                </a:lnTo>
                <a:lnTo>
                  <a:pt x="377797" y="4089988"/>
                </a:lnTo>
                <a:lnTo>
                  <a:pt x="377467" y="4090698"/>
                </a:lnTo>
                <a:cubicBezTo>
                  <a:pt x="372617" y="4105254"/>
                  <a:pt x="363701" y="4117442"/>
                  <a:pt x="360206" y="4132788"/>
                </a:cubicBezTo>
                <a:cubicBezTo>
                  <a:pt x="360206" y="4132788"/>
                  <a:pt x="358316" y="4136031"/>
                  <a:pt x="355070" y="4138486"/>
                </a:cubicBezTo>
                <a:cubicBezTo>
                  <a:pt x="351825" y="4140941"/>
                  <a:pt x="349935" y="4144186"/>
                  <a:pt x="348045" y="4147429"/>
                </a:cubicBezTo>
                <a:cubicBezTo>
                  <a:pt x="330498" y="4180662"/>
                  <a:pt x="306176" y="4209946"/>
                  <a:pt x="289985" y="4243968"/>
                </a:cubicBezTo>
                <a:cubicBezTo>
                  <a:pt x="282425" y="4256945"/>
                  <a:pt x="274579" y="4261065"/>
                  <a:pt x="270263" y="4271588"/>
                </a:cubicBezTo>
                <a:lnTo>
                  <a:pt x="270244" y="4271622"/>
                </a:lnTo>
                <a:lnTo>
                  <a:pt x="268285" y="4271816"/>
                </a:lnTo>
                <a:lnTo>
                  <a:pt x="268285" y="4274984"/>
                </a:lnTo>
                <a:lnTo>
                  <a:pt x="251362" y="4304030"/>
                </a:lnTo>
                <a:cubicBezTo>
                  <a:pt x="238666" y="4322706"/>
                  <a:pt x="234636" y="4342086"/>
                  <a:pt x="222474" y="4356728"/>
                </a:cubicBezTo>
                <a:cubicBezTo>
                  <a:pt x="218694" y="4363217"/>
                  <a:pt x="216803" y="4366461"/>
                  <a:pt x="214914" y="4369705"/>
                </a:cubicBezTo>
                <a:cubicBezTo>
                  <a:pt x="213023" y="4372949"/>
                  <a:pt x="212489" y="4376984"/>
                  <a:pt x="207888" y="4378648"/>
                </a:cubicBezTo>
                <a:cubicBezTo>
                  <a:pt x="206534" y="4377859"/>
                  <a:pt x="205713" y="4373036"/>
                  <a:pt x="207603" y="4369791"/>
                </a:cubicBezTo>
                <a:cubicBezTo>
                  <a:pt x="211918" y="4359269"/>
                  <a:pt x="213523" y="4347168"/>
                  <a:pt x="221084" y="4334191"/>
                </a:cubicBezTo>
                <a:cubicBezTo>
                  <a:pt x="224864" y="4327701"/>
                  <a:pt x="222154" y="4326122"/>
                  <a:pt x="224579" y="4318845"/>
                </a:cubicBezTo>
                <a:cubicBezTo>
                  <a:pt x="211062" y="4332698"/>
                  <a:pt x="201612" y="4348919"/>
                  <a:pt x="190806" y="4364351"/>
                </a:cubicBezTo>
                <a:cubicBezTo>
                  <a:pt x="181891" y="4376539"/>
                  <a:pt x="173510" y="4384692"/>
                  <a:pt x="164594" y="4396880"/>
                </a:cubicBezTo>
                <a:cubicBezTo>
                  <a:pt x="162704" y="4400125"/>
                  <a:pt x="156213" y="4405033"/>
                  <a:pt x="155394" y="4400210"/>
                </a:cubicBezTo>
                <a:cubicBezTo>
                  <a:pt x="154573" y="4395387"/>
                  <a:pt x="159708" y="4389688"/>
                  <a:pt x="161598" y="4386443"/>
                </a:cubicBezTo>
                <a:cubicBezTo>
                  <a:pt x="174829" y="4363733"/>
                  <a:pt x="186170" y="4344268"/>
                  <a:pt x="199401" y="4321558"/>
                </a:cubicBezTo>
                <a:cubicBezTo>
                  <a:pt x="222083" y="4282626"/>
                  <a:pt x="240699" y="4241326"/>
                  <a:pt x="253361" y="4200902"/>
                </a:cubicBezTo>
                <a:lnTo>
                  <a:pt x="258335" y="4190098"/>
                </a:lnTo>
                <a:lnTo>
                  <a:pt x="273677" y="4162522"/>
                </a:lnTo>
                <a:lnTo>
                  <a:pt x="269470" y="4165911"/>
                </a:lnTo>
                <a:lnTo>
                  <a:pt x="273867" y="4156359"/>
                </a:lnTo>
                <a:lnTo>
                  <a:pt x="300733" y="4113254"/>
                </a:lnTo>
                <a:lnTo>
                  <a:pt x="299175" y="4116540"/>
                </a:lnTo>
                <a:cubicBezTo>
                  <a:pt x="298249" y="4120346"/>
                  <a:pt x="301104" y="4117663"/>
                  <a:pt x="302069" y="4118225"/>
                </a:cubicBezTo>
                <a:cubicBezTo>
                  <a:pt x="308742" y="4113423"/>
                  <a:pt x="314412" y="4103690"/>
                  <a:pt x="321048" y="4094520"/>
                </a:cubicBezTo>
                <a:lnTo>
                  <a:pt x="336294" y="4065808"/>
                </a:lnTo>
                <a:lnTo>
                  <a:pt x="347942" y="4072593"/>
                </a:lnTo>
                <a:lnTo>
                  <a:pt x="357422" y="4054436"/>
                </a:lnTo>
                <a:cubicBezTo>
                  <a:pt x="361202" y="4047948"/>
                  <a:pt x="365517" y="4037426"/>
                  <a:pt x="371188" y="4027693"/>
                </a:cubicBezTo>
                <a:cubicBezTo>
                  <a:pt x="376858" y="4017960"/>
                  <a:pt x="375504" y="4017170"/>
                  <a:pt x="366301" y="4020501"/>
                </a:cubicBezTo>
                <a:cubicBezTo>
                  <a:pt x="363734" y="4023350"/>
                  <a:pt x="361844" y="4026594"/>
                  <a:pt x="360088" y="4028830"/>
                </a:cubicBezTo>
                <a:lnTo>
                  <a:pt x="355718" y="4030671"/>
                </a:lnTo>
                <a:lnTo>
                  <a:pt x="356922" y="4028510"/>
                </a:lnTo>
                <a:lnTo>
                  <a:pt x="363164" y="4017158"/>
                </a:lnTo>
                <a:lnTo>
                  <a:pt x="361540" y="4016212"/>
                </a:lnTo>
                <a:lnTo>
                  <a:pt x="362771" y="4014098"/>
                </a:lnTo>
                <a:cubicBezTo>
                  <a:pt x="362362" y="4011687"/>
                  <a:pt x="361212" y="4012103"/>
                  <a:pt x="359928" y="4013528"/>
                </a:cubicBezTo>
                <a:lnTo>
                  <a:pt x="359092" y="4014785"/>
                </a:lnTo>
                <a:lnTo>
                  <a:pt x="358213" y="4014273"/>
                </a:lnTo>
                <a:lnTo>
                  <a:pt x="361170" y="4006402"/>
                </a:lnTo>
                <a:cubicBezTo>
                  <a:pt x="363985" y="3999351"/>
                  <a:pt x="367804" y="3997231"/>
                  <a:pt x="368769" y="3997793"/>
                </a:cubicBezTo>
                <a:cubicBezTo>
                  <a:pt x="371662" y="3999478"/>
                  <a:pt x="375482" y="3997359"/>
                  <a:pt x="383081" y="3988749"/>
                </a:cubicBezTo>
                <a:lnTo>
                  <a:pt x="384062" y="3987394"/>
                </a:lnTo>
                <a:lnTo>
                  <a:pt x="386559" y="3988848"/>
                </a:lnTo>
                <a:cubicBezTo>
                  <a:pt x="398434" y="3965348"/>
                  <a:pt x="415197" y="3949041"/>
                  <a:pt x="427072" y="3925541"/>
                </a:cubicBezTo>
                <a:cubicBezTo>
                  <a:pt x="427072" y="3925541"/>
                  <a:pt x="428962" y="3922297"/>
                  <a:pt x="428962" y="3922297"/>
                </a:cubicBezTo>
                <a:cubicBezTo>
                  <a:pt x="443834" y="3909234"/>
                  <a:pt x="444618" y="3892309"/>
                  <a:pt x="453534" y="3880121"/>
                </a:cubicBezTo>
                <a:cubicBezTo>
                  <a:pt x="455424" y="3876877"/>
                  <a:pt x="455959" y="3872844"/>
                  <a:pt x="456495" y="3868810"/>
                </a:cubicBezTo>
                <a:lnTo>
                  <a:pt x="447327" y="3882295"/>
                </a:lnTo>
                <a:lnTo>
                  <a:pt x="446343" y="3873515"/>
                </a:lnTo>
                <a:cubicBezTo>
                  <a:pt x="444414" y="3872390"/>
                  <a:pt x="447230" y="3865340"/>
                  <a:pt x="452901" y="3855607"/>
                </a:cubicBezTo>
                <a:lnTo>
                  <a:pt x="461558" y="3836666"/>
                </a:lnTo>
                <a:lnTo>
                  <a:pt x="462847" y="3834349"/>
                </a:lnTo>
                <a:lnTo>
                  <a:pt x="481291" y="3811311"/>
                </a:lnTo>
                <a:cubicBezTo>
                  <a:pt x="487020" y="3808131"/>
                  <a:pt x="492719" y="3801674"/>
                  <a:pt x="498410" y="3794125"/>
                </a:cubicBezTo>
                <a:lnTo>
                  <a:pt x="501742" y="3789489"/>
                </a:lnTo>
                <a:lnTo>
                  <a:pt x="526804" y="3746472"/>
                </a:lnTo>
                <a:lnTo>
                  <a:pt x="538035" y="3718351"/>
                </a:lnTo>
                <a:cubicBezTo>
                  <a:pt x="545518" y="3696638"/>
                  <a:pt x="547408" y="3693394"/>
                  <a:pt x="559791" y="3683226"/>
                </a:cubicBezTo>
                <a:lnTo>
                  <a:pt x="566439" y="3678442"/>
                </a:lnTo>
                <a:lnTo>
                  <a:pt x="566496" y="3678344"/>
                </a:lnTo>
                <a:lnTo>
                  <a:pt x="578311" y="3648389"/>
                </a:lnTo>
                <a:cubicBezTo>
                  <a:pt x="582907" y="3639117"/>
                  <a:pt x="588105" y="3630195"/>
                  <a:pt x="593775" y="3620462"/>
                </a:cubicBezTo>
                <a:cubicBezTo>
                  <a:pt x="601336" y="3607485"/>
                  <a:pt x="607007" y="3597751"/>
                  <a:pt x="614567" y="3584775"/>
                </a:cubicBezTo>
                <a:lnTo>
                  <a:pt x="631697" y="3554552"/>
                </a:lnTo>
                <a:lnTo>
                  <a:pt x="625494" y="3550938"/>
                </a:lnTo>
                <a:lnTo>
                  <a:pt x="626444" y="3549447"/>
                </a:lnTo>
                <a:lnTo>
                  <a:pt x="631139" y="3543583"/>
                </a:lnTo>
                <a:lnTo>
                  <a:pt x="640326" y="3527816"/>
                </a:lnTo>
                <a:lnTo>
                  <a:pt x="652972" y="3511477"/>
                </a:lnTo>
                <a:lnTo>
                  <a:pt x="649154" y="3519315"/>
                </a:lnTo>
                <a:lnTo>
                  <a:pt x="655639" y="3512310"/>
                </a:lnTo>
                <a:lnTo>
                  <a:pt x="660856" y="3503105"/>
                </a:lnTo>
                <a:lnTo>
                  <a:pt x="664784" y="3493559"/>
                </a:lnTo>
                <a:lnTo>
                  <a:pt x="684097" y="3462573"/>
                </a:lnTo>
                <a:cubicBezTo>
                  <a:pt x="688948" y="3448017"/>
                  <a:pt x="699754" y="3432585"/>
                  <a:pt x="704603" y="3418029"/>
                </a:cubicBezTo>
                <a:lnTo>
                  <a:pt x="748321" y="3320276"/>
                </a:lnTo>
                <a:lnTo>
                  <a:pt x="753804" y="3310865"/>
                </a:lnTo>
                <a:cubicBezTo>
                  <a:pt x="762290" y="3294081"/>
                  <a:pt x="771741" y="3277860"/>
                  <a:pt x="782157" y="3262201"/>
                </a:cubicBezTo>
                <a:cubicBezTo>
                  <a:pt x="813403" y="3215223"/>
                  <a:pt x="837935" y="3168679"/>
                  <a:pt x="867252" y="3120577"/>
                </a:cubicBezTo>
                <a:cubicBezTo>
                  <a:pt x="867252" y="3120577"/>
                  <a:pt x="866288" y="3120015"/>
                  <a:pt x="868177" y="3116771"/>
                </a:cubicBezTo>
                <a:cubicBezTo>
                  <a:pt x="864358" y="3118891"/>
                  <a:pt x="863433" y="3122698"/>
                  <a:pt x="859653" y="3129186"/>
                </a:cubicBezTo>
                <a:cubicBezTo>
                  <a:pt x="857763" y="3132430"/>
                  <a:pt x="856798" y="3131868"/>
                  <a:pt x="856798" y="3131868"/>
                </a:cubicBezTo>
                <a:cubicBezTo>
                  <a:pt x="855833" y="3131306"/>
                  <a:pt x="853905" y="3130182"/>
                  <a:pt x="856759" y="3127500"/>
                </a:cubicBezTo>
                <a:cubicBezTo>
                  <a:pt x="858649" y="3124256"/>
                  <a:pt x="858610" y="3119888"/>
                  <a:pt x="860500" y="3116643"/>
                </a:cubicBezTo>
                <a:cubicBezTo>
                  <a:pt x="872806" y="3097740"/>
                  <a:pt x="879363" y="3079832"/>
                  <a:pt x="890704" y="3060367"/>
                </a:cubicBezTo>
                <a:cubicBezTo>
                  <a:pt x="924727" y="3001970"/>
                  <a:pt x="960640" y="2940329"/>
                  <a:pt x="994663" y="2881932"/>
                </a:cubicBezTo>
                <a:cubicBezTo>
                  <a:pt x="1006003" y="2862467"/>
                  <a:pt x="1014489" y="2845683"/>
                  <a:pt x="1015337" y="2833141"/>
                </a:cubicBezTo>
                <a:cubicBezTo>
                  <a:pt x="1011518" y="2835261"/>
                  <a:pt x="1007738" y="2841749"/>
                  <a:pt x="1004883" y="2844432"/>
                </a:cubicBezTo>
                <a:cubicBezTo>
                  <a:pt x="991613" y="2862773"/>
                  <a:pt x="987833" y="2869261"/>
                  <a:pt x="989840" y="2879122"/>
                </a:cubicBezTo>
                <a:cubicBezTo>
                  <a:pt x="989879" y="2883491"/>
                  <a:pt x="987988" y="2886735"/>
                  <a:pt x="985133" y="2889417"/>
                </a:cubicBezTo>
                <a:cubicBezTo>
                  <a:pt x="977535" y="2898026"/>
                  <a:pt x="970938" y="2911565"/>
                  <a:pt x="965267" y="2921298"/>
                </a:cubicBezTo>
                <a:cubicBezTo>
                  <a:pt x="953927" y="2940764"/>
                  <a:pt x="944476" y="2956984"/>
                  <a:pt x="930241" y="2974765"/>
                </a:cubicBezTo>
                <a:cubicBezTo>
                  <a:pt x="925497" y="2980691"/>
                  <a:pt x="916972" y="2993106"/>
                  <a:pt x="916046" y="2996913"/>
                </a:cubicBezTo>
                <a:cubicBezTo>
                  <a:pt x="911379" y="3011576"/>
                  <a:pt x="899999" y="3026672"/>
                  <a:pt x="896258" y="3037530"/>
                </a:cubicBezTo>
                <a:cubicBezTo>
                  <a:pt x="893442" y="3044580"/>
                  <a:pt x="889662" y="3051068"/>
                  <a:pt x="884917" y="3056995"/>
                </a:cubicBezTo>
                <a:cubicBezTo>
                  <a:pt x="875427" y="3068848"/>
                  <a:pt x="869756" y="3078581"/>
                  <a:pt x="864125" y="3092682"/>
                </a:cubicBezTo>
                <a:cubicBezTo>
                  <a:pt x="859419" y="3102977"/>
                  <a:pt x="855638" y="3109466"/>
                  <a:pt x="848039" y="3118075"/>
                </a:cubicBezTo>
                <a:cubicBezTo>
                  <a:pt x="833766" y="3131486"/>
                  <a:pt x="819571" y="3153634"/>
                  <a:pt x="807304" y="3176905"/>
                </a:cubicBezTo>
                <a:cubicBezTo>
                  <a:pt x="803523" y="3183394"/>
                  <a:pt x="800707" y="3190444"/>
                  <a:pt x="799782" y="3194251"/>
                </a:cubicBezTo>
                <a:lnTo>
                  <a:pt x="778819" y="3240110"/>
                </a:lnTo>
                <a:lnTo>
                  <a:pt x="767158" y="3254581"/>
                </a:lnTo>
                <a:cubicBezTo>
                  <a:pt x="756353" y="3270013"/>
                  <a:pt x="746902" y="3286235"/>
                  <a:pt x="733386" y="3300087"/>
                </a:cubicBezTo>
                <a:lnTo>
                  <a:pt x="734392" y="3293619"/>
                </a:lnTo>
                <a:lnTo>
                  <a:pt x="756152" y="3251396"/>
                </a:lnTo>
                <a:cubicBezTo>
                  <a:pt x="764639" y="3234613"/>
                  <a:pt x="773125" y="3217830"/>
                  <a:pt x="781611" y="3201046"/>
                </a:cubicBezTo>
                <a:cubicBezTo>
                  <a:pt x="791988" y="3181018"/>
                  <a:pt x="803368" y="3165922"/>
                  <a:pt x="811854" y="3149138"/>
                </a:cubicBezTo>
                <a:cubicBezTo>
                  <a:pt x="818450" y="3135599"/>
                  <a:pt x="827014" y="3127552"/>
                  <a:pt x="836465" y="3111331"/>
                </a:cubicBezTo>
                <a:cubicBezTo>
                  <a:pt x="841171" y="3101037"/>
                  <a:pt x="849696" y="3088621"/>
                  <a:pt x="857256" y="3075644"/>
                </a:cubicBezTo>
                <a:cubicBezTo>
                  <a:pt x="859147" y="3072400"/>
                  <a:pt x="859147" y="3072400"/>
                  <a:pt x="861037" y="3069155"/>
                </a:cubicBezTo>
                <a:cubicBezTo>
                  <a:pt x="873420" y="3058988"/>
                  <a:pt x="881906" y="3042205"/>
                  <a:pt x="889428" y="3024860"/>
                </a:cubicBezTo>
                <a:cubicBezTo>
                  <a:pt x="895060" y="3010758"/>
                  <a:pt x="903585" y="2998343"/>
                  <a:pt x="908252" y="2983680"/>
                </a:cubicBezTo>
                <a:cubicBezTo>
                  <a:pt x="908252" y="2983680"/>
                  <a:pt x="910141" y="2980436"/>
                  <a:pt x="912997" y="2977754"/>
                </a:cubicBezTo>
                <a:cubicBezTo>
                  <a:pt x="915851" y="2975071"/>
                  <a:pt x="917741" y="2971828"/>
                  <a:pt x="919631" y="2968583"/>
                </a:cubicBezTo>
                <a:cubicBezTo>
                  <a:pt x="937569" y="2935579"/>
                  <a:pt x="960328" y="2905383"/>
                  <a:pt x="977300" y="2871817"/>
                </a:cubicBezTo>
                <a:cubicBezTo>
                  <a:pt x="984861" y="2858840"/>
                  <a:pt x="991535" y="2854037"/>
                  <a:pt x="996241" y="2843743"/>
                </a:cubicBezTo>
                <a:cubicBezTo>
                  <a:pt x="1001912" y="2834009"/>
                  <a:pt x="1009472" y="2821033"/>
                  <a:pt x="1015143" y="2811300"/>
                </a:cubicBezTo>
                <a:cubicBezTo>
                  <a:pt x="1027448" y="2792396"/>
                  <a:pt x="1033041" y="2773927"/>
                  <a:pt x="1044421" y="2758830"/>
                </a:cubicBezTo>
                <a:cubicBezTo>
                  <a:pt x="1048201" y="2752341"/>
                  <a:pt x="1050092" y="2749096"/>
                  <a:pt x="1051981" y="2745853"/>
                </a:cubicBezTo>
                <a:cubicBezTo>
                  <a:pt x="1053872" y="2742608"/>
                  <a:pt x="1054797" y="2738802"/>
                  <a:pt x="1058616" y="2736682"/>
                </a:cubicBezTo>
                <a:cubicBezTo>
                  <a:pt x="1059580" y="2737244"/>
                  <a:pt x="1059620" y="2741612"/>
                  <a:pt x="1057730" y="2744856"/>
                </a:cubicBezTo>
                <a:cubicBezTo>
                  <a:pt x="1053024" y="2755150"/>
                  <a:pt x="1050246" y="2766570"/>
                  <a:pt x="1042686" y="2779546"/>
                </a:cubicBezTo>
                <a:cubicBezTo>
                  <a:pt x="1038906" y="2786035"/>
                  <a:pt x="1040835" y="2787159"/>
                  <a:pt x="1038019" y="2794209"/>
                </a:cubicBezTo>
                <a:cubicBezTo>
                  <a:pt x="1050363" y="2779674"/>
                  <a:pt x="1059814" y="2763453"/>
                  <a:pt x="1070230" y="2747793"/>
                </a:cubicBezTo>
                <a:lnTo>
                  <a:pt x="1073499" y="2743358"/>
                </a:lnTo>
                <a:lnTo>
                  <a:pt x="1071539" y="2742216"/>
                </a:lnTo>
                <a:lnTo>
                  <a:pt x="1080055" y="2732188"/>
                </a:lnTo>
                <a:cubicBezTo>
                  <a:pt x="1084761" y="2721894"/>
                  <a:pt x="1091396" y="2712722"/>
                  <a:pt x="1095176" y="2706234"/>
                </a:cubicBezTo>
                <a:cubicBezTo>
                  <a:pt x="1099882" y="2695940"/>
                  <a:pt x="1106556" y="2691137"/>
                  <a:pt x="1111263" y="2680842"/>
                </a:cubicBezTo>
                <a:cubicBezTo>
                  <a:pt x="1116007" y="2674916"/>
                  <a:pt x="1120752" y="2668989"/>
                  <a:pt x="1124532" y="2662500"/>
                </a:cubicBezTo>
                <a:cubicBezTo>
                  <a:pt x="1137763" y="2639791"/>
                  <a:pt x="1149104" y="2620326"/>
                  <a:pt x="1160445" y="2600860"/>
                </a:cubicBezTo>
                <a:cubicBezTo>
                  <a:pt x="1168006" y="2587882"/>
                  <a:pt x="1174602" y="2574343"/>
                  <a:pt x="1183166" y="2566296"/>
                </a:cubicBezTo>
                <a:cubicBezTo>
                  <a:pt x="1183166" y="2566296"/>
                  <a:pt x="1185056" y="2563053"/>
                  <a:pt x="1186946" y="2559808"/>
                </a:cubicBezTo>
                <a:cubicBezTo>
                  <a:pt x="1193503" y="2541900"/>
                  <a:pt x="1206812" y="2527928"/>
                  <a:pt x="1215298" y="2511144"/>
                </a:cubicBezTo>
                <a:cubicBezTo>
                  <a:pt x="1223784" y="2494360"/>
                  <a:pt x="1233235" y="2478139"/>
                  <a:pt x="1243651" y="2462480"/>
                </a:cubicBezTo>
                <a:cubicBezTo>
                  <a:pt x="1274897" y="2415502"/>
                  <a:pt x="1299430" y="2368958"/>
                  <a:pt x="1328746" y="2320856"/>
                </a:cubicBezTo>
                <a:cubicBezTo>
                  <a:pt x="1328746" y="2320856"/>
                  <a:pt x="1327782" y="2320294"/>
                  <a:pt x="1329672" y="2317050"/>
                </a:cubicBezTo>
                <a:cubicBezTo>
                  <a:pt x="1325852" y="2319170"/>
                  <a:pt x="1324927" y="2322976"/>
                  <a:pt x="1321147" y="2329465"/>
                </a:cubicBezTo>
                <a:cubicBezTo>
                  <a:pt x="1319257" y="2332710"/>
                  <a:pt x="1318292" y="2332147"/>
                  <a:pt x="1318292" y="2332147"/>
                </a:cubicBezTo>
                <a:cubicBezTo>
                  <a:pt x="1317327" y="2331585"/>
                  <a:pt x="1315399" y="2330462"/>
                  <a:pt x="1318254" y="2327779"/>
                </a:cubicBezTo>
                <a:cubicBezTo>
                  <a:pt x="1320143" y="2324535"/>
                  <a:pt x="1320104" y="2320167"/>
                  <a:pt x="1321994" y="2316922"/>
                </a:cubicBezTo>
                <a:cubicBezTo>
                  <a:pt x="1334300" y="2298019"/>
                  <a:pt x="1340858" y="2280112"/>
                  <a:pt x="1352198" y="2260646"/>
                </a:cubicBezTo>
                <a:lnTo>
                  <a:pt x="1375187" y="2221188"/>
                </a:lnTo>
                <a:lnTo>
                  <a:pt x="1374218" y="2220624"/>
                </a:lnTo>
                <a:lnTo>
                  <a:pt x="1363405" y="2226628"/>
                </a:lnTo>
                <a:lnTo>
                  <a:pt x="1357752" y="2237809"/>
                </a:lnTo>
                <a:cubicBezTo>
                  <a:pt x="1354936" y="2244859"/>
                  <a:pt x="1351156" y="2251348"/>
                  <a:pt x="1346411" y="2257275"/>
                </a:cubicBezTo>
                <a:cubicBezTo>
                  <a:pt x="1336921" y="2269127"/>
                  <a:pt x="1331250" y="2278860"/>
                  <a:pt x="1325619" y="2292961"/>
                </a:cubicBezTo>
                <a:cubicBezTo>
                  <a:pt x="1320913" y="2303256"/>
                  <a:pt x="1317133" y="2309745"/>
                  <a:pt x="1309534" y="2318354"/>
                </a:cubicBezTo>
                <a:cubicBezTo>
                  <a:pt x="1295260" y="2331765"/>
                  <a:pt x="1281065" y="2353913"/>
                  <a:pt x="1268798" y="2377184"/>
                </a:cubicBezTo>
                <a:cubicBezTo>
                  <a:pt x="1265017" y="2383674"/>
                  <a:pt x="1262202" y="2390723"/>
                  <a:pt x="1261276" y="2394531"/>
                </a:cubicBezTo>
                <a:cubicBezTo>
                  <a:pt x="1255683" y="2413000"/>
                  <a:pt x="1247197" y="2429782"/>
                  <a:pt x="1237746" y="2446003"/>
                </a:cubicBezTo>
                <a:cubicBezTo>
                  <a:pt x="1228295" y="2462225"/>
                  <a:pt x="1216955" y="2481690"/>
                  <a:pt x="1207504" y="2497912"/>
                </a:cubicBezTo>
                <a:cubicBezTo>
                  <a:pt x="1196163" y="2517377"/>
                  <a:pt x="1181968" y="2539526"/>
                  <a:pt x="1167733" y="2557305"/>
                </a:cubicBezTo>
                <a:cubicBezTo>
                  <a:pt x="1163953" y="2563794"/>
                  <a:pt x="1160173" y="2570283"/>
                  <a:pt x="1158282" y="2573527"/>
                </a:cubicBezTo>
                <a:cubicBezTo>
                  <a:pt x="1152612" y="2583259"/>
                  <a:pt x="1149757" y="2585942"/>
                  <a:pt x="1145938" y="2588062"/>
                </a:cubicBezTo>
                <a:cubicBezTo>
                  <a:pt x="1160133" y="2565914"/>
                  <a:pt x="1166690" y="2548007"/>
                  <a:pt x="1178031" y="2528541"/>
                </a:cubicBezTo>
                <a:cubicBezTo>
                  <a:pt x="1192188" y="2502026"/>
                  <a:pt x="1206345" y="2475509"/>
                  <a:pt x="1217647" y="2451675"/>
                </a:cubicBezTo>
                <a:cubicBezTo>
                  <a:pt x="1226133" y="2434892"/>
                  <a:pt x="1234619" y="2418109"/>
                  <a:pt x="1243105" y="2401325"/>
                </a:cubicBezTo>
                <a:cubicBezTo>
                  <a:pt x="1253482" y="2381298"/>
                  <a:pt x="1264862" y="2366201"/>
                  <a:pt x="1273348" y="2349417"/>
                </a:cubicBezTo>
                <a:cubicBezTo>
                  <a:pt x="1279944" y="2335878"/>
                  <a:pt x="1288508" y="2327831"/>
                  <a:pt x="1297959" y="2311610"/>
                </a:cubicBezTo>
                <a:cubicBezTo>
                  <a:pt x="1302665" y="2301316"/>
                  <a:pt x="1311190" y="2288900"/>
                  <a:pt x="1318751" y="2275923"/>
                </a:cubicBezTo>
                <a:cubicBezTo>
                  <a:pt x="1320641" y="2272679"/>
                  <a:pt x="1320641" y="2272679"/>
                  <a:pt x="1322531" y="2269434"/>
                </a:cubicBezTo>
                <a:cubicBezTo>
                  <a:pt x="1328722" y="2264350"/>
                  <a:pt x="1333940" y="2257614"/>
                  <a:pt x="1338549" y="2249978"/>
                </a:cubicBezTo>
                <a:lnTo>
                  <a:pt x="1339638" y="2247793"/>
                </a:lnTo>
                <a:lnTo>
                  <a:pt x="1324367" y="2265997"/>
                </a:lnTo>
                <a:cubicBezTo>
                  <a:pt x="1319950" y="2268313"/>
                  <a:pt x="1316584" y="2267437"/>
                  <a:pt x="1313228" y="2267654"/>
                </a:cubicBezTo>
                <a:cubicBezTo>
                  <a:pt x="1304586" y="2266965"/>
                  <a:pt x="1290312" y="2280377"/>
                  <a:pt x="1276039" y="2293787"/>
                </a:cubicBezTo>
                <a:cubicBezTo>
                  <a:pt x="1272220" y="2295908"/>
                  <a:pt x="1269404" y="2302959"/>
                  <a:pt x="1267514" y="2306203"/>
                </a:cubicBezTo>
                <a:cubicBezTo>
                  <a:pt x="1259953" y="2319180"/>
                  <a:pt x="1253357" y="2332719"/>
                  <a:pt x="1244793" y="2340766"/>
                </a:cubicBezTo>
                <a:cubicBezTo>
                  <a:pt x="1241938" y="2343448"/>
                  <a:pt x="1240048" y="2346693"/>
                  <a:pt x="1236268" y="2353182"/>
                </a:cubicBezTo>
                <a:cubicBezTo>
                  <a:pt x="1230597" y="2362914"/>
                  <a:pt x="1224927" y="2372648"/>
                  <a:pt x="1221147" y="2379136"/>
                </a:cubicBezTo>
                <a:cubicBezTo>
                  <a:pt x="1210731" y="2394795"/>
                  <a:pt x="1202245" y="2411578"/>
                  <a:pt x="1197578" y="2426241"/>
                </a:cubicBezTo>
                <a:cubicBezTo>
                  <a:pt x="1194801" y="2437659"/>
                  <a:pt x="1186276" y="2450075"/>
                  <a:pt x="1177712" y="2458121"/>
                </a:cubicBezTo>
                <a:cubicBezTo>
                  <a:pt x="1164403" y="2472095"/>
                  <a:pt x="1151172" y="2494805"/>
                  <a:pt x="1138827" y="2509341"/>
                </a:cubicBezTo>
                <a:cubicBezTo>
                  <a:pt x="1135973" y="2512022"/>
                  <a:pt x="1109627" y="2570548"/>
                  <a:pt x="1110592" y="2571109"/>
                </a:cubicBezTo>
                <a:cubicBezTo>
                  <a:pt x="1110670" y="2579845"/>
                  <a:pt x="1104074" y="2593384"/>
                  <a:pt x="1098404" y="2603118"/>
                </a:cubicBezTo>
                <a:cubicBezTo>
                  <a:pt x="1093698" y="2613412"/>
                  <a:pt x="1085133" y="2621459"/>
                  <a:pt x="1077534" y="2630068"/>
                </a:cubicBezTo>
                <a:cubicBezTo>
                  <a:pt x="1076569" y="2629506"/>
                  <a:pt x="1075605" y="2628945"/>
                  <a:pt x="1073714" y="2632189"/>
                </a:cubicBezTo>
                <a:cubicBezTo>
                  <a:pt x="1062374" y="2651654"/>
                  <a:pt x="1050955" y="2662383"/>
                  <a:pt x="1040539" y="2678042"/>
                </a:cubicBezTo>
                <a:cubicBezTo>
                  <a:pt x="1033904" y="2687214"/>
                  <a:pt x="1035872" y="2692705"/>
                  <a:pt x="1028273" y="2701314"/>
                </a:cubicBezTo>
                <a:cubicBezTo>
                  <a:pt x="1026383" y="2704559"/>
                  <a:pt x="1016084" y="2733322"/>
                  <a:pt x="1016123" y="2737691"/>
                </a:cubicBezTo>
                <a:cubicBezTo>
                  <a:pt x="1015198" y="2741496"/>
                  <a:pt x="1014272" y="2745303"/>
                  <a:pt x="1013347" y="2749110"/>
                </a:cubicBezTo>
                <a:cubicBezTo>
                  <a:pt x="1006789" y="2767017"/>
                  <a:pt x="999229" y="2779993"/>
                  <a:pt x="987810" y="2790722"/>
                </a:cubicBezTo>
                <a:cubicBezTo>
                  <a:pt x="984955" y="2793405"/>
                  <a:pt x="982100" y="2796088"/>
                  <a:pt x="977356" y="2802014"/>
                </a:cubicBezTo>
                <a:cubicBezTo>
                  <a:pt x="976391" y="2801452"/>
                  <a:pt x="973536" y="2804135"/>
                  <a:pt x="973536" y="2804135"/>
                </a:cubicBezTo>
                <a:cubicBezTo>
                  <a:pt x="964085" y="2820356"/>
                  <a:pt x="953632" y="2831647"/>
                  <a:pt x="947035" y="2845186"/>
                </a:cubicBezTo>
                <a:cubicBezTo>
                  <a:pt x="940440" y="2858725"/>
                  <a:pt x="933843" y="2872264"/>
                  <a:pt x="930102" y="2883121"/>
                </a:cubicBezTo>
                <a:cubicBezTo>
                  <a:pt x="922619" y="2904835"/>
                  <a:pt x="916949" y="2914567"/>
                  <a:pt x="903640" y="2928541"/>
                </a:cubicBezTo>
                <a:cubicBezTo>
                  <a:pt x="897930" y="2933905"/>
                  <a:pt x="894150" y="2940393"/>
                  <a:pt x="888479" y="2950127"/>
                </a:cubicBezTo>
                <a:lnTo>
                  <a:pt x="882133" y="2961019"/>
                </a:lnTo>
                <a:lnTo>
                  <a:pt x="878758" y="2964843"/>
                </a:lnTo>
                <a:cubicBezTo>
                  <a:pt x="874939" y="2966963"/>
                  <a:pt x="870194" y="2972889"/>
                  <a:pt x="872046" y="2965277"/>
                </a:cubicBezTo>
                <a:lnTo>
                  <a:pt x="872203" y="2963832"/>
                </a:lnTo>
                <a:lnTo>
                  <a:pt x="898029" y="2919256"/>
                </a:lnTo>
                <a:lnTo>
                  <a:pt x="908922" y="2904198"/>
                </a:lnTo>
                <a:cubicBezTo>
                  <a:pt x="912722" y="2899894"/>
                  <a:pt x="914381" y="2897601"/>
                  <a:pt x="915201" y="2895363"/>
                </a:cubicBezTo>
                <a:lnTo>
                  <a:pt x="916325" y="2887675"/>
                </a:lnTo>
                <a:lnTo>
                  <a:pt x="1718820" y="1502528"/>
                </a:lnTo>
                <a:lnTo>
                  <a:pt x="1730573" y="1485239"/>
                </a:lnTo>
                <a:cubicBezTo>
                  <a:pt x="1733818" y="1482785"/>
                  <a:pt x="1737063" y="1480330"/>
                  <a:pt x="1736527" y="1484363"/>
                </a:cubicBezTo>
                <a:cubicBezTo>
                  <a:pt x="1737348" y="1489187"/>
                  <a:pt x="1736813" y="1493220"/>
                  <a:pt x="1733032" y="1499709"/>
                </a:cubicBezTo>
                <a:cubicBezTo>
                  <a:pt x="1719801" y="1522418"/>
                  <a:pt x="1706570" y="1545129"/>
                  <a:pt x="1694695" y="1568628"/>
                </a:cubicBezTo>
                <a:cubicBezTo>
                  <a:pt x="1680393" y="1599406"/>
                  <a:pt x="1663917" y="1624570"/>
                  <a:pt x="1645551" y="1652979"/>
                </a:cubicBezTo>
                <a:cubicBezTo>
                  <a:pt x="1630430" y="1678934"/>
                  <a:pt x="1618018" y="1706467"/>
                  <a:pt x="1598832" y="1730051"/>
                </a:cubicBezTo>
                <a:cubicBezTo>
                  <a:pt x="1595586" y="1732506"/>
                  <a:pt x="1593696" y="1735752"/>
                  <a:pt x="1593161" y="1739784"/>
                </a:cubicBezTo>
                <a:cubicBezTo>
                  <a:pt x="1582105" y="1768107"/>
                  <a:pt x="1564275" y="1792483"/>
                  <a:pt x="1550508" y="1819227"/>
                </a:cubicBezTo>
                <a:cubicBezTo>
                  <a:pt x="1541057" y="1835449"/>
                  <a:pt x="1528362" y="1854125"/>
                  <a:pt x="1518090" y="1865522"/>
                </a:cubicBezTo>
                <a:cubicBezTo>
                  <a:pt x="1507285" y="1880954"/>
                  <a:pt x="1496478" y="1896386"/>
                  <a:pt x="1490273" y="1910152"/>
                </a:cubicBezTo>
                <a:cubicBezTo>
                  <a:pt x="1485422" y="1924708"/>
                  <a:pt x="1474617" y="1940140"/>
                  <a:pt x="1469767" y="1954697"/>
                </a:cubicBezTo>
                <a:cubicBezTo>
                  <a:pt x="1457105" y="1995119"/>
                  <a:pt x="1438489" y="2036420"/>
                  <a:pt x="1415807" y="2075351"/>
                </a:cubicBezTo>
                <a:cubicBezTo>
                  <a:pt x="1402576" y="2098062"/>
                  <a:pt x="1391235" y="2117526"/>
                  <a:pt x="1378004" y="2140236"/>
                </a:cubicBezTo>
                <a:cubicBezTo>
                  <a:pt x="1376114" y="2143481"/>
                  <a:pt x="1370979" y="2149179"/>
                  <a:pt x="1371800" y="2154003"/>
                </a:cubicBezTo>
                <a:cubicBezTo>
                  <a:pt x="1372619" y="2158827"/>
                  <a:pt x="1379110" y="2153917"/>
                  <a:pt x="1381000" y="2150673"/>
                </a:cubicBezTo>
                <a:cubicBezTo>
                  <a:pt x="1389915" y="2138486"/>
                  <a:pt x="1398297" y="2130332"/>
                  <a:pt x="1407212" y="2118144"/>
                </a:cubicBezTo>
                <a:cubicBezTo>
                  <a:pt x="1418018" y="2102712"/>
                  <a:pt x="1427469" y="2086491"/>
                  <a:pt x="1440985" y="2072638"/>
                </a:cubicBezTo>
                <a:cubicBezTo>
                  <a:pt x="1438560" y="2079915"/>
                  <a:pt x="1441270" y="2081495"/>
                  <a:pt x="1437490" y="2087984"/>
                </a:cubicBezTo>
                <a:cubicBezTo>
                  <a:pt x="1429930" y="2100960"/>
                  <a:pt x="1428324" y="2113062"/>
                  <a:pt x="1424009" y="2123584"/>
                </a:cubicBezTo>
                <a:cubicBezTo>
                  <a:pt x="1422119" y="2126829"/>
                  <a:pt x="1422940" y="2131652"/>
                  <a:pt x="1424294" y="2132442"/>
                </a:cubicBezTo>
                <a:cubicBezTo>
                  <a:pt x="1428895" y="2130777"/>
                  <a:pt x="1429429" y="2126742"/>
                  <a:pt x="1431319" y="2123498"/>
                </a:cubicBezTo>
                <a:cubicBezTo>
                  <a:pt x="1433209" y="2120254"/>
                  <a:pt x="1435100" y="2117010"/>
                  <a:pt x="1438880" y="2110521"/>
                </a:cubicBezTo>
                <a:cubicBezTo>
                  <a:pt x="1451041" y="2095879"/>
                  <a:pt x="1455072" y="2076500"/>
                  <a:pt x="1467767" y="2057824"/>
                </a:cubicBezTo>
                <a:cubicBezTo>
                  <a:pt x="1473438" y="2048090"/>
                  <a:pt x="1480999" y="2035114"/>
                  <a:pt x="1486669" y="2025380"/>
                </a:cubicBezTo>
                <a:cubicBezTo>
                  <a:pt x="1490985" y="2014859"/>
                  <a:pt x="1498831" y="2010739"/>
                  <a:pt x="1506391" y="1997762"/>
                </a:cubicBezTo>
                <a:cubicBezTo>
                  <a:pt x="1522582" y="1963740"/>
                  <a:pt x="1546904" y="1934455"/>
                  <a:pt x="1564451" y="1901223"/>
                </a:cubicBezTo>
                <a:cubicBezTo>
                  <a:pt x="1566341" y="1897978"/>
                  <a:pt x="1568231" y="1894735"/>
                  <a:pt x="1571476" y="1892280"/>
                </a:cubicBezTo>
                <a:cubicBezTo>
                  <a:pt x="1574722" y="1889825"/>
                  <a:pt x="1576612" y="1886581"/>
                  <a:pt x="1576612" y="1886581"/>
                </a:cubicBezTo>
                <a:cubicBezTo>
                  <a:pt x="1580107" y="1871236"/>
                  <a:pt x="1589023" y="1859048"/>
                  <a:pt x="1593872" y="1844491"/>
                </a:cubicBezTo>
                <a:cubicBezTo>
                  <a:pt x="1600614" y="1826692"/>
                  <a:pt x="1608710" y="1809681"/>
                  <a:pt x="1623045" y="1800651"/>
                </a:cubicBezTo>
                <a:cubicBezTo>
                  <a:pt x="1624936" y="1797407"/>
                  <a:pt x="1624936" y="1797407"/>
                  <a:pt x="1626826" y="1794162"/>
                </a:cubicBezTo>
                <a:cubicBezTo>
                  <a:pt x="1634387" y="1781185"/>
                  <a:pt x="1643302" y="1768997"/>
                  <a:pt x="1647618" y="1758475"/>
                </a:cubicBezTo>
                <a:cubicBezTo>
                  <a:pt x="1657068" y="1742254"/>
                  <a:pt x="1666804" y="1734891"/>
                  <a:pt x="1673010" y="1721124"/>
                </a:cubicBezTo>
                <a:cubicBezTo>
                  <a:pt x="1681105" y="1704112"/>
                  <a:pt x="1693266" y="1689470"/>
                  <a:pt x="1703253" y="1669216"/>
                </a:cubicBezTo>
                <a:cubicBezTo>
                  <a:pt x="1711348" y="1652203"/>
                  <a:pt x="1719443" y="1635193"/>
                  <a:pt x="1727539" y="1618182"/>
                </a:cubicBezTo>
                <a:cubicBezTo>
                  <a:pt x="1738060" y="1593893"/>
                  <a:pt x="1751826" y="1567149"/>
                  <a:pt x="1765592" y="1540406"/>
                </a:cubicBezTo>
                <a:cubicBezTo>
                  <a:pt x="1776933" y="1520941"/>
                  <a:pt x="1782318" y="1502351"/>
                  <a:pt x="1796904" y="1480431"/>
                </a:cubicBezTo>
                <a:cubicBezTo>
                  <a:pt x="1792303" y="1482095"/>
                  <a:pt x="1789058" y="1484550"/>
                  <a:pt x="1783388" y="1494283"/>
                </a:cubicBezTo>
                <a:cubicBezTo>
                  <a:pt x="1781498" y="1497527"/>
                  <a:pt x="1777718" y="1504015"/>
                  <a:pt x="1773937" y="1510505"/>
                </a:cubicBezTo>
                <a:cubicBezTo>
                  <a:pt x="1758531" y="1527602"/>
                  <a:pt x="1743945" y="1549522"/>
                  <a:pt x="1732604" y="1568988"/>
                </a:cubicBezTo>
                <a:cubicBezTo>
                  <a:pt x="1723153" y="1585208"/>
                  <a:pt x="1711812" y="1604673"/>
                  <a:pt x="1702361" y="1620895"/>
                </a:cubicBezTo>
                <a:cubicBezTo>
                  <a:pt x="1692911" y="1637117"/>
                  <a:pt x="1684815" y="1654128"/>
                  <a:pt x="1680784" y="1673506"/>
                </a:cubicBezTo>
                <a:cubicBezTo>
                  <a:pt x="1680250" y="1677541"/>
                  <a:pt x="1677825" y="1684819"/>
                  <a:pt x="1674044" y="1691308"/>
                </a:cubicBezTo>
                <a:cubicBezTo>
                  <a:pt x="1662168" y="1714807"/>
                  <a:pt x="1647582" y="1736727"/>
                  <a:pt x="1631355" y="1749001"/>
                </a:cubicBezTo>
                <a:cubicBezTo>
                  <a:pt x="1622975" y="1757154"/>
                  <a:pt x="1619195" y="1763644"/>
                  <a:pt x="1614879" y="1774165"/>
                </a:cubicBezTo>
                <a:cubicBezTo>
                  <a:pt x="1610029" y="1788722"/>
                  <a:pt x="1604359" y="1798454"/>
                  <a:pt x="1594087" y="1809852"/>
                </a:cubicBezTo>
                <a:cubicBezTo>
                  <a:pt x="1588952" y="1815552"/>
                  <a:pt x="1585172" y="1822041"/>
                  <a:pt x="1582747" y="1829318"/>
                </a:cubicBezTo>
                <a:cubicBezTo>
                  <a:pt x="1579787" y="1840630"/>
                  <a:pt x="1567625" y="1855272"/>
                  <a:pt x="1564130" y="1870618"/>
                </a:cubicBezTo>
                <a:cubicBezTo>
                  <a:pt x="1563595" y="1874651"/>
                  <a:pt x="1554679" y="1886840"/>
                  <a:pt x="1549544" y="1892538"/>
                </a:cubicBezTo>
                <a:cubicBezTo>
                  <a:pt x="1534138" y="1909636"/>
                  <a:pt x="1524687" y="1925857"/>
                  <a:pt x="1513346" y="1945321"/>
                </a:cubicBezTo>
                <a:cubicBezTo>
                  <a:pt x="1507676" y="1955055"/>
                  <a:pt x="1501470" y="1968822"/>
                  <a:pt x="1493090" y="1976975"/>
                </a:cubicBezTo>
                <a:cubicBezTo>
                  <a:pt x="1489844" y="1979429"/>
                  <a:pt x="1487954" y="1982674"/>
                  <a:pt x="1488774" y="1987498"/>
                </a:cubicBezTo>
                <a:cubicBezTo>
                  <a:pt x="1493125" y="1998724"/>
                  <a:pt x="1489345" y="2005213"/>
                  <a:pt x="1475293" y="2023098"/>
                </a:cubicBezTo>
                <a:cubicBezTo>
                  <a:pt x="1472048" y="2025554"/>
                  <a:pt x="1468268" y="2032042"/>
                  <a:pt x="1463667" y="2033707"/>
                </a:cubicBezTo>
                <a:cubicBezTo>
                  <a:pt x="1462562" y="2020027"/>
                  <a:pt x="1470657" y="2003015"/>
                  <a:pt x="1481998" y="1983550"/>
                </a:cubicBezTo>
                <a:cubicBezTo>
                  <a:pt x="1516020" y="1925153"/>
                  <a:pt x="1551933" y="1863512"/>
                  <a:pt x="1585956" y="1805115"/>
                </a:cubicBezTo>
                <a:cubicBezTo>
                  <a:pt x="1597297" y="1785650"/>
                  <a:pt x="1602682" y="1767060"/>
                  <a:pt x="1615379" y="1748384"/>
                </a:cubicBezTo>
                <a:cubicBezTo>
                  <a:pt x="1617269" y="1745140"/>
                  <a:pt x="1616449" y="1740315"/>
                  <a:pt x="1618339" y="1737072"/>
                </a:cubicBezTo>
                <a:cubicBezTo>
                  <a:pt x="1621584" y="1734617"/>
                  <a:pt x="1618874" y="1733038"/>
                  <a:pt x="1617519" y="1732249"/>
                </a:cubicBezTo>
                <a:cubicBezTo>
                  <a:pt x="1617519" y="1732249"/>
                  <a:pt x="1616163" y="1731459"/>
                  <a:pt x="1614273" y="1734703"/>
                </a:cubicBezTo>
                <a:cubicBezTo>
                  <a:pt x="1610493" y="1741192"/>
                  <a:pt x="1609959" y="1745226"/>
                  <a:pt x="1605358" y="1746890"/>
                </a:cubicBezTo>
                <a:cubicBezTo>
                  <a:pt x="1607248" y="1743647"/>
                  <a:pt x="1605893" y="1742857"/>
                  <a:pt x="1605893" y="1742857"/>
                </a:cubicBezTo>
                <a:cubicBezTo>
                  <a:pt x="1635600" y="1694982"/>
                  <a:pt x="1659351" y="1647983"/>
                  <a:pt x="1691769" y="1601689"/>
                </a:cubicBezTo>
                <a:cubicBezTo>
                  <a:pt x="1702576" y="1586257"/>
                  <a:pt x="1712027" y="1570036"/>
                  <a:pt x="1720122" y="1553024"/>
                </a:cubicBezTo>
                <a:cubicBezTo>
                  <a:pt x="1728218" y="1536013"/>
                  <a:pt x="1743089" y="1522951"/>
                  <a:pt x="1748474" y="1504360"/>
                </a:cubicBezTo>
                <a:cubicBezTo>
                  <a:pt x="1750364" y="1501115"/>
                  <a:pt x="1752254" y="1497871"/>
                  <a:pt x="1752254" y="1497871"/>
                </a:cubicBezTo>
                <a:cubicBezTo>
                  <a:pt x="1761990" y="1490508"/>
                  <a:pt x="1768196" y="1476741"/>
                  <a:pt x="1775757" y="1463765"/>
                </a:cubicBezTo>
                <a:cubicBezTo>
                  <a:pt x="1787098" y="1444298"/>
                  <a:pt x="1798439" y="1424833"/>
                  <a:pt x="1811670" y="1402123"/>
                </a:cubicBezTo>
                <a:cubicBezTo>
                  <a:pt x="1815450" y="1395634"/>
                  <a:pt x="1820585" y="1389934"/>
                  <a:pt x="1825720" y="1384236"/>
                </a:cubicBezTo>
                <a:cubicBezTo>
                  <a:pt x="1830036" y="1373714"/>
                  <a:pt x="1837882" y="1369593"/>
                  <a:pt x="1842197" y="1359072"/>
                </a:cubicBezTo>
                <a:cubicBezTo>
                  <a:pt x="1845977" y="1352583"/>
                  <a:pt x="1853003" y="1343639"/>
                  <a:pt x="1857319" y="1333117"/>
                </a:cubicBezTo>
                <a:lnTo>
                  <a:pt x="1866211" y="1324004"/>
                </a:lnTo>
                <a:lnTo>
                  <a:pt x="1870322" y="1326399"/>
                </a:lnTo>
                <a:lnTo>
                  <a:pt x="1851506" y="1359063"/>
                </a:lnTo>
                <a:cubicBezTo>
                  <a:pt x="1844044" y="1369925"/>
                  <a:pt x="1835867" y="1379283"/>
                  <a:pt x="1827076" y="1385027"/>
                </a:cubicBezTo>
                <a:cubicBezTo>
                  <a:pt x="1816270" y="1400456"/>
                  <a:pt x="1814131" y="1416592"/>
                  <a:pt x="1803324" y="1432024"/>
                </a:cubicBezTo>
                <a:cubicBezTo>
                  <a:pt x="1809280" y="1431148"/>
                  <a:pt x="1808745" y="1435183"/>
                  <a:pt x="1803075" y="1444915"/>
                </a:cubicBezTo>
                <a:cubicBezTo>
                  <a:pt x="1799295" y="1451404"/>
                  <a:pt x="1797404" y="1454649"/>
                  <a:pt x="1795514" y="1457893"/>
                </a:cubicBezTo>
                <a:cubicBezTo>
                  <a:pt x="1796869" y="1458682"/>
                  <a:pt x="1798224" y="1459471"/>
                  <a:pt x="1799579" y="1460260"/>
                </a:cubicBezTo>
                <a:cubicBezTo>
                  <a:pt x="1803359" y="1453771"/>
                  <a:pt x="1807139" y="1447284"/>
                  <a:pt x="1809030" y="1444039"/>
                </a:cubicBezTo>
                <a:cubicBezTo>
                  <a:pt x="1812810" y="1437551"/>
                  <a:pt x="1814700" y="1434306"/>
                  <a:pt x="1816590" y="1431062"/>
                </a:cubicBezTo>
                <a:cubicBezTo>
                  <a:pt x="1818480" y="1427819"/>
                  <a:pt x="1820906" y="1420540"/>
                  <a:pt x="1823617" y="1422119"/>
                </a:cubicBezTo>
                <a:cubicBezTo>
                  <a:pt x="1829572" y="1421244"/>
                  <a:pt x="1824436" y="1426943"/>
                  <a:pt x="1822012" y="1434221"/>
                </a:cubicBezTo>
                <a:cubicBezTo>
                  <a:pt x="1821476" y="1438255"/>
                  <a:pt x="1824721" y="1435799"/>
                  <a:pt x="1826077" y="1436590"/>
                </a:cubicBezTo>
                <a:cubicBezTo>
                  <a:pt x="1833922" y="1432470"/>
                  <a:pt x="1839592" y="1422736"/>
                  <a:pt x="1846619" y="1413794"/>
                </a:cubicBezTo>
                <a:cubicBezTo>
                  <a:pt x="1859850" y="1391084"/>
                  <a:pt x="1869015" y="1366006"/>
                  <a:pt x="1881711" y="1347329"/>
                </a:cubicBezTo>
                <a:lnTo>
                  <a:pt x="1887841" y="1335911"/>
                </a:lnTo>
                <a:lnTo>
                  <a:pt x="1880885" y="1331859"/>
                </a:lnTo>
                <a:lnTo>
                  <a:pt x="1883349" y="1323699"/>
                </a:lnTo>
                <a:cubicBezTo>
                  <a:pt x="1885773" y="1316421"/>
                  <a:pt x="1890374" y="1314757"/>
                  <a:pt x="1891729" y="1315546"/>
                </a:cubicBezTo>
                <a:cubicBezTo>
                  <a:pt x="1895795" y="1317914"/>
                  <a:pt x="1900395" y="1316250"/>
                  <a:pt x="1908776" y="1308095"/>
                </a:cubicBezTo>
                <a:cubicBezTo>
                  <a:pt x="1912022" y="1305641"/>
                  <a:pt x="1913912" y="1302397"/>
                  <a:pt x="1915802" y="1299153"/>
                </a:cubicBezTo>
                <a:cubicBezTo>
                  <a:pt x="1917407" y="1287051"/>
                  <a:pt x="1929567" y="1272409"/>
                  <a:pt x="1932528" y="1261097"/>
                </a:cubicBezTo>
                <a:cubicBezTo>
                  <a:pt x="1934953" y="1253819"/>
                  <a:pt x="1938734" y="1247330"/>
                  <a:pt x="1944404" y="1237598"/>
                </a:cubicBezTo>
                <a:lnTo>
                  <a:pt x="1958707" y="1228589"/>
                </a:lnTo>
                <a:lnTo>
                  <a:pt x="1973854" y="1202591"/>
                </a:lnTo>
                <a:lnTo>
                  <a:pt x="1970866" y="1192178"/>
                </a:lnTo>
                <a:cubicBezTo>
                  <a:pt x="1968156" y="1190599"/>
                  <a:pt x="1970581" y="1183321"/>
                  <a:pt x="1976252" y="1173588"/>
                </a:cubicBezTo>
                <a:cubicBezTo>
                  <a:pt x="1980032" y="1167100"/>
                  <a:pt x="1983812" y="1160612"/>
                  <a:pt x="1984882" y="1152543"/>
                </a:cubicBezTo>
                <a:cubicBezTo>
                  <a:pt x="1989197" y="1142021"/>
                  <a:pt x="1997577" y="1133867"/>
                  <a:pt x="2005423" y="1129747"/>
                </a:cubicBezTo>
                <a:cubicBezTo>
                  <a:pt x="2012324" y="1127250"/>
                  <a:pt x="2018609" y="1121134"/>
                  <a:pt x="2024691" y="1113813"/>
                </a:cubicBezTo>
                <a:lnTo>
                  <a:pt x="2028213" y="1109288"/>
                </a:lnTo>
                <a:lnTo>
                  <a:pt x="2053276" y="1066271"/>
                </a:lnTo>
                <a:lnTo>
                  <a:pt x="2062949" y="1037242"/>
                </a:lnTo>
                <a:cubicBezTo>
                  <a:pt x="2068869" y="1014619"/>
                  <a:pt x="2070759" y="1011375"/>
                  <a:pt x="2085095" y="1002345"/>
                </a:cubicBezTo>
                <a:lnTo>
                  <a:pt x="2092910" y="998241"/>
                </a:lnTo>
                <a:lnTo>
                  <a:pt x="2092968" y="998143"/>
                </a:lnTo>
                <a:lnTo>
                  <a:pt x="2103078" y="967195"/>
                </a:lnTo>
                <a:cubicBezTo>
                  <a:pt x="2107430" y="957781"/>
                  <a:pt x="2112628" y="948859"/>
                  <a:pt x="2118298" y="939126"/>
                </a:cubicBezTo>
                <a:cubicBezTo>
                  <a:pt x="2125859" y="926149"/>
                  <a:pt x="2131530" y="916415"/>
                  <a:pt x="2139090" y="903439"/>
                </a:cubicBezTo>
                <a:lnTo>
                  <a:pt x="2156076" y="873131"/>
                </a:lnTo>
                <a:lnTo>
                  <a:pt x="2125655" y="855408"/>
                </a:lnTo>
                <a:lnTo>
                  <a:pt x="2134979" y="845851"/>
                </a:lnTo>
                <a:cubicBezTo>
                  <a:pt x="2139294" y="835329"/>
                  <a:pt x="2146320" y="826385"/>
                  <a:pt x="2150100" y="819897"/>
                </a:cubicBezTo>
                <a:cubicBezTo>
                  <a:pt x="2154416" y="809375"/>
                  <a:pt x="2162262" y="805255"/>
                  <a:pt x="2166577" y="794733"/>
                </a:cubicBezTo>
                <a:cubicBezTo>
                  <a:pt x="2171712" y="789034"/>
                  <a:pt x="2176848" y="783334"/>
                  <a:pt x="2180628" y="776846"/>
                </a:cubicBezTo>
                <a:cubicBezTo>
                  <a:pt x="2193859" y="754136"/>
                  <a:pt x="2205199" y="734671"/>
                  <a:pt x="2216541" y="715205"/>
                </a:cubicBezTo>
                <a:cubicBezTo>
                  <a:pt x="2224101" y="702227"/>
                  <a:pt x="2230307" y="688461"/>
                  <a:pt x="2240043" y="681097"/>
                </a:cubicBezTo>
                <a:cubicBezTo>
                  <a:pt x="2240043" y="681097"/>
                  <a:pt x="2241933" y="677853"/>
                  <a:pt x="2243823" y="674609"/>
                </a:cubicBezTo>
                <a:cubicBezTo>
                  <a:pt x="2249209" y="656019"/>
                  <a:pt x="2264079" y="642956"/>
                  <a:pt x="2272176" y="625945"/>
                </a:cubicBezTo>
                <a:cubicBezTo>
                  <a:pt x="2280271" y="608933"/>
                  <a:pt x="2289721" y="592712"/>
                  <a:pt x="2300528" y="577281"/>
                </a:cubicBezTo>
                <a:cubicBezTo>
                  <a:pt x="2332946" y="530985"/>
                  <a:pt x="2356697" y="483986"/>
                  <a:pt x="2386405" y="436111"/>
                </a:cubicBezTo>
                <a:cubicBezTo>
                  <a:pt x="2386405" y="436111"/>
                  <a:pt x="2385050" y="435322"/>
                  <a:pt x="2386940" y="432078"/>
                </a:cubicBezTo>
                <a:cubicBezTo>
                  <a:pt x="2382339" y="433743"/>
                  <a:pt x="2381804" y="437777"/>
                  <a:pt x="2378024" y="444265"/>
                </a:cubicBezTo>
                <a:cubicBezTo>
                  <a:pt x="2376134" y="447510"/>
                  <a:pt x="2374778" y="446720"/>
                  <a:pt x="2374778" y="446720"/>
                </a:cubicBezTo>
                <a:cubicBezTo>
                  <a:pt x="2373423" y="445930"/>
                  <a:pt x="2370714" y="444352"/>
                  <a:pt x="2373959" y="441897"/>
                </a:cubicBezTo>
                <a:cubicBezTo>
                  <a:pt x="2375849" y="438653"/>
                  <a:pt x="2375028" y="433829"/>
                  <a:pt x="2376918" y="430585"/>
                </a:cubicBezTo>
                <a:cubicBezTo>
                  <a:pt x="2389615" y="411909"/>
                  <a:pt x="2395001" y="393319"/>
                  <a:pt x="2406341" y="373854"/>
                </a:cubicBezTo>
                <a:cubicBezTo>
                  <a:pt x="2440364" y="315457"/>
                  <a:pt x="2476277" y="253816"/>
                  <a:pt x="2510300" y="195419"/>
                </a:cubicBezTo>
                <a:cubicBezTo>
                  <a:pt x="2521641" y="175954"/>
                  <a:pt x="2529736" y="158942"/>
                  <a:pt x="2528631" y="145262"/>
                </a:cubicBezTo>
                <a:cubicBezTo>
                  <a:pt x="2524030" y="146927"/>
                  <a:pt x="2520250" y="153415"/>
                  <a:pt x="2517004" y="155870"/>
                </a:cubicBezTo>
                <a:cubicBezTo>
                  <a:pt x="2502953" y="173756"/>
                  <a:pt x="2499173" y="180244"/>
                  <a:pt x="2503523" y="191471"/>
                </a:cubicBezTo>
                <a:cubicBezTo>
                  <a:pt x="2504344" y="196295"/>
                  <a:pt x="2502454" y="199539"/>
                  <a:pt x="2499208" y="201993"/>
                </a:cubicBezTo>
                <a:cubicBezTo>
                  <a:pt x="2490828" y="210147"/>
                  <a:pt x="2484622" y="223913"/>
                  <a:pt x="2478951" y="233647"/>
                </a:cubicBezTo>
                <a:cubicBezTo>
                  <a:pt x="2467610" y="253112"/>
                  <a:pt x="2458160" y="269333"/>
                  <a:pt x="2442753" y="286431"/>
                </a:cubicBezTo>
                <a:cubicBezTo>
                  <a:pt x="2437618" y="292129"/>
                  <a:pt x="2428703" y="304317"/>
                  <a:pt x="2428167" y="308351"/>
                </a:cubicBezTo>
                <a:cubicBezTo>
                  <a:pt x="2424672" y="323697"/>
                  <a:pt x="2412511" y="338338"/>
                  <a:pt x="2409551" y="349651"/>
                </a:cubicBezTo>
                <a:cubicBezTo>
                  <a:pt x="2407126" y="356929"/>
                  <a:pt x="2403346" y="363417"/>
                  <a:pt x="2398210" y="369116"/>
                </a:cubicBezTo>
                <a:cubicBezTo>
                  <a:pt x="2387939" y="380514"/>
                  <a:pt x="2382268" y="390247"/>
                  <a:pt x="2377418" y="404803"/>
                </a:cubicBezTo>
                <a:cubicBezTo>
                  <a:pt x="2373103" y="415325"/>
                  <a:pt x="2369322" y="421814"/>
                  <a:pt x="2360942" y="429968"/>
                </a:cubicBezTo>
                <a:cubicBezTo>
                  <a:pt x="2344715" y="442241"/>
                  <a:pt x="2330129" y="464162"/>
                  <a:pt x="2318253" y="487661"/>
                </a:cubicBezTo>
                <a:cubicBezTo>
                  <a:pt x="2314473" y="494150"/>
                  <a:pt x="2312047" y="501427"/>
                  <a:pt x="2311513" y="505462"/>
                </a:cubicBezTo>
                <a:cubicBezTo>
                  <a:pt x="2307482" y="524842"/>
                  <a:pt x="2299387" y="541852"/>
                  <a:pt x="2289936" y="558073"/>
                </a:cubicBezTo>
                <a:cubicBezTo>
                  <a:pt x="2280485" y="574295"/>
                  <a:pt x="2269144" y="593760"/>
                  <a:pt x="2259694" y="609981"/>
                </a:cubicBezTo>
                <a:cubicBezTo>
                  <a:pt x="2248352" y="629447"/>
                  <a:pt x="2233767" y="651368"/>
                  <a:pt x="2218360" y="668464"/>
                </a:cubicBezTo>
                <a:cubicBezTo>
                  <a:pt x="2214580" y="674953"/>
                  <a:pt x="2210800" y="681442"/>
                  <a:pt x="2208909" y="684686"/>
                </a:cubicBezTo>
                <a:cubicBezTo>
                  <a:pt x="2203239" y="694419"/>
                  <a:pt x="2199994" y="696874"/>
                  <a:pt x="2195393" y="698538"/>
                </a:cubicBezTo>
                <a:cubicBezTo>
                  <a:pt x="2209979" y="676618"/>
                  <a:pt x="2215364" y="658028"/>
                  <a:pt x="2226705" y="638562"/>
                </a:cubicBezTo>
                <a:cubicBezTo>
                  <a:pt x="2240471" y="611819"/>
                  <a:pt x="2254238" y="585076"/>
                  <a:pt x="2264758" y="560786"/>
                </a:cubicBezTo>
                <a:lnTo>
                  <a:pt x="2266296" y="557555"/>
                </a:lnTo>
                <a:lnTo>
                  <a:pt x="2371578" y="375833"/>
                </a:lnTo>
                <a:lnTo>
                  <a:pt x="2386687" y="359687"/>
                </a:lnTo>
                <a:cubicBezTo>
                  <a:pt x="2391345" y="352080"/>
                  <a:pt x="2395054" y="343378"/>
                  <a:pt x="2398425" y="334477"/>
                </a:cubicBezTo>
                <a:cubicBezTo>
                  <a:pt x="2400850" y="327199"/>
                  <a:pt x="2404291" y="320513"/>
                  <a:pt x="2407563" y="313728"/>
                </a:cubicBezTo>
                <a:lnTo>
                  <a:pt x="2407572" y="313704"/>
                </a:lnTo>
                <a:lnTo>
                  <a:pt x="2437294" y="262403"/>
                </a:lnTo>
                <a:lnTo>
                  <a:pt x="2457385" y="229773"/>
                </a:lnTo>
                <a:cubicBezTo>
                  <a:pt x="2467683" y="214045"/>
                  <a:pt x="2477811" y="198218"/>
                  <a:pt x="2485906" y="181207"/>
                </a:cubicBezTo>
                <a:cubicBezTo>
                  <a:pt x="2493467" y="168230"/>
                  <a:pt x="2501313" y="164110"/>
                  <a:pt x="2505628" y="153588"/>
                </a:cubicBezTo>
                <a:cubicBezTo>
                  <a:pt x="2511299" y="143855"/>
                  <a:pt x="2518859" y="130878"/>
                  <a:pt x="2524530" y="121145"/>
                </a:cubicBezTo>
                <a:cubicBezTo>
                  <a:pt x="2537226" y="102469"/>
                  <a:pt x="2541256" y="83089"/>
                  <a:pt x="2553417" y="68448"/>
                </a:cubicBezTo>
                <a:cubicBezTo>
                  <a:pt x="2557198" y="61959"/>
                  <a:pt x="2559088" y="58714"/>
                  <a:pt x="2560978" y="55471"/>
                </a:cubicBezTo>
                <a:cubicBezTo>
                  <a:pt x="2562868" y="52226"/>
                  <a:pt x="2563403" y="48192"/>
                  <a:pt x="2568003" y="46527"/>
                </a:cubicBezTo>
                <a:cubicBezTo>
                  <a:pt x="2569358" y="47317"/>
                  <a:pt x="2570179" y="52139"/>
                  <a:pt x="2568289" y="55384"/>
                </a:cubicBezTo>
                <a:cubicBezTo>
                  <a:pt x="2563973" y="65906"/>
                  <a:pt x="2562368" y="78008"/>
                  <a:pt x="2554808" y="90984"/>
                </a:cubicBezTo>
                <a:cubicBezTo>
                  <a:pt x="2551027" y="97474"/>
                  <a:pt x="2553738" y="99053"/>
                  <a:pt x="2551313" y="106330"/>
                </a:cubicBezTo>
                <a:cubicBezTo>
                  <a:pt x="2564829" y="92478"/>
                  <a:pt x="2574280" y="76257"/>
                  <a:pt x="2585086" y="60824"/>
                </a:cubicBezTo>
                <a:lnTo>
                  <a:pt x="2588562" y="56510"/>
                </a:lnTo>
                <a:lnTo>
                  <a:pt x="2585809" y="54906"/>
                </a:lnTo>
                <a:lnTo>
                  <a:pt x="2595132" y="45349"/>
                </a:lnTo>
                <a:close/>
                <a:moveTo>
                  <a:pt x="2589319" y="0"/>
                </a:moveTo>
                <a:lnTo>
                  <a:pt x="2600754" y="19738"/>
                </a:lnTo>
                <a:lnTo>
                  <a:pt x="2581829" y="52587"/>
                </a:lnTo>
                <a:lnTo>
                  <a:pt x="2564651" y="42579"/>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155416671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31_Images &amp; Contents">
    <p:spTree>
      <p:nvGrpSpPr>
        <p:cNvPr id="1" name=""/>
        <p:cNvGrpSpPr/>
        <p:nvPr/>
      </p:nvGrpSpPr>
      <p:grpSpPr>
        <a:xfrm>
          <a:off x="0" y="0"/>
          <a:ext cx="0" cy="0"/>
          <a:chOff x="0" y="0"/>
          <a:chExt cx="0" cy="0"/>
        </a:xfrm>
      </p:grpSpPr>
      <p:sp>
        <p:nvSpPr>
          <p:cNvPr id="2" name="원형: 비어 있음 1">
            <a:extLst>
              <a:ext uri="{FF2B5EF4-FFF2-40B4-BE49-F238E27FC236}">
                <a16:creationId xmlns:a16="http://schemas.microsoft.com/office/drawing/2014/main" id="{43510F96-4E4D-4F6A-818D-E299E831CC01}"/>
              </a:ext>
            </a:extLst>
          </p:cNvPr>
          <p:cNvSpPr/>
          <p:nvPr userDrawn="1"/>
        </p:nvSpPr>
        <p:spPr>
          <a:xfrm>
            <a:off x="6392164" y="1281975"/>
            <a:ext cx="4759542" cy="4759542"/>
          </a:xfrm>
          <a:prstGeom prst="donut">
            <a:avLst>
              <a:gd name="adj" fmla="val 93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a:ln>
                <a:noFill/>
              </a:ln>
              <a:solidFill>
                <a:prstClr val="black"/>
              </a:solidFill>
              <a:effectLst/>
              <a:uLnTx/>
              <a:uFillTx/>
              <a:latin typeface="Arial"/>
              <a:cs typeface="+mn-cs"/>
            </a:endParaRPr>
          </a:p>
        </p:txBody>
      </p:sp>
      <p:sp>
        <p:nvSpPr>
          <p:cNvPr id="20" name="자유형: 도형 19">
            <a:extLst>
              <a:ext uri="{FF2B5EF4-FFF2-40B4-BE49-F238E27FC236}">
                <a16:creationId xmlns:a16="http://schemas.microsoft.com/office/drawing/2014/main" id="{586A9378-5329-4795-BD81-E4B63FD478EE}"/>
              </a:ext>
            </a:extLst>
          </p:cNvPr>
          <p:cNvSpPr>
            <a:spLocks noGrp="1"/>
          </p:cNvSpPr>
          <p:nvPr>
            <p:ph type="pic" sz="quarter" idx="10" hasCustomPrompt="1"/>
          </p:nvPr>
        </p:nvSpPr>
        <p:spPr>
          <a:xfrm>
            <a:off x="9030709" y="1366318"/>
            <a:ext cx="1822409" cy="2586876"/>
          </a:xfrm>
          <a:custGeom>
            <a:avLst/>
            <a:gdLst>
              <a:gd name="connsiteX0" fmla="*/ 863642 w 1822409"/>
              <a:gd name="connsiteY0" fmla="*/ 0 h 2586876"/>
              <a:gd name="connsiteX1" fmla="*/ 1706307 w 1822409"/>
              <a:gd name="connsiteY1" fmla="*/ 2577164 h 2586876"/>
              <a:gd name="connsiteX2" fmla="*/ 0 w 1822409"/>
              <a:gd name="connsiteY2" fmla="*/ 2586876 h 2586876"/>
            </a:gdLst>
            <a:ahLst/>
            <a:cxnLst>
              <a:cxn ang="0">
                <a:pos x="connsiteX0" y="connsiteY0"/>
              </a:cxn>
              <a:cxn ang="0">
                <a:pos x="connsiteX1" y="connsiteY1"/>
              </a:cxn>
              <a:cxn ang="0">
                <a:pos x="connsiteX2" y="connsiteY2"/>
              </a:cxn>
            </a:cxnLst>
            <a:rect l="l" t="t" r="r" b="b"/>
            <a:pathLst>
              <a:path w="1822409" h="2586876">
                <a:moveTo>
                  <a:pt x="863642" y="0"/>
                </a:moveTo>
                <a:cubicBezTo>
                  <a:pt x="1679882" y="581132"/>
                  <a:pt x="2021522" y="1626487"/>
                  <a:pt x="1706307" y="2577164"/>
                </a:cubicBezTo>
                <a:lnTo>
                  <a:pt x="0" y="2586876"/>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13" name="자유형: 도형 12">
            <a:extLst>
              <a:ext uri="{FF2B5EF4-FFF2-40B4-BE49-F238E27FC236}">
                <a16:creationId xmlns:a16="http://schemas.microsoft.com/office/drawing/2014/main" id="{417FB495-1718-4B12-A0EC-D01DB876E6E2}"/>
              </a:ext>
            </a:extLst>
          </p:cNvPr>
          <p:cNvSpPr>
            <a:spLocks noGrp="1"/>
          </p:cNvSpPr>
          <p:nvPr>
            <p:ph type="pic" sz="quarter" idx="11" hasCustomPrompt="1"/>
          </p:nvPr>
        </p:nvSpPr>
        <p:spPr>
          <a:xfrm>
            <a:off x="7118317" y="932349"/>
            <a:ext cx="2719605" cy="2144179"/>
          </a:xfrm>
          <a:custGeom>
            <a:avLst/>
            <a:gdLst>
              <a:gd name="connsiteX0" fmla="*/ 1401769 w 2719605"/>
              <a:gd name="connsiteY0" fmla="*/ 1 h 2144179"/>
              <a:gd name="connsiteX1" fmla="*/ 2719605 w 2719605"/>
              <a:gd name="connsiteY1" fmla="*/ 421978 h 2144179"/>
              <a:gd name="connsiteX2" fmla="*/ 2144640 w 2719605"/>
              <a:gd name="connsiteY2" fmla="*/ 2144179 h 2144179"/>
              <a:gd name="connsiteX3" fmla="*/ 2136701 w 2719605"/>
              <a:gd name="connsiteY3" fmla="*/ 2144179 h 2144179"/>
              <a:gd name="connsiteX4" fmla="*/ 0 w 2719605"/>
              <a:gd name="connsiteY4" fmla="*/ 480476 h 2144179"/>
              <a:gd name="connsiteX5" fmla="*/ 1401769 w 2719605"/>
              <a:gd name="connsiteY5" fmla="*/ 1 h 214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9605" h="2144179">
                <a:moveTo>
                  <a:pt x="1401769" y="1"/>
                </a:moveTo>
                <a:cubicBezTo>
                  <a:pt x="1863929" y="178"/>
                  <a:pt x="2326036" y="140289"/>
                  <a:pt x="2719605" y="421978"/>
                </a:cubicBezTo>
                <a:lnTo>
                  <a:pt x="2144640" y="2144179"/>
                </a:lnTo>
                <a:lnTo>
                  <a:pt x="2136701" y="2144179"/>
                </a:lnTo>
                <a:lnTo>
                  <a:pt x="0" y="480476"/>
                </a:lnTo>
                <a:cubicBezTo>
                  <a:pt x="412291" y="159962"/>
                  <a:pt x="907061" y="-188"/>
                  <a:pt x="1401769" y="1"/>
                </a:cubicBez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4" name="자유형: 도형 23">
            <a:extLst>
              <a:ext uri="{FF2B5EF4-FFF2-40B4-BE49-F238E27FC236}">
                <a16:creationId xmlns:a16="http://schemas.microsoft.com/office/drawing/2014/main" id="{4FE3062D-0FB9-425A-A589-68F4CEA8D726}"/>
              </a:ext>
            </a:extLst>
          </p:cNvPr>
          <p:cNvSpPr>
            <a:spLocks noGrp="1"/>
          </p:cNvSpPr>
          <p:nvPr>
            <p:ph type="pic" sz="quarter" idx="12" hasCustomPrompt="1"/>
          </p:nvPr>
        </p:nvSpPr>
        <p:spPr>
          <a:xfrm>
            <a:off x="8112013" y="4022252"/>
            <a:ext cx="2626805" cy="1570156"/>
          </a:xfrm>
          <a:custGeom>
            <a:avLst/>
            <a:gdLst>
              <a:gd name="connsiteX0" fmla="*/ 462339 w 2626805"/>
              <a:gd name="connsiteY0" fmla="*/ 1569148 h 1570156"/>
              <a:gd name="connsiteX1" fmla="*/ 483227 w 2626805"/>
              <a:gd name="connsiteY1" fmla="*/ 1569612 h 1570156"/>
              <a:gd name="connsiteX2" fmla="*/ 471294 w 2626805"/>
              <a:gd name="connsiteY2" fmla="*/ 1570156 h 1570156"/>
              <a:gd name="connsiteX3" fmla="*/ 462562 w 2626805"/>
              <a:gd name="connsiteY3" fmla="*/ 1569858 h 1570156"/>
              <a:gd name="connsiteX4" fmla="*/ 2626805 w 2626805"/>
              <a:gd name="connsiteY4" fmla="*/ 0 h 1570156"/>
              <a:gd name="connsiteX5" fmla="*/ 495284 w 2626805"/>
              <a:gd name="connsiteY5" fmla="*/ 1569062 h 1570156"/>
              <a:gd name="connsiteX6" fmla="*/ 0 w 2626805"/>
              <a:gd name="connsiteY6" fmla="*/ 14951 h 1570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6805" h="1570156">
                <a:moveTo>
                  <a:pt x="462339" y="1569148"/>
                </a:moveTo>
                <a:lnTo>
                  <a:pt x="483227" y="1569612"/>
                </a:lnTo>
                <a:cubicBezTo>
                  <a:pt x="479254" y="1570099"/>
                  <a:pt x="475275" y="1570133"/>
                  <a:pt x="471294" y="1570156"/>
                </a:cubicBezTo>
                <a:lnTo>
                  <a:pt x="462562" y="1569858"/>
                </a:lnTo>
                <a:close/>
                <a:moveTo>
                  <a:pt x="2626805" y="0"/>
                </a:moveTo>
                <a:cubicBezTo>
                  <a:pt x="2323053" y="924730"/>
                  <a:pt x="1466758" y="1554229"/>
                  <a:pt x="495284" y="1569062"/>
                </a:cubicBezTo>
                <a:lnTo>
                  <a:pt x="0" y="14951"/>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6" name="자유형: 도형 25">
            <a:extLst>
              <a:ext uri="{FF2B5EF4-FFF2-40B4-BE49-F238E27FC236}">
                <a16:creationId xmlns:a16="http://schemas.microsoft.com/office/drawing/2014/main" id="{C4C57A6F-87E6-418B-8AAD-B2B59AF316B2}"/>
              </a:ext>
            </a:extLst>
          </p:cNvPr>
          <p:cNvSpPr>
            <a:spLocks noGrp="1"/>
          </p:cNvSpPr>
          <p:nvPr>
            <p:ph type="pic" sz="quarter" idx="14" hasCustomPrompt="1"/>
          </p:nvPr>
        </p:nvSpPr>
        <p:spPr>
          <a:xfrm>
            <a:off x="6392163" y="3145586"/>
            <a:ext cx="2195336" cy="2446823"/>
          </a:xfrm>
          <a:custGeom>
            <a:avLst/>
            <a:gdLst>
              <a:gd name="connsiteX0" fmla="*/ 1374390 w 2195336"/>
              <a:gd name="connsiteY0" fmla="*/ 0 h 2446823"/>
              <a:gd name="connsiteX1" fmla="*/ 2151590 w 2195336"/>
              <a:gd name="connsiteY1" fmla="*/ 2438716 h 2446823"/>
              <a:gd name="connsiteX2" fmla="*/ 2195126 w 2195336"/>
              <a:gd name="connsiteY2" fmla="*/ 2439683 h 2446823"/>
              <a:gd name="connsiteX3" fmla="*/ 2195336 w 2195336"/>
              <a:gd name="connsiteY3" fmla="*/ 2440337 h 2446823"/>
              <a:gd name="connsiteX4" fmla="*/ 2192990 w 2195336"/>
              <a:gd name="connsiteY4" fmla="*/ 2440444 h 2446823"/>
              <a:gd name="connsiteX5" fmla="*/ 2151693 w 2195336"/>
              <a:gd name="connsiteY5" fmla="*/ 2439035 h 2446823"/>
              <a:gd name="connsiteX6" fmla="*/ 2154077 w 2195336"/>
              <a:gd name="connsiteY6" fmla="*/ 2446517 h 2446823"/>
              <a:gd name="connsiteX7" fmla="*/ 0 w 2195336"/>
              <a:gd name="connsiteY7" fmla="*/ 1016322 h 244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5336" h="2446823">
                <a:moveTo>
                  <a:pt x="1374390" y="0"/>
                </a:moveTo>
                <a:lnTo>
                  <a:pt x="2151590" y="2438716"/>
                </a:lnTo>
                <a:lnTo>
                  <a:pt x="2195126" y="2439683"/>
                </a:lnTo>
                <a:lnTo>
                  <a:pt x="2195336" y="2440337"/>
                </a:lnTo>
                <a:lnTo>
                  <a:pt x="2192990" y="2440444"/>
                </a:lnTo>
                <a:lnTo>
                  <a:pt x="2151693" y="2439035"/>
                </a:lnTo>
                <a:lnTo>
                  <a:pt x="2154077" y="2446517"/>
                </a:lnTo>
                <a:cubicBezTo>
                  <a:pt x="1203619" y="2462028"/>
                  <a:pt x="349619" y="1887845"/>
                  <a:pt x="0" y="1016322"/>
                </a:cubicBez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68367407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40_Images &amp; Contents Layout">
    <p:spTree>
      <p:nvGrpSpPr>
        <p:cNvPr id="1" name=""/>
        <p:cNvGrpSpPr/>
        <p:nvPr/>
      </p:nvGrpSpPr>
      <p:grpSpPr>
        <a:xfrm>
          <a:off x="0" y="0"/>
          <a:ext cx="0" cy="0"/>
          <a:chOff x="0" y="0"/>
          <a:chExt cx="0" cy="0"/>
        </a:xfrm>
      </p:grpSpPr>
      <p:sp>
        <p:nvSpPr>
          <p:cNvPr id="3" name="직사각형 2">
            <a:extLst>
              <a:ext uri="{FF2B5EF4-FFF2-40B4-BE49-F238E27FC236}">
                <a16:creationId xmlns:a16="http://schemas.microsoft.com/office/drawing/2014/main" id="{3BA6D116-08C4-4B82-9CED-6CAA135A4C41}"/>
              </a:ext>
            </a:extLst>
          </p:cNvPr>
          <p:cNvSpPr/>
          <p:nvPr userDrawn="1"/>
        </p:nvSpPr>
        <p:spPr>
          <a:xfrm>
            <a:off x="647699" y="1720158"/>
            <a:ext cx="6441164" cy="3417684"/>
          </a:xfrm>
          <a:prstGeom prst="frame">
            <a:avLst>
              <a:gd name="adj1" fmla="val 90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a:ln>
                <a:noFill/>
              </a:ln>
              <a:solidFill>
                <a:prstClr val="white"/>
              </a:solidFill>
              <a:effectLst/>
              <a:uLnTx/>
              <a:uFillTx/>
              <a:latin typeface="Arial"/>
              <a:cs typeface="+mn-cs"/>
            </a:endParaRPr>
          </a:p>
        </p:txBody>
      </p:sp>
      <p:sp>
        <p:nvSpPr>
          <p:cNvPr id="2" name="그림 개체 틀 5">
            <a:extLst>
              <a:ext uri="{FF2B5EF4-FFF2-40B4-BE49-F238E27FC236}">
                <a16:creationId xmlns:a16="http://schemas.microsoft.com/office/drawing/2014/main" id="{94D1C30F-C049-4A2E-AA78-FB452C660A0F}"/>
              </a:ext>
            </a:extLst>
          </p:cNvPr>
          <p:cNvSpPr>
            <a:spLocks noGrp="1"/>
          </p:cNvSpPr>
          <p:nvPr>
            <p:ph type="pic" sz="quarter" idx="12" hasCustomPrompt="1"/>
          </p:nvPr>
        </p:nvSpPr>
        <p:spPr>
          <a:xfrm>
            <a:off x="3612333" y="425513"/>
            <a:ext cx="3096285" cy="6006974"/>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25777219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34_Images &amp; Contents">
    <p:spTree>
      <p:nvGrpSpPr>
        <p:cNvPr id="1" name=""/>
        <p:cNvGrpSpPr/>
        <p:nvPr/>
      </p:nvGrpSpPr>
      <p:grpSpPr>
        <a:xfrm>
          <a:off x="0" y="0"/>
          <a:ext cx="0" cy="0"/>
          <a:chOff x="0" y="0"/>
          <a:chExt cx="0" cy="0"/>
        </a:xfrm>
      </p:grpSpPr>
      <p:sp>
        <p:nvSpPr>
          <p:cNvPr id="4" name="Rectangle 32">
            <a:extLst>
              <a:ext uri="{FF2B5EF4-FFF2-40B4-BE49-F238E27FC236}">
                <a16:creationId xmlns:a16="http://schemas.microsoft.com/office/drawing/2014/main" id="{B1200484-72B4-43EB-A307-AC173EECE210}"/>
              </a:ext>
            </a:extLst>
          </p:cNvPr>
          <p:cNvSpPr/>
          <p:nvPr/>
        </p:nvSpPr>
        <p:spPr>
          <a:xfrm rot="2700000">
            <a:off x="7613275" y="909332"/>
            <a:ext cx="2073280" cy="5107827"/>
          </a:xfrm>
          <a:prstGeom prst="rect">
            <a:avLst/>
          </a:prstGeom>
          <a:noFill/>
          <a:ln w="889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dirty="0">
              <a:ln>
                <a:noFill/>
              </a:ln>
              <a:solidFill>
                <a:prstClr val="white">
                  <a:lumMod val="75000"/>
                </a:prstClr>
              </a:solidFill>
              <a:effectLst/>
              <a:uLnTx/>
              <a:uFillTx/>
              <a:latin typeface="Arial"/>
              <a:cs typeface="+mn-cs"/>
            </a:endParaRPr>
          </a:p>
        </p:txBody>
      </p:sp>
      <p:sp>
        <p:nvSpPr>
          <p:cNvPr id="5" name="Rectangle 33">
            <a:extLst>
              <a:ext uri="{FF2B5EF4-FFF2-40B4-BE49-F238E27FC236}">
                <a16:creationId xmlns:a16="http://schemas.microsoft.com/office/drawing/2014/main" id="{746E5197-E35A-4AF6-8BB9-724E846289AD}"/>
              </a:ext>
            </a:extLst>
          </p:cNvPr>
          <p:cNvSpPr/>
          <p:nvPr/>
        </p:nvSpPr>
        <p:spPr>
          <a:xfrm rot="18900000">
            <a:off x="7613278" y="875086"/>
            <a:ext cx="2073279" cy="5107830"/>
          </a:xfrm>
          <a:prstGeom prst="rect">
            <a:avLst/>
          </a:prstGeom>
          <a:noFill/>
          <a:ln w="889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1200" cap="none" spc="0" normalizeH="0" baseline="0" noProof="0" dirty="0">
              <a:ln>
                <a:noFill/>
              </a:ln>
              <a:solidFill>
                <a:prstClr val="white">
                  <a:lumMod val="75000"/>
                </a:prstClr>
              </a:solidFill>
              <a:effectLst/>
              <a:uLnTx/>
              <a:uFillTx/>
              <a:latin typeface="Arial"/>
              <a:cs typeface="+mn-cs"/>
            </a:endParaRPr>
          </a:p>
        </p:txBody>
      </p:sp>
      <p:sp>
        <p:nvSpPr>
          <p:cNvPr id="18" name="자유형: 도형 17">
            <a:extLst>
              <a:ext uri="{FF2B5EF4-FFF2-40B4-BE49-F238E27FC236}">
                <a16:creationId xmlns:a16="http://schemas.microsoft.com/office/drawing/2014/main" id="{5C6A544B-DEF5-42CF-B81D-EA204CF5C296}"/>
              </a:ext>
            </a:extLst>
          </p:cNvPr>
          <p:cNvSpPr>
            <a:spLocks noGrp="1"/>
          </p:cNvSpPr>
          <p:nvPr>
            <p:ph type="pic" sz="quarter" idx="10" hasCustomPrompt="1"/>
          </p:nvPr>
        </p:nvSpPr>
        <p:spPr>
          <a:xfrm>
            <a:off x="5969923" y="2050576"/>
            <a:ext cx="2565552" cy="2565552"/>
          </a:xfrm>
          <a:custGeom>
            <a:avLst/>
            <a:gdLst>
              <a:gd name="connsiteX0" fmla="*/ 1282776 w 2565552"/>
              <a:gd name="connsiteY0" fmla="*/ 0 h 2565552"/>
              <a:gd name="connsiteX1" fmla="*/ 2565552 w 2565552"/>
              <a:gd name="connsiteY1" fmla="*/ 1282777 h 2565552"/>
              <a:gd name="connsiteX2" fmla="*/ 1282776 w 2565552"/>
              <a:gd name="connsiteY2" fmla="*/ 2565552 h 2565552"/>
              <a:gd name="connsiteX3" fmla="*/ 0 w 2565552"/>
              <a:gd name="connsiteY3" fmla="*/ 1282776 h 2565552"/>
            </a:gdLst>
            <a:ahLst/>
            <a:cxnLst>
              <a:cxn ang="0">
                <a:pos x="connsiteX0" y="connsiteY0"/>
              </a:cxn>
              <a:cxn ang="0">
                <a:pos x="connsiteX1" y="connsiteY1"/>
              </a:cxn>
              <a:cxn ang="0">
                <a:pos x="connsiteX2" y="connsiteY2"/>
              </a:cxn>
              <a:cxn ang="0">
                <a:pos x="connsiteX3" y="connsiteY3"/>
              </a:cxn>
            </a:cxnLst>
            <a:rect l="l" t="t" r="r" b="b"/>
            <a:pathLst>
              <a:path w="2565552" h="2565552">
                <a:moveTo>
                  <a:pt x="1282776" y="0"/>
                </a:moveTo>
                <a:lnTo>
                  <a:pt x="2565552" y="1282777"/>
                </a:lnTo>
                <a:lnTo>
                  <a:pt x="1282776" y="2565552"/>
                </a:lnTo>
                <a:lnTo>
                  <a:pt x="0" y="1282776"/>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17" name="자유형: 도형 16">
            <a:extLst>
              <a:ext uri="{FF2B5EF4-FFF2-40B4-BE49-F238E27FC236}">
                <a16:creationId xmlns:a16="http://schemas.microsoft.com/office/drawing/2014/main" id="{C02AE221-A9B0-4F37-A129-07368400CD52}"/>
              </a:ext>
            </a:extLst>
          </p:cNvPr>
          <p:cNvSpPr>
            <a:spLocks noGrp="1"/>
          </p:cNvSpPr>
          <p:nvPr>
            <p:ph type="pic" sz="quarter" idx="11" hasCustomPrompt="1"/>
          </p:nvPr>
        </p:nvSpPr>
        <p:spPr>
          <a:xfrm>
            <a:off x="7370697" y="3451350"/>
            <a:ext cx="2565552" cy="2565552"/>
          </a:xfrm>
          <a:custGeom>
            <a:avLst/>
            <a:gdLst>
              <a:gd name="connsiteX0" fmla="*/ 1282775 w 2565552"/>
              <a:gd name="connsiteY0" fmla="*/ 0 h 2565552"/>
              <a:gd name="connsiteX1" fmla="*/ 2565552 w 2565552"/>
              <a:gd name="connsiteY1" fmla="*/ 1282776 h 2565552"/>
              <a:gd name="connsiteX2" fmla="*/ 1282776 w 2565552"/>
              <a:gd name="connsiteY2" fmla="*/ 2565552 h 2565552"/>
              <a:gd name="connsiteX3" fmla="*/ 0 w 2565552"/>
              <a:gd name="connsiteY3" fmla="*/ 1282776 h 2565552"/>
            </a:gdLst>
            <a:ahLst/>
            <a:cxnLst>
              <a:cxn ang="0">
                <a:pos x="connsiteX0" y="connsiteY0"/>
              </a:cxn>
              <a:cxn ang="0">
                <a:pos x="connsiteX1" y="connsiteY1"/>
              </a:cxn>
              <a:cxn ang="0">
                <a:pos x="connsiteX2" y="connsiteY2"/>
              </a:cxn>
              <a:cxn ang="0">
                <a:pos x="connsiteX3" y="connsiteY3"/>
              </a:cxn>
            </a:cxnLst>
            <a:rect l="l" t="t" r="r" b="b"/>
            <a:pathLst>
              <a:path w="2565552" h="2565552">
                <a:moveTo>
                  <a:pt x="1282775" y="0"/>
                </a:moveTo>
                <a:lnTo>
                  <a:pt x="2565552" y="1282776"/>
                </a:lnTo>
                <a:lnTo>
                  <a:pt x="1282776" y="2565552"/>
                </a:lnTo>
                <a:lnTo>
                  <a:pt x="0" y="1282776"/>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14" name="자유형: 도형 13">
            <a:extLst>
              <a:ext uri="{FF2B5EF4-FFF2-40B4-BE49-F238E27FC236}">
                <a16:creationId xmlns:a16="http://schemas.microsoft.com/office/drawing/2014/main" id="{E5285B70-0363-436C-AB13-3367F4E0FD78}"/>
              </a:ext>
            </a:extLst>
          </p:cNvPr>
          <p:cNvSpPr>
            <a:spLocks noGrp="1"/>
          </p:cNvSpPr>
          <p:nvPr>
            <p:ph type="pic" sz="quarter" idx="12" hasCustomPrompt="1"/>
          </p:nvPr>
        </p:nvSpPr>
        <p:spPr>
          <a:xfrm>
            <a:off x="8758182" y="2063864"/>
            <a:ext cx="2565552" cy="2565552"/>
          </a:xfrm>
          <a:custGeom>
            <a:avLst/>
            <a:gdLst>
              <a:gd name="connsiteX0" fmla="*/ 1282776 w 2565552"/>
              <a:gd name="connsiteY0" fmla="*/ 0 h 2565552"/>
              <a:gd name="connsiteX1" fmla="*/ 2565552 w 2565552"/>
              <a:gd name="connsiteY1" fmla="*/ 1282776 h 2565552"/>
              <a:gd name="connsiteX2" fmla="*/ 1282776 w 2565552"/>
              <a:gd name="connsiteY2" fmla="*/ 2565552 h 2565552"/>
              <a:gd name="connsiteX3" fmla="*/ 0 w 2565552"/>
              <a:gd name="connsiteY3" fmla="*/ 1282776 h 2565552"/>
            </a:gdLst>
            <a:ahLst/>
            <a:cxnLst>
              <a:cxn ang="0">
                <a:pos x="connsiteX0" y="connsiteY0"/>
              </a:cxn>
              <a:cxn ang="0">
                <a:pos x="connsiteX1" y="connsiteY1"/>
              </a:cxn>
              <a:cxn ang="0">
                <a:pos x="connsiteX2" y="connsiteY2"/>
              </a:cxn>
              <a:cxn ang="0">
                <a:pos x="connsiteX3" y="connsiteY3"/>
              </a:cxn>
            </a:cxnLst>
            <a:rect l="l" t="t" r="r" b="b"/>
            <a:pathLst>
              <a:path w="2565552" h="2565552">
                <a:moveTo>
                  <a:pt x="1282776" y="0"/>
                </a:moveTo>
                <a:lnTo>
                  <a:pt x="2565552" y="1282776"/>
                </a:lnTo>
                <a:lnTo>
                  <a:pt x="1282776" y="2565552"/>
                </a:lnTo>
                <a:lnTo>
                  <a:pt x="0" y="1282776"/>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13" name="자유형: 도형 12">
            <a:extLst>
              <a:ext uri="{FF2B5EF4-FFF2-40B4-BE49-F238E27FC236}">
                <a16:creationId xmlns:a16="http://schemas.microsoft.com/office/drawing/2014/main" id="{B86ADC2A-A8A4-4EF0-8AEC-78660E2990B3}"/>
              </a:ext>
            </a:extLst>
          </p:cNvPr>
          <p:cNvSpPr>
            <a:spLocks noGrp="1"/>
          </p:cNvSpPr>
          <p:nvPr>
            <p:ph type="pic" sz="quarter" idx="13" hasCustomPrompt="1"/>
          </p:nvPr>
        </p:nvSpPr>
        <p:spPr>
          <a:xfrm>
            <a:off x="7357409" y="663092"/>
            <a:ext cx="2565552" cy="2565553"/>
          </a:xfrm>
          <a:custGeom>
            <a:avLst/>
            <a:gdLst>
              <a:gd name="connsiteX0" fmla="*/ 1282775 w 2565552"/>
              <a:gd name="connsiteY0" fmla="*/ 0 h 2565553"/>
              <a:gd name="connsiteX1" fmla="*/ 2565552 w 2565552"/>
              <a:gd name="connsiteY1" fmla="*/ 1282777 h 2565553"/>
              <a:gd name="connsiteX2" fmla="*/ 1282776 w 2565552"/>
              <a:gd name="connsiteY2" fmla="*/ 2565553 h 2565553"/>
              <a:gd name="connsiteX3" fmla="*/ 0 w 2565552"/>
              <a:gd name="connsiteY3" fmla="*/ 1282776 h 2565553"/>
            </a:gdLst>
            <a:ahLst/>
            <a:cxnLst>
              <a:cxn ang="0">
                <a:pos x="connsiteX0" y="connsiteY0"/>
              </a:cxn>
              <a:cxn ang="0">
                <a:pos x="connsiteX1" y="connsiteY1"/>
              </a:cxn>
              <a:cxn ang="0">
                <a:pos x="connsiteX2" y="connsiteY2"/>
              </a:cxn>
              <a:cxn ang="0">
                <a:pos x="connsiteX3" y="connsiteY3"/>
              </a:cxn>
            </a:cxnLst>
            <a:rect l="l" t="t" r="r" b="b"/>
            <a:pathLst>
              <a:path w="2565552" h="2565553">
                <a:moveTo>
                  <a:pt x="1282775" y="0"/>
                </a:moveTo>
                <a:lnTo>
                  <a:pt x="2565552" y="1282777"/>
                </a:lnTo>
                <a:lnTo>
                  <a:pt x="1282776" y="2565553"/>
                </a:lnTo>
                <a:lnTo>
                  <a:pt x="0" y="1282776"/>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159797664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PNG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4539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95778219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white"/>
              </a:solidFill>
              <a:effectLst/>
              <a:uLnTx/>
              <a:uFillTx/>
              <a:latin typeface="Arial"/>
              <a:cs typeface="+mn-cs"/>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351" b="0" i="0" u="none" strike="noStrike" kern="1200" cap="none" spc="0" normalizeH="0" baseline="0" noProof="0">
              <a:ln>
                <a:noFill/>
              </a:ln>
              <a:solidFill>
                <a:prstClr val="black">
                  <a:lumMod val="85000"/>
                  <a:lumOff val="15000"/>
                </a:prstClr>
              </a:solidFill>
              <a:effectLst/>
              <a:uLnTx/>
              <a:uFillTx/>
              <a:latin typeface="Arial"/>
              <a:cs typeface="+mn-cs"/>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dirty="0">
                <a:ln>
                  <a:noFill/>
                </a:ln>
                <a:solidFill>
                  <a:prstClr val="white"/>
                </a:solidFill>
                <a:effectLst/>
                <a:uLnTx/>
                <a:uFillTx/>
                <a:latin typeface="Arial" pitchFamily="34" charset="0"/>
                <a:cs typeface="Arial" pitchFamily="34" charset="0"/>
              </a:rPr>
              <a:t>You can Resize without losing quality</a:t>
            </a:r>
            <a:endParaRPr kumimoji="0" lang="ko-KR" altLang="en-US" sz="1400" b="1" i="0" u="none" strike="noStrike" kern="1200" cap="none" spc="0" normalizeH="0" baseline="0" noProof="0" dirty="0">
              <a:ln>
                <a:noFill/>
              </a:ln>
              <a:solidFill>
                <a:prstClr val="white"/>
              </a:solidFill>
              <a:effectLst/>
              <a:uLnTx/>
              <a:uFillTx/>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dirty="0">
                <a:ln>
                  <a:noFill/>
                </a:ln>
                <a:solidFill>
                  <a:prstClr val="white"/>
                </a:solidFill>
                <a:effectLst/>
                <a:uLnTx/>
                <a:uFillTx/>
                <a:latin typeface="Arial" pitchFamily="34" charset="0"/>
                <a:cs typeface="Arial" pitchFamily="34" charset="0"/>
              </a:rPr>
              <a:t>You can Change Fill Color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1" i="0" u="none" strike="noStrike" kern="1200" cap="none" spc="0" normalizeH="0" baseline="0" noProof="0" dirty="0">
                <a:ln>
                  <a:noFill/>
                </a:ln>
                <a:solidFill>
                  <a:prstClr val="white"/>
                </a:solidFill>
                <a:effectLst/>
                <a:uLnTx/>
                <a:uFillTx/>
                <a:latin typeface="Arial" pitchFamily="34" charset="0"/>
                <a:cs typeface="Arial" pitchFamily="34" charset="0"/>
              </a:rPr>
              <a:t>Line Color</a:t>
            </a:r>
            <a:endParaRPr kumimoji="0" lang="ko-KR" altLang="en-US" sz="1400" b="1" i="0" u="none" strike="noStrike" kern="1200" cap="none" spc="0" normalizeH="0" baseline="0" noProof="0" dirty="0">
              <a:ln>
                <a:noFill/>
              </a:ln>
              <a:solidFill>
                <a:prstClr val="white"/>
              </a:solidFill>
              <a:effectLst/>
              <a:uLnTx/>
              <a:uFillTx/>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400" b="0" i="0" u="none" strike="noStrike" kern="1200" cap="none" spc="0" normalizeH="0" baseline="0" noProof="0" dirty="0">
                <a:ln>
                  <a:noFill/>
                </a:ln>
                <a:solidFill>
                  <a:prstClr val="white"/>
                </a:solidFill>
                <a:effectLst/>
                <a:uLnTx/>
                <a:uFillTx/>
                <a:latin typeface="Arial" pitchFamily="34" charset="0"/>
                <a:cs typeface="Arial" pitchFamily="34" charset="0"/>
              </a:rPr>
              <a:t>www.allppt.com</a:t>
            </a:r>
            <a:endParaRPr kumimoji="0" lang="ko-KR" altLang="en-US" sz="1400" b="0" i="0" u="none" strike="noStrike" kern="1200" cap="none" spc="0" normalizeH="0" baseline="0" noProof="0" dirty="0">
              <a:ln>
                <a:noFill/>
              </a:ln>
              <a:solidFill>
                <a:prstClr val="white"/>
              </a:solidFill>
              <a:effectLst/>
              <a:uLnTx/>
              <a:uFillTx/>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solidFill>
                <a:effectLst/>
                <a:uLnTx/>
                <a:uFillTx/>
                <a:latin typeface="Arial"/>
                <a:ea typeface="+mn-ea"/>
                <a:cs typeface="Arial" pitchFamily="34" charset="0"/>
              </a:rPr>
              <a:t>FREE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solidFill>
                <a:effectLst/>
                <a:uLnTx/>
                <a:uFillTx/>
                <a:latin typeface="Arial"/>
                <a:ea typeface="+mn-ea"/>
                <a:cs typeface="Arial" pitchFamily="34" charset="0"/>
              </a:rPr>
              <a:t>PPT TEMPLATES</a:t>
            </a:r>
          </a:p>
        </p:txBody>
      </p:sp>
    </p:spTree>
    <p:extLst>
      <p:ext uri="{BB962C8B-B14F-4D97-AF65-F5344CB8AC3E}">
        <p14:creationId xmlns:p14="http://schemas.microsoft.com/office/powerpoint/2010/main" val="1107126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82D91D-C14C-D97C-D807-31D2D4DF9B1F}"/>
              </a:ext>
            </a:extLst>
          </p:cNvPr>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985962D-911B-1859-0117-573C9B119211}"/>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8ADD848-2EBF-1CB8-055F-AC2919C2456A}"/>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13292C2-039E-9E41-6341-552FAF76047C}"/>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9191D6D-B561-111A-C838-5A8619AB2928}"/>
              </a:ext>
            </a:extLst>
          </p:cNvPr>
          <p:cNvSpPr>
            <a:spLocks noGrp="1"/>
          </p:cNvSpPr>
          <p:nvPr>
            <p:ph sz="quarter" idx="4"/>
          </p:nvPr>
        </p:nvSpPr>
        <p:spPr>
          <a:xfrm>
            <a:off x="6172202"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467CE0F-8625-6973-53B6-CF55041DD9EC}"/>
              </a:ext>
            </a:extLst>
          </p:cNvPr>
          <p:cNvSpPr>
            <a:spLocks noGrp="1"/>
          </p:cNvSpPr>
          <p:nvPr>
            <p:ph type="dt" sz="half" idx="10"/>
          </p:nvPr>
        </p:nvSpPr>
        <p:spPr/>
        <p:txBody>
          <a:bodyPr/>
          <a:lstStyle/>
          <a:p>
            <a:fld id="{C776C398-F07A-4540-AAE8-DC87D7821F3B}" type="datetime1">
              <a:rPr lang="en-US" smtClean="0"/>
              <a:t>9/5/2024</a:t>
            </a:fld>
            <a:endParaRPr lang="en-US"/>
          </a:p>
        </p:txBody>
      </p:sp>
      <p:sp>
        <p:nvSpPr>
          <p:cNvPr id="8" name="Footer Placeholder 7">
            <a:extLst>
              <a:ext uri="{FF2B5EF4-FFF2-40B4-BE49-F238E27FC236}">
                <a16:creationId xmlns:a16="http://schemas.microsoft.com/office/drawing/2014/main" id="{D520398D-3118-21A0-7155-5B29EB1FD8C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3D6C1D1-F0BC-828D-FA79-4E0B94641B27}"/>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9186809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132B50-099E-28C2-5BDF-460B31A2910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004DBCC-A98D-065B-7D87-B51C1156F5D7}"/>
              </a:ext>
            </a:extLst>
          </p:cNvPr>
          <p:cNvSpPr>
            <a:spLocks noGrp="1"/>
          </p:cNvSpPr>
          <p:nvPr>
            <p:ph type="dt" sz="half" idx="10"/>
          </p:nvPr>
        </p:nvSpPr>
        <p:spPr/>
        <p:txBody>
          <a:bodyPr/>
          <a:lstStyle/>
          <a:p>
            <a:fld id="{7300F52E-8CDE-4E38-BCBC-CE8A4F9646BB}" type="datetime1">
              <a:rPr lang="en-US" smtClean="0"/>
              <a:t>9/5/2024</a:t>
            </a:fld>
            <a:endParaRPr lang="en-US"/>
          </a:p>
        </p:txBody>
      </p:sp>
      <p:sp>
        <p:nvSpPr>
          <p:cNvPr id="4" name="Footer Placeholder 3">
            <a:extLst>
              <a:ext uri="{FF2B5EF4-FFF2-40B4-BE49-F238E27FC236}">
                <a16:creationId xmlns:a16="http://schemas.microsoft.com/office/drawing/2014/main" id="{1D870B96-6C93-B14B-9A2F-46074859888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313AC87-3DE3-BD08-577C-37DDD36C29B2}"/>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392313728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7FAEE2A-72B4-54DA-F5B2-6E679062BCDD}"/>
              </a:ext>
            </a:extLst>
          </p:cNvPr>
          <p:cNvSpPr>
            <a:spLocks noGrp="1"/>
          </p:cNvSpPr>
          <p:nvPr>
            <p:ph type="dt" sz="half" idx="10"/>
          </p:nvPr>
        </p:nvSpPr>
        <p:spPr/>
        <p:txBody>
          <a:bodyPr/>
          <a:lstStyle/>
          <a:p>
            <a:fld id="{0DA00AC9-CE46-466C-AA52-8F7668400A37}" type="datetime1">
              <a:rPr lang="en-US" smtClean="0"/>
              <a:t>9/5/2024</a:t>
            </a:fld>
            <a:endParaRPr lang="en-US"/>
          </a:p>
        </p:txBody>
      </p:sp>
      <p:sp>
        <p:nvSpPr>
          <p:cNvPr id="3" name="Footer Placeholder 2">
            <a:extLst>
              <a:ext uri="{FF2B5EF4-FFF2-40B4-BE49-F238E27FC236}">
                <a16:creationId xmlns:a16="http://schemas.microsoft.com/office/drawing/2014/main" id="{802B3747-FAA3-F064-C9AF-F3727DF410B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672D7D3-E869-AFC1-55D9-D501135BAC72}"/>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4230488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08D8AA-0DC1-2607-2DFC-2E9405A83B9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7B3C5B-826A-4021-5E65-918BDB526FF9}"/>
              </a:ext>
            </a:extLst>
          </p:cNvPr>
          <p:cNvSpPr>
            <a:spLocks noGrp="1"/>
          </p:cNvSpPr>
          <p:nvPr>
            <p:ph idx="1"/>
          </p:nvPr>
        </p:nvSpPr>
        <p:spPr>
          <a:xfrm>
            <a:off x="5183188" y="987429"/>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565FEAD-589C-5F36-3828-7FBBF5AAFE05}"/>
              </a:ext>
            </a:extLst>
          </p:cNvPr>
          <p:cNvSpPr>
            <a:spLocks noGrp="1"/>
          </p:cNvSpPr>
          <p:nvPr>
            <p:ph type="body" sz="half" idx="2"/>
          </p:nvPr>
        </p:nvSpPr>
        <p:spPr>
          <a:xfrm>
            <a:off x="839788" y="2057400"/>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CA41FCD-70C8-6865-463E-49370954DED8}"/>
              </a:ext>
            </a:extLst>
          </p:cNvPr>
          <p:cNvSpPr>
            <a:spLocks noGrp="1"/>
          </p:cNvSpPr>
          <p:nvPr>
            <p:ph type="dt" sz="half" idx="10"/>
          </p:nvPr>
        </p:nvSpPr>
        <p:spPr/>
        <p:txBody>
          <a:bodyPr/>
          <a:lstStyle/>
          <a:p>
            <a:fld id="{B4AB29C9-82F6-4B4A-9460-5A5EA1F55D30}" type="datetime1">
              <a:rPr lang="en-US" smtClean="0"/>
              <a:t>9/5/2024</a:t>
            </a:fld>
            <a:endParaRPr lang="en-US"/>
          </a:p>
        </p:txBody>
      </p:sp>
      <p:sp>
        <p:nvSpPr>
          <p:cNvPr id="6" name="Footer Placeholder 5">
            <a:extLst>
              <a:ext uri="{FF2B5EF4-FFF2-40B4-BE49-F238E27FC236}">
                <a16:creationId xmlns:a16="http://schemas.microsoft.com/office/drawing/2014/main" id="{DBB19F69-BD0C-F223-3216-EA3E7A39AE1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4C1AAA2-24C5-A2D2-8145-B9609E1B26A4}"/>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48724288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FE0A88-B7E0-8AC5-19BD-D9C6DEFE6A4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3D0C0AF-B453-DCC7-9582-49A2C33F701A}"/>
              </a:ext>
            </a:extLst>
          </p:cNvPr>
          <p:cNvSpPr>
            <a:spLocks noGrp="1"/>
          </p:cNvSpPr>
          <p:nvPr>
            <p:ph type="pic" idx="1"/>
          </p:nvPr>
        </p:nvSpPr>
        <p:spPr>
          <a:xfrm>
            <a:off x="5183188" y="987429"/>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71D80CE1-73DF-C786-E159-C89EFD38B377}"/>
              </a:ext>
            </a:extLst>
          </p:cNvPr>
          <p:cNvSpPr>
            <a:spLocks noGrp="1"/>
          </p:cNvSpPr>
          <p:nvPr>
            <p:ph type="body" sz="half" idx="2"/>
          </p:nvPr>
        </p:nvSpPr>
        <p:spPr>
          <a:xfrm>
            <a:off x="839788" y="2057400"/>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BC64142-3F38-289B-1B41-B63D6F6A4473}"/>
              </a:ext>
            </a:extLst>
          </p:cNvPr>
          <p:cNvSpPr>
            <a:spLocks noGrp="1"/>
          </p:cNvSpPr>
          <p:nvPr>
            <p:ph type="dt" sz="half" idx="10"/>
          </p:nvPr>
        </p:nvSpPr>
        <p:spPr/>
        <p:txBody>
          <a:bodyPr/>
          <a:lstStyle/>
          <a:p>
            <a:fld id="{CA3E11D0-5E6D-4D34-A83B-ACF8962159D5}" type="datetime1">
              <a:rPr lang="en-US" smtClean="0"/>
              <a:t>9/5/2024</a:t>
            </a:fld>
            <a:endParaRPr lang="en-US"/>
          </a:p>
        </p:txBody>
      </p:sp>
      <p:sp>
        <p:nvSpPr>
          <p:cNvPr id="6" name="Footer Placeholder 5">
            <a:extLst>
              <a:ext uri="{FF2B5EF4-FFF2-40B4-BE49-F238E27FC236}">
                <a16:creationId xmlns:a16="http://schemas.microsoft.com/office/drawing/2014/main" id="{86721E62-86B5-7C38-CA0A-1321EB41D11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3D7F1CA-C119-F49E-CB79-9DFE1998138A}"/>
              </a:ext>
            </a:extLst>
          </p:cNvPr>
          <p:cNvSpPr>
            <a:spLocks noGrp="1"/>
          </p:cNvSpPr>
          <p:nvPr>
            <p:ph type="sldNum" sz="quarter" idx="12"/>
          </p:nvPr>
        </p:nvSpPr>
        <p:spPr/>
        <p:txBody>
          <a:bodyPr/>
          <a:lstStyle/>
          <a:p>
            <a:fld id="{CABAA8C2-8E73-4BA3-8646-3345C5432D50}" type="slidenum">
              <a:rPr lang="en-US" smtClean="0"/>
              <a:t>‹#›</a:t>
            </a:fld>
            <a:endParaRPr lang="en-US"/>
          </a:p>
        </p:txBody>
      </p:sp>
    </p:spTree>
    <p:extLst>
      <p:ext uri="{BB962C8B-B14F-4D97-AF65-F5344CB8AC3E}">
        <p14:creationId xmlns:p14="http://schemas.microsoft.com/office/powerpoint/2010/main" val="1405017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theme" Target="../theme/theme2.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theme" Target="../theme/theme3.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3789CB0-A94F-7B48-6ED9-7D1B31011F14}"/>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15CE951-A563-CD25-D18F-7CD98EF4AE8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9DC217-63ED-DF1A-50EB-5DF62E4EA1AF}"/>
              </a:ext>
            </a:extLst>
          </p:cNvPr>
          <p:cNvSpPr>
            <a:spLocks noGrp="1"/>
          </p:cNvSpPr>
          <p:nvPr>
            <p:ph type="dt" sz="half" idx="2"/>
          </p:nvPr>
        </p:nvSpPr>
        <p:spPr>
          <a:xfrm>
            <a:off x="838200" y="6356354"/>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B284495-077B-4771-B817-CDBF6CFD9386}" type="datetime1">
              <a:rPr lang="en-US" smtClean="0"/>
              <a:t>9/5/2024</a:t>
            </a:fld>
            <a:endParaRPr lang="en-US"/>
          </a:p>
        </p:txBody>
      </p:sp>
      <p:sp>
        <p:nvSpPr>
          <p:cNvPr id="5" name="Footer Placeholder 4">
            <a:extLst>
              <a:ext uri="{FF2B5EF4-FFF2-40B4-BE49-F238E27FC236}">
                <a16:creationId xmlns:a16="http://schemas.microsoft.com/office/drawing/2014/main" id="{18129234-66F8-8264-3307-AFA5FCFC568B}"/>
              </a:ext>
            </a:extLst>
          </p:cNvPr>
          <p:cNvSpPr>
            <a:spLocks noGrp="1"/>
          </p:cNvSpPr>
          <p:nvPr>
            <p:ph type="ftr" sz="quarter" idx="3"/>
          </p:nvPr>
        </p:nvSpPr>
        <p:spPr>
          <a:xfrm>
            <a:off x="4038600" y="6356354"/>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6DBFEA6-2E5B-26A8-8F7F-4F4548288E85}"/>
              </a:ext>
            </a:extLst>
          </p:cNvPr>
          <p:cNvSpPr>
            <a:spLocks noGrp="1"/>
          </p:cNvSpPr>
          <p:nvPr>
            <p:ph type="sldNum" sz="quarter" idx="4"/>
          </p:nvPr>
        </p:nvSpPr>
        <p:spPr>
          <a:xfrm>
            <a:off x="8610600" y="6356354"/>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ABAA8C2-8E73-4BA3-8646-3345C5432D50}" type="slidenum">
              <a:rPr lang="en-US" smtClean="0"/>
              <a:t>‹#›</a:t>
            </a:fld>
            <a:endParaRPr lang="en-US"/>
          </a:p>
        </p:txBody>
      </p:sp>
    </p:spTree>
    <p:extLst>
      <p:ext uri="{BB962C8B-B14F-4D97-AF65-F5344CB8AC3E}">
        <p14:creationId xmlns:p14="http://schemas.microsoft.com/office/powerpoint/2010/main" val="273404178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0585033"/>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 id="2147483691" r:id="rId12"/>
    <p:sldLayoutId id="2147483692" r:id="rId13"/>
    <p:sldLayoutId id="2147483693" r:id="rId14"/>
    <p:sldLayoutId id="2147483694" r:id="rId15"/>
    <p:sldLayoutId id="2147483695" r:id="rId16"/>
  </p:sldLayoutIdLst>
  <p:txStyles>
    <p:titleStyle>
      <a:lvl1pPr algn="ctr" defTabSz="1219170" rtl="0" eaLnBrk="1" latinLnBrk="1"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1"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1"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1"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ko-KR"/>
      </a:defPPr>
      <a:lvl1pPr marL="0" algn="l" defTabSz="1219170" rtl="0" eaLnBrk="1" latinLnBrk="1" hangingPunct="1">
        <a:defRPr sz="2400" kern="1200">
          <a:solidFill>
            <a:schemeClr val="tx1"/>
          </a:solidFill>
          <a:latin typeface="+mn-lt"/>
          <a:ea typeface="+mn-ea"/>
          <a:cs typeface="+mn-cs"/>
        </a:defRPr>
      </a:lvl1pPr>
      <a:lvl2pPr marL="609585" algn="l" defTabSz="1219170" rtl="0" eaLnBrk="1" latinLnBrk="1" hangingPunct="1">
        <a:defRPr sz="2400" kern="1200">
          <a:solidFill>
            <a:schemeClr val="tx1"/>
          </a:solidFill>
          <a:latin typeface="+mn-lt"/>
          <a:ea typeface="+mn-ea"/>
          <a:cs typeface="+mn-cs"/>
        </a:defRPr>
      </a:lvl2pPr>
      <a:lvl3pPr marL="1219170" algn="l" defTabSz="1219170" rtl="0" eaLnBrk="1" latinLnBrk="1" hangingPunct="1">
        <a:defRPr sz="2400" kern="1200">
          <a:solidFill>
            <a:schemeClr val="tx1"/>
          </a:solidFill>
          <a:latin typeface="+mn-lt"/>
          <a:ea typeface="+mn-ea"/>
          <a:cs typeface="+mn-cs"/>
        </a:defRPr>
      </a:lvl3pPr>
      <a:lvl4pPr marL="1828754" algn="l" defTabSz="1219170" rtl="0" eaLnBrk="1" latinLnBrk="1" hangingPunct="1">
        <a:defRPr sz="2400" kern="1200">
          <a:solidFill>
            <a:schemeClr val="tx1"/>
          </a:solidFill>
          <a:latin typeface="+mn-lt"/>
          <a:ea typeface="+mn-ea"/>
          <a:cs typeface="+mn-cs"/>
        </a:defRPr>
      </a:lvl4pPr>
      <a:lvl5pPr marL="2438339" algn="l" defTabSz="1219170" rtl="0" eaLnBrk="1" latinLnBrk="1" hangingPunct="1">
        <a:defRPr sz="2400" kern="1200">
          <a:solidFill>
            <a:schemeClr val="tx1"/>
          </a:solidFill>
          <a:latin typeface="+mn-lt"/>
          <a:ea typeface="+mn-ea"/>
          <a:cs typeface="+mn-cs"/>
        </a:defRPr>
      </a:lvl5pPr>
      <a:lvl6pPr marL="3047924" algn="l" defTabSz="1219170" rtl="0" eaLnBrk="1" latinLnBrk="1" hangingPunct="1">
        <a:defRPr sz="2400" kern="1200">
          <a:solidFill>
            <a:schemeClr val="tx1"/>
          </a:solidFill>
          <a:latin typeface="+mn-lt"/>
          <a:ea typeface="+mn-ea"/>
          <a:cs typeface="+mn-cs"/>
        </a:defRPr>
      </a:lvl6pPr>
      <a:lvl7pPr marL="3657509" algn="l" defTabSz="1219170" rtl="0" eaLnBrk="1" latinLnBrk="1" hangingPunct="1">
        <a:defRPr sz="2400" kern="1200">
          <a:solidFill>
            <a:schemeClr val="tx1"/>
          </a:solidFill>
          <a:latin typeface="+mn-lt"/>
          <a:ea typeface="+mn-ea"/>
          <a:cs typeface="+mn-cs"/>
        </a:defRPr>
      </a:lvl7pPr>
      <a:lvl8pPr marL="4267093" algn="l" defTabSz="1219170" rtl="0" eaLnBrk="1" latinLnBrk="1" hangingPunct="1">
        <a:defRPr sz="2400" kern="1200">
          <a:solidFill>
            <a:schemeClr val="tx1"/>
          </a:solidFill>
          <a:latin typeface="+mn-lt"/>
          <a:ea typeface="+mn-ea"/>
          <a:cs typeface="+mn-cs"/>
        </a:defRPr>
      </a:lvl8pPr>
      <a:lvl9pPr marL="4876678" algn="l" defTabSz="1219170" rtl="0" eaLnBrk="1" latinLnBrk="1"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9816944"/>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 id="2147483711" r:id="rId13"/>
    <p:sldLayoutId id="2147483712" r:id="rId14"/>
    <p:sldLayoutId id="2147483713" r:id="rId15"/>
    <p:sldLayoutId id="2147483714" r:id="rId16"/>
    <p:sldLayoutId id="2147483715" r:id="rId17"/>
    <p:sldLayoutId id="2147483716" r:id="rId18"/>
    <p:sldLayoutId id="2147483717" r:id="rId19"/>
    <p:sldLayoutId id="2147483718" r:id="rId20"/>
    <p:sldLayoutId id="2147483719" r:id="rId21"/>
    <p:sldLayoutId id="2147483720"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01.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02.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03.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04.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05.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06.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07.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08.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0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image" Target="../media/image150.png"/></Relationships>
</file>

<file path=ppt/slides/_rels/slide11.xml.rels><?xml version="1.0" encoding="UTF-8" standalone="yes"?>
<Relationships xmlns="http://schemas.openxmlformats.org/package/2006/relationships"><Relationship Id="rId8" Type="http://schemas.openxmlformats.org/officeDocument/2006/relationships/slide" Target="slide16.xml"/><Relationship Id="rId13" Type="http://schemas.openxmlformats.org/officeDocument/2006/relationships/slide" Target="slide21.xml"/><Relationship Id="rId18" Type="http://schemas.openxmlformats.org/officeDocument/2006/relationships/slide" Target="slide23.xml"/><Relationship Id="rId3" Type="http://schemas.openxmlformats.org/officeDocument/2006/relationships/hyperlink" Target="https://hoc10.vn/" TargetMode="External"/><Relationship Id="rId7" Type="http://schemas.openxmlformats.org/officeDocument/2006/relationships/slide" Target="slide15.xml"/><Relationship Id="rId12" Type="http://schemas.openxmlformats.org/officeDocument/2006/relationships/slide" Target="slide20.xml"/><Relationship Id="rId17" Type="http://schemas.openxmlformats.org/officeDocument/2006/relationships/image" Target="../media/image58.png"/><Relationship Id="rId2" Type="http://schemas.openxmlformats.org/officeDocument/2006/relationships/notesSlide" Target="../notesSlides/notesSlide11.xml"/><Relationship Id="rId16" Type="http://schemas.openxmlformats.org/officeDocument/2006/relationships/slide" Target="slide22.xml"/><Relationship Id="rId20" Type="http://schemas.openxmlformats.org/officeDocument/2006/relationships/image" Target="../media/image60.svg"/><Relationship Id="rId1" Type="http://schemas.openxmlformats.org/officeDocument/2006/relationships/slideLayout" Target="../slideLayouts/slideLayout1.xml"/><Relationship Id="rId6" Type="http://schemas.openxmlformats.org/officeDocument/2006/relationships/slide" Target="slide14.xml"/><Relationship Id="rId11" Type="http://schemas.openxmlformats.org/officeDocument/2006/relationships/slide" Target="slide19.xml"/><Relationship Id="rId5" Type="http://schemas.openxmlformats.org/officeDocument/2006/relationships/slide" Target="slide13.xml"/><Relationship Id="rId15" Type="http://schemas.openxmlformats.org/officeDocument/2006/relationships/image" Target="../media/image57.png"/><Relationship Id="rId10" Type="http://schemas.openxmlformats.org/officeDocument/2006/relationships/slide" Target="slide18.xml"/><Relationship Id="rId19" Type="http://schemas.openxmlformats.org/officeDocument/2006/relationships/image" Target="../media/image59.png"/><Relationship Id="rId4" Type="http://schemas.openxmlformats.org/officeDocument/2006/relationships/slide" Target="slide12.xml"/><Relationship Id="rId9" Type="http://schemas.openxmlformats.org/officeDocument/2006/relationships/slide" Target="slide17.xml"/><Relationship Id="rId14" Type="http://schemas.openxmlformats.org/officeDocument/2006/relationships/image" Target="../media/image56.png"/></Relationships>
</file>

<file path=ppt/slides/_rels/slide1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2.xml"/><Relationship Id="rId1" Type="http://schemas.openxmlformats.org/officeDocument/2006/relationships/slideLayout" Target="../slideLayouts/slideLayout2.xml"/><Relationship Id="rId5" Type="http://schemas.openxmlformats.org/officeDocument/2006/relationships/image" Target="../media/image149.png"/><Relationship Id="rId4" Type="http://schemas.openxmlformats.org/officeDocument/2006/relationships/image" Target="../media/image107.png"/></Relationships>
</file>

<file path=ppt/slides/_rels/slide1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8" Type="http://schemas.openxmlformats.org/officeDocument/2006/relationships/chart" Target="../charts/chart6.xml"/><Relationship Id="rId13" Type="http://schemas.openxmlformats.org/officeDocument/2006/relationships/slide" Target="slide117.xml"/><Relationship Id="rId18" Type="http://schemas.openxmlformats.org/officeDocument/2006/relationships/slide" Target="slide122.xml"/><Relationship Id="rId26" Type="http://schemas.openxmlformats.org/officeDocument/2006/relationships/image" Target="../media/image59.png"/><Relationship Id="rId3" Type="http://schemas.openxmlformats.org/officeDocument/2006/relationships/slideLayout" Target="../slideLayouts/slideLayout7.xml"/><Relationship Id="rId21" Type="http://schemas.openxmlformats.org/officeDocument/2006/relationships/slide" Target="slide125.xml"/><Relationship Id="rId7" Type="http://schemas.openxmlformats.org/officeDocument/2006/relationships/image" Target="../media/image67.png"/><Relationship Id="rId12" Type="http://schemas.openxmlformats.org/officeDocument/2006/relationships/slide" Target="slide116.xml"/><Relationship Id="rId17" Type="http://schemas.openxmlformats.org/officeDocument/2006/relationships/slide" Target="slide121.xml"/><Relationship Id="rId25" Type="http://schemas.openxmlformats.org/officeDocument/2006/relationships/slide" Target="slide128.xml"/><Relationship Id="rId2" Type="http://schemas.openxmlformats.org/officeDocument/2006/relationships/audio" Target="../media/media2.mp3"/><Relationship Id="rId16" Type="http://schemas.openxmlformats.org/officeDocument/2006/relationships/slide" Target="slide120.xml"/><Relationship Id="rId20" Type="http://schemas.openxmlformats.org/officeDocument/2006/relationships/slide" Target="slide124.xml"/><Relationship Id="rId1" Type="http://schemas.microsoft.com/office/2007/relationships/media" Target="../media/media2.mp3"/><Relationship Id="rId6" Type="http://schemas.openxmlformats.org/officeDocument/2006/relationships/image" Target="../media/image62.png"/><Relationship Id="rId11" Type="http://schemas.openxmlformats.org/officeDocument/2006/relationships/slide" Target="slide115.xml"/><Relationship Id="rId24" Type="http://schemas.openxmlformats.org/officeDocument/2006/relationships/slide" Target="slide53.xml"/><Relationship Id="rId5" Type="http://schemas.openxmlformats.org/officeDocument/2006/relationships/image" Target="../media/image66.png"/><Relationship Id="rId15" Type="http://schemas.openxmlformats.org/officeDocument/2006/relationships/slide" Target="slide119.xml"/><Relationship Id="rId23" Type="http://schemas.openxmlformats.org/officeDocument/2006/relationships/slide" Target="slide127.xml"/><Relationship Id="rId10" Type="http://schemas.openxmlformats.org/officeDocument/2006/relationships/slide" Target="slide114.xml"/><Relationship Id="rId19" Type="http://schemas.openxmlformats.org/officeDocument/2006/relationships/slide" Target="slide123.xml"/><Relationship Id="rId4" Type="http://schemas.openxmlformats.org/officeDocument/2006/relationships/chart" Target="../charts/chart5.xml"/><Relationship Id="rId9" Type="http://schemas.openxmlformats.org/officeDocument/2006/relationships/slide" Target="slide113.xml"/><Relationship Id="rId14" Type="http://schemas.openxmlformats.org/officeDocument/2006/relationships/slide" Target="slide118.xml"/><Relationship Id="rId22" Type="http://schemas.openxmlformats.org/officeDocument/2006/relationships/slide" Target="slide126.xml"/><Relationship Id="rId27" Type="http://schemas.openxmlformats.org/officeDocument/2006/relationships/image" Target="../media/image60.svg"/></Relationships>
</file>

<file path=ppt/slides/_rels/slide113.xml.rels><?xml version="1.0" encoding="UTF-8" standalone="yes"?>
<Relationships xmlns="http://schemas.openxmlformats.org/package/2006/relationships"><Relationship Id="rId8" Type="http://schemas.openxmlformats.org/officeDocument/2006/relationships/slide" Target="slide112.xml"/><Relationship Id="rId3" Type="http://schemas.openxmlformats.org/officeDocument/2006/relationships/slideLayout" Target="../slideLayouts/slideLayout7.xml"/><Relationship Id="rId7" Type="http://schemas.openxmlformats.org/officeDocument/2006/relationships/image" Target="../media/image62.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14.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15.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16.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17.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18.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19.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2.xml.rels><?xml version="1.0" encoding="UTF-8" standalone="yes"?>
<Relationships xmlns="http://schemas.openxmlformats.org/package/2006/relationships"><Relationship Id="rId8" Type="http://schemas.openxmlformats.org/officeDocument/2006/relationships/image" Target="../media/image56.png"/><Relationship Id="rId13" Type="http://schemas.openxmlformats.org/officeDocument/2006/relationships/image" Target="../media/image58.png"/><Relationship Id="rId3" Type="http://schemas.openxmlformats.org/officeDocument/2006/relationships/slideLayout" Target="../slideLayouts/slideLayout1.xml"/><Relationship Id="rId7" Type="http://schemas.openxmlformats.org/officeDocument/2006/relationships/image" Target="../media/image61.jpeg"/><Relationship Id="rId12" Type="http://schemas.openxmlformats.org/officeDocument/2006/relationships/slide" Target="slide11.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audio" Target="../media/audio2.wav"/><Relationship Id="rId11" Type="http://schemas.openxmlformats.org/officeDocument/2006/relationships/image" Target="../media/image63.png"/><Relationship Id="rId5" Type="http://schemas.openxmlformats.org/officeDocument/2006/relationships/audio" Target="../media/audio1.wav"/><Relationship Id="rId10" Type="http://schemas.openxmlformats.org/officeDocument/2006/relationships/image" Target="../media/image62.png"/><Relationship Id="rId4" Type="http://schemas.openxmlformats.org/officeDocument/2006/relationships/notesSlide" Target="../notesSlides/notesSlide12.xml"/><Relationship Id="rId9" Type="http://schemas.openxmlformats.org/officeDocument/2006/relationships/hyperlink" Target="https://hoc10.vn/" TargetMode="External"/></Relationships>
</file>

<file path=ppt/slides/_rels/slide120.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21.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22.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23.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24.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25.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26.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27.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112.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12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150.png"/></Relationships>
</file>

<file path=ppt/slides/_rels/slide12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5.xml"/><Relationship Id="rId1" Type="http://schemas.openxmlformats.org/officeDocument/2006/relationships/slideLayout" Target="../slideLayouts/slideLayout2.xml"/><Relationship Id="rId4" Type="http://schemas.openxmlformats.org/officeDocument/2006/relationships/image" Target="../media/image151.png"/></Relationships>
</file>

<file path=ppt/slides/_rels/slide13.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3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152.png"/></Relationships>
</file>

<file path=ppt/slides/_rels/slide132.xml.rels><?xml version="1.0" encoding="UTF-8" standalone="yes"?>
<Relationships xmlns="http://schemas.openxmlformats.org/package/2006/relationships"><Relationship Id="rId8" Type="http://schemas.openxmlformats.org/officeDocument/2006/relationships/image" Target="../media/image158.png"/><Relationship Id="rId13" Type="http://schemas.openxmlformats.org/officeDocument/2006/relationships/image" Target="../media/image163.png"/><Relationship Id="rId18" Type="http://schemas.openxmlformats.org/officeDocument/2006/relationships/image" Target="../media/image168.png"/><Relationship Id="rId3" Type="http://schemas.openxmlformats.org/officeDocument/2006/relationships/image" Target="../media/image153.png"/><Relationship Id="rId21" Type="http://schemas.openxmlformats.org/officeDocument/2006/relationships/image" Target="../media/image171.png"/><Relationship Id="rId7" Type="http://schemas.openxmlformats.org/officeDocument/2006/relationships/image" Target="../media/image157.png"/><Relationship Id="rId12" Type="http://schemas.openxmlformats.org/officeDocument/2006/relationships/image" Target="../media/image162.png"/><Relationship Id="rId17" Type="http://schemas.openxmlformats.org/officeDocument/2006/relationships/image" Target="../media/image167.png"/><Relationship Id="rId2" Type="http://schemas.openxmlformats.org/officeDocument/2006/relationships/notesSlide" Target="../notesSlides/notesSlide48.xml"/><Relationship Id="rId16" Type="http://schemas.openxmlformats.org/officeDocument/2006/relationships/image" Target="../media/image166.png"/><Relationship Id="rId20" Type="http://schemas.openxmlformats.org/officeDocument/2006/relationships/image" Target="../media/image170.png"/><Relationship Id="rId1" Type="http://schemas.openxmlformats.org/officeDocument/2006/relationships/slideLayout" Target="../slideLayouts/slideLayout2.xml"/><Relationship Id="rId6" Type="http://schemas.openxmlformats.org/officeDocument/2006/relationships/image" Target="../media/image156.png"/><Relationship Id="rId11" Type="http://schemas.openxmlformats.org/officeDocument/2006/relationships/image" Target="../media/image161.png"/><Relationship Id="rId24" Type="http://schemas.openxmlformats.org/officeDocument/2006/relationships/image" Target="../media/image174.png"/><Relationship Id="rId5" Type="http://schemas.openxmlformats.org/officeDocument/2006/relationships/image" Target="../media/image155.png"/><Relationship Id="rId15" Type="http://schemas.openxmlformats.org/officeDocument/2006/relationships/image" Target="../media/image165.png"/><Relationship Id="rId23" Type="http://schemas.openxmlformats.org/officeDocument/2006/relationships/image" Target="../media/image173.png"/><Relationship Id="rId10" Type="http://schemas.openxmlformats.org/officeDocument/2006/relationships/image" Target="../media/image160.png"/><Relationship Id="rId19" Type="http://schemas.openxmlformats.org/officeDocument/2006/relationships/image" Target="../media/image169.png"/><Relationship Id="rId4" Type="http://schemas.openxmlformats.org/officeDocument/2006/relationships/image" Target="../media/image154.png"/><Relationship Id="rId9" Type="http://schemas.openxmlformats.org/officeDocument/2006/relationships/image" Target="../media/image159.png"/><Relationship Id="rId14" Type="http://schemas.openxmlformats.org/officeDocument/2006/relationships/image" Target="../media/image164.png"/><Relationship Id="rId22" Type="http://schemas.openxmlformats.org/officeDocument/2006/relationships/image" Target="../media/image172.png"/></Relationships>
</file>

<file path=ppt/slides/_rels/slide13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175.jpeg"/></Relationships>
</file>

<file path=ppt/slides/_rels/slide13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176.png"/></Relationships>
</file>

<file path=ppt/slides/_rels/slide13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3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4.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4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4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4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4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4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4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4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4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4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4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5.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5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5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5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5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5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5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png"/><Relationship Id="rId4" Type="http://schemas.openxmlformats.org/officeDocument/2006/relationships/image" Target="../media/image62.png"/></Relationships>
</file>

<file path=ppt/slides/_rels/slide156.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hyperlink" Target="mailto:thongtinvatruyenthong.vepic@gmail.com" TargetMode="External"/><Relationship Id="rId2" Type="http://schemas.openxmlformats.org/officeDocument/2006/relationships/notesSlide" Target="../notesSlides/notesSlide54.xml"/><Relationship Id="rId1" Type="http://schemas.openxmlformats.org/officeDocument/2006/relationships/slideLayout" Target="../slideLayouts/slideLayout2.xml"/><Relationship Id="rId6" Type="http://schemas.openxmlformats.org/officeDocument/2006/relationships/hyperlink" Target="https://sachcanhdieu.vn/" TargetMode="External"/><Relationship Id="rId5" Type="http://schemas.openxmlformats.org/officeDocument/2006/relationships/hyperlink" Target="https://www.facebook.com/groups/729540662159272" TargetMode="External"/><Relationship Id="rId4" Type="http://schemas.openxmlformats.org/officeDocument/2006/relationships/hyperlink" Target="https://hoc10.vn/" TargetMode="External"/></Relationships>
</file>

<file path=ppt/slides/_rels/slide16.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7.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8.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19.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2.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slide" Target="slide138.xml"/><Relationship Id="rId18" Type="http://schemas.openxmlformats.org/officeDocument/2006/relationships/image" Target="../media/image18.png"/><Relationship Id="rId26" Type="http://schemas.openxmlformats.org/officeDocument/2006/relationships/image" Target="../media/image23.png"/><Relationship Id="rId3" Type="http://schemas.openxmlformats.org/officeDocument/2006/relationships/image" Target="../media/image10.png"/><Relationship Id="rId21" Type="http://schemas.openxmlformats.org/officeDocument/2006/relationships/image" Target="../media/image20.png"/><Relationship Id="rId7" Type="http://schemas.openxmlformats.org/officeDocument/2006/relationships/slide" Target="slide4.xml"/><Relationship Id="rId12" Type="http://schemas.openxmlformats.org/officeDocument/2006/relationships/image" Target="../media/image15.png"/><Relationship Id="rId17" Type="http://schemas.openxmlformats.org/officeDocument/2006/relationships/slide" Target="slide64.xml"/><Relationship Id="rId25" Type="http://schemas.openxmlformats.org/officeDocument/2006/relationships/slide" Target="slide91.xml"/><Relationship Id="rId2" Type="http://schemas.openxmlformats.org/officeDocument/2006/relationships/notesSlide" Target="../notesSlides/notesSlide2.xml"/><Relationship Id="rId16" Type="http://schemas.openxmlformats.org/officeDocument/2006/relationships/image" Target="../media/image17.png"/><Relationship Id="rId20" Type="http://schemas.openxmlformats.org/officeDocument/2006/relationships/image" Target="../media/image19.png"/><Relationship Id="rId1" Type="http://schemas.openxmlformats.org/officeDocument/2006/relationships/slideLayout" Target="../slideLayouts/slideLayout2.xml"/><Relationship Id="rId6" Type="http://schemas.openxmlformats.org/officeDocument/2006/relationships/image" Target="../media/image12.png"/><Relationship Id="rId11" Type="http://schemas.openxmlformats.org/officeDocument/2006/relationships/slide" Target="slide24.xml"/><Relationship Id="rId24" Type="http://schemas.openxmlformats.org/officeDocument/2006/relationships/image" Target="../media/image22.png"/><Relationship Id="rId5" Type="http://schemas.openxmlformats.org/officeDocument/2006/relationships/slide" Target="slide3.xml"/><Relationship Id="rId15" Type="http://schemas.openxmlformats.org/officeDocument/2006/relationships/slide" Target="slide45.xml"/><Relationship Id="rId23" Type="http://schemas.openxmlformats.org/officeDocument/2006/relationships/image" Target="../media/image21.png"/><Relationship Id="rId28" Type="http://schemas.openxmlformats.org/officeDocument/2006/relationships/image" Target="../media/image24.png"/><Relationship Id="rId10" Type="http://schemas.openxmlformats.org/officeDocument/2006/relationships/image" Target="../media/image14.png"/><Relationship Id="rId19" Type="http://schemas.openxmlformats.org/officeDocument/2006/relationships/slide" Target="slide137.xml"/><Relationship Id="rId4" Type="http://schemas.openxmlformats.org/officeDocument/2006/relationships/image" Target="../media/image11.png"/><Relationship Id="rId9" Type="http://schemas.openxmlformats.org/officeDocument/2006/relationships/slide" Target="slide9.xml"/><Relationship Id="rId14" Type="http://schemas.openxmlformats.org/officeDocument/2006/relationships/image" Target="../media/image16.png"/><Relationship Id="rId22" Type="http://schemas.openxmlformats.org/officeDocument/2006/relationships/slide" Target="slide5.xml"/><Relationship Id="rId27" Type="http://schemas.openxmlformats.org/officeDocument/2006/relationships/slide" Target="slide110.xml"/></Relationships>
</file>

<file path=ppt/slides/_rels/slide20.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21.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22.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11.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65.png"/><Relationship Id="rId4" Type="http://schemas.openxmlformats.org/officeDocument/2006/relationships/image" Target="../media/image55.png"/></Relationships>
</file>

<file path=ppt/slides/_rels/slide2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chart" Target="../charts/chart2.xml"/><Relationship Id="rId13" Type="http://schemas.openxmlformats.org/officeDocument/2006/relationships/slide" Target="slide31.xml"/><Relationship Id="rId18" Type="http://schemas.openxmlformats.org/officeDocument/2006/relationships/slide" Target="slide36.xml"/><Relationship Id="rId3" Type="http://schemas.openxmlformats.org/officeDocument/2006/relationships/slideLayout" Target="../slideLayouts/slideLayout7.xml"/><Relationship Id="rId21" Type="http://schemas.openxmlformats.org/officeDocument/2006/relationships/image" Target="../media/image59.png"/><Relationship Id="rId7" Type="http://schemas.openxmlformats.org/officeDocument/2006/relationships/image" Target="../media/image67.png"/><Relationship Id="rId12" Type="http://schemas.openxmlformats.org/officeDocument/2006/relationships/slide" Target="slide30.xml"/><Relationship Id="rId17" Type="http://schemas.openxmlformats.org/officeDocument/2006/relationships/slide" Target="slide35.xml"/><Relationship Id="rId2" Type="http://schemas.openxmlformats.org/officeDocument/2006/relationships/audio" Target="../media/media2.mp3"/><Relationship Id="rId16" Type="http://schemas.openxmlformats.org/officeDocument/2006/relationships/slide" Target="slide34.xml"/><Relationship Id="rId20" Type="http://schemas.openxmlformats.org/officeDocument/2006/relationships/slide" Target="slide38.xml"/><Relationship Id="rId1" Type="http://schemas.microsoft.com/office/2007/relationships/media" Target="../media/media2.mp3"/><Relationship Id="rId6" Type="http://schemas.openxmlformats.org/officeDocument/2006/relationships/image" Target="../media/image62.png"/><Relationship Id="rId11" Type="http://schemas.openxmlformats.org/officeDocument/2006/relationships/slide" Target="slide29.xml"/><Relationship Id="rId5" Type="http://schemas.openxmlformats.org/officeDocument/2006/relationships/image" Target="../media/image66.png"/><Relationship Id="rId15" Type="http://schemas.openxmlformats.org/officeDocument/2006/relationships/slide" Target="slide33.xml"/><Relationship Id="rId10" Type="http://schemas.openxmlformats.org/officeDocument/2006/relationships/slide" Target="slide28.xml"/><Relationship Id="rId19" Type="http://schemas.openxmlformats.org/officeDocument/2006/relationships/slide" Target="slide37.xml"/><Relationship Id="rId4" Type="http://schemas.openxmlformats.org/officeDocument/2006/relationships/chart" Target="../charts/chart1.xml"/><Relationship Id="rId9" Type="http://schemas.openxmlformats.org/officeDocument/2006/relationships/slide" Target="slide27.xml"/><Relationship Id="rId14" Type="http://schemas.openxmlformats.org/officeDocument/2006/relationships/slide" Target="slide32.xml"/><Relationship Id="rId22" Type="http://schemas.openxmlformats.org/officeDocument/2006/relationships/image" Target="../media/image60.svg"/></Relationships>
</file>

<file path=ppt/slides/_rels/slide27.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2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28.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2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29.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2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3.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10.png"/><Relationship Id="rId7" Type="http://schemas.openxmlformats.org/officeDocument/2006/relationships/image" Target="../media/image28.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27.png"/><Relationship Id="rId11" Type="http://schemas.openxmlformats.org/officeDocument/2006/relationships/image" Target="../media/image32.png"/><Relationship Id="rId5" Type="http://schemas.openxmlformats.org/officeDocument/2006/relationships/image" Target="../media/image26.png"/><Relationship Id="rId10" Type="http://schemas.openxmlformats.org/officeDocument/2006/relationships/image" Target="../media/image31.png"/><Relationship Id="rId4" Type="http://schemas.openxmlformats.org/officeDocument/2006/relationships/image" Target="../media/image25.png"/><Relationship Id="rId9" Type="http://schemas.openxmlformats.org/officeDocument/2006/relationships/image" Target="../media/image30.png"/></Relationships>
</file>

<file path=ppt/slides/_rels/slide30.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2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31.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2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32.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2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33.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2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34.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2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35.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2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36.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2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37.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2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3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64.png"/></Relationships>
</file>

<file path=ppt/slides/_rels/slide3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hyperlink" Target="https://youtu.be/Uze8LN9zP_E" TargetMode="External"/><Relationship Id="rId13" Type="http://schemas.openxmlformats.org/officeDocument/2006/relationships/image" Target="../media/image38.png"/><Relationship Id="rId3" Type="http://schemas.openxmlformats.org/officeDocument/2006/relationships/image" Target="../media/image10.png"/><Relationship Id="rId7" Type="http://schemas.openxmlformats.org/officeDocument/2006/relationships/image" Target="../media/image36.png"/><Relationship Id="rId12" Type="http://schemas.openxmlformats.org/officeDocument/2006/relationships/image" Target="../media/image37.png"/><Relationship Id="rId17" Type="http://schemas.openxmlformats.org/officeDocument/2006/relationships/image" Target="../media/image42.png"/><Relationship Id="rId2" Type="http://schemas.openxmlformats.org/officeDocument/2006/relationships/notesSlide" Target="../notesSlides/notesSlide4.xml"/><Relationship Id="rId16" Type="http://schemas.openxmlformats.org/officeDocument/2006/relationships/image" Target="../media/image41.png"/><Relationship Id="rId1" Type="http://schemas.openxmlformats.org/officeDocument/2006/relationships/slideLayout" Target="../slideLayouts/slideLayout2.xml"/><Relationship Id="rId6" Type="http://schemas.openxmlformats.org/officeDocument/2006/relationships/image" Target="../media/image35.png"/><Relationship Id="rId11" Type="http://schemas.openxmlformats.org/officeDocument/2006/relationships/hyperlink" Target="https://youtu.be/jQYTS_BZk4E" TargetMode="External"/><Relationship Id="rId5" Type="http://schemas.openxmlformats.org/officeDocument/2006/relationships/image" Target="../media/image34.png"/><Relationship Id="rId15" Type="http://schemas.openxmlformats.org/officeDocument/2006/relationships/image" Target="../media/image40.png"/><Relationship Id="rId10" Type="http://schemas.openxmlformats.org/officeDocument/2006/relationships/hyperlink" Target="https://youtu.be/7Z0RQosqfnQ" TargetMode="External"/><Relationship Id="rId4" Type="http://schemas.openxmlformats.org/officeDocument/2006/relationships/image" Target="../media/image33.png"/><Relationship Id="rId9" Type="http://schemas.openxmlformats.org/officeDocument/2006/relationships/hyperlink" Target="https://youtu.be/TpkD7TJwrZc" TargetMode="External"/><Relationship Id="rId14" Type="http://schemas.openxmlformats.org/officeDocument/2006/relationships/image" Target="../media/image39.png"/></Relationships>
</file>

<file path=ppt/slides/_rels/slide4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8" Type="http://schemas.openxmlformats.org/officeDocument/2006/relationships/image" Target="../media/image73.png"/><Relationship Id="rId13" Type="http://schemas.openxmlformats.org/officeDocument/2006/relationships/image" Target="../media/image78.png"/><Relationship Id="rId18" Type="http://schemas.openxmlformats.org/officeDocument/2006/relationships/image" Target="../media/image83.png"/><Relationship Id="rId3" Type="http://schemas.openxmlformats.org/officeDocument/2006/relationships/image" Target="../media/image10.png"/><Relationship Id="rId21" Type="http://schemas.openxmlformats.org/officeDocument/2006/relationships/image" Target="../media/image86.png"/><Relationship Id="rId7" Type="http://schemas.openxmlformats.org/officeDocument/2006/relationships/image" Target="../media/image72.png"/><Relationship Id="rId12" Type="http://schemas.openxmlformats.org/officeDocument/2006/relationships/image" Target="../media/image77.png"/><Relationship Id="rId17" Type="http://schemas.openxmlformats.org/officeDocument/2006/relationships/image" Target="../media/image82.png"/><Relationship Id="rId2" Type="http://schemas.openxmlformats.org/officeDocument/2006/relationships/notesSlide" Target="../notesSlides/notesSlide19.xml"/><Relationship Id="rId16" Type="http://schemas.openxmlformats.org/officeDocument/2006/relationships/image" Target="../media/image81.png"/><Relationship Id="rId20" Type="http://schemas.openxmlformats.org/officeDocument/2006/relationships/image" Target="../media/image85.png"/><Relationship Id="rId1" Type="http://schemas.openxmlformats.org/officeDocument/2006/relationships/slideLayout" Target="../slideLayouts/slideLayout2.xml"/><Relationship Id="rId6" Type="http://schemas.openxmlformats.org/officeDocument/2006/relationships/image" Target="../media/image71.png"/><Relationship Id="rId11" Type="http://schemas.openxmlformats.org/officeDocument/2006/relationships/image" Target="../media/image76.png"/><Relationship Id="rId5" Type="http://schemas.openxmlformats.org/officeDocument/2006/relationships/image" Target="../media/image70.png"/><Relationship Id="rId15" Type="http://schemas.openxmlformats.org/officeDocument/2006/relationships/image" Target="../media/image80.png"/><Relationship Id="rId10" Type="http://schemas.openxmlformats.org/officeDocument/2006/relationships/image" Target="../media/image75.png"/><Relationship Id="rId19" Type="http://schemas.openxmlformats.org/officeDocument/2006/relationships/image" Target="../media/image84.png"/><Relationship Id="rId4" Type="http://schemas.openxmlformats.org/officeDocument/2006/relationships/image" Target="../media/image69.png"/><Relationship Id="rId9" Type="http://schemas.openxmlformats.org/officeDocument/2006/relationships/image" Target="../media/image74.png"/><Relationship Id="rId14" Type="http://schemas.openxmlformats.org/officeDocument/2006/relationships/image" Target="../media/image79.png"/></Relationships>
</file>

<file path=ppt/slides/_rels/slide42.xml.rels><?xml version="1.0" encoding="UTF-8" standalone="yes"?>
<Relationships xmlns="http://schemas.openxmlformats.org/package/2006/relationships"><Relationship Id="rId8" Type="http://schemas.openxmlformats.org/officeDocument/2006/relationships/image" Target="../media/image91.png"/><Relationship Id="rId13" Type="http://schemas.openxmlformats.org/officeDocument/2006/relationships/image" Target="../media/image96.png"/><Relationship Id="rId18" Type="http://schemas.openxmlformats.org/officeDocument/2006/relationships/image" Target="../media/image101.png"/><Relationship Id="rId3" Type="http://schemas.openxmlformats.org/officeDocument/2006/relationships/image" Target="../media/image10.png"/><Relationship Id="rId21" Type="http://schemas.openxmlformats.org/officeDocument/2006/relationships/image" Target="../media/image104.png"/><Relationship Id="rId7" Type="http://schemas.openxmlformats.org/officeDocument/2006/relationships/image" Target="../media/image90.png"/><Relationship Id="rId12" Type="http://schemas.openxmlformats.org/officeDocument/2006/relationships/image" Target="../media/image95.png"/><Relationship Id="rId17" Type="http://schemas.openxmlformats.org/officeDocument/2006/relationships/image" Target="../media/image100.png"/><Relationship Id="rId2" Type="http://schemas.openxmlformats.org/officeDocument/2006/relationships/notesSlide" Target="../notesSlides/notesSlide20.xml"/><Relationship Id="rId16" Type="http://schemas.openxmlformats.org/officeDocument/2006/relationships/image" Target="../media/image99.png"/><Relationship Id="rId20" Type="http://schemas.openxmlformats.org/officeDocument/2006/relationships/image" Target="../media/image103.png"/><Relationship Id="rId1" Type="http://schemas.openxmlformats.org/officeDocument/2006/relationships/slideLayout" Target="../slideLayouts/slideLayout2.xml"/><Relationship Id="rId6" Type="http://schemas.openxmlformats.org/officeDocument/2006/relationships/image" Target="../media/image89.png"/><Relationship Id="rId11" Type="http://schemas.openxmlformats.org/officeDocument/2006/relationships/image" Target="../media/image94.png"/><Relationship Id="rId5" Type="http://schemas.openxmlformats.org/officeDocument/2006/relationships/image" Target="../media/image88.png"/><Relationship Id="rId15" Type="http://schemas.openxmlformats.org/officeDocument/2006/relationships/image" Target="../media/image98.png"/><Relationship Id="rId10" Type="http://schemas.openxmlformats.org/officeDocument/2006/relationships/image" Target="../media/image93.png"/><Relationship Id="rId19" Type="http://schemas.openxmlformats.org/officeDocument/2006/relationships/image" Target="../media/image102.png"/><Relationship Id="rId4" Type="http://schemas.openxmlformats.org/officeDocument/2006/relationships/image" Target="../media/image87.png"/><Relationship Id="rId9" Type="http://schemas.openxmlformats.org/officeDocument/2006/relationships/image" Target="../media/image92.png"/><Relationship Id="rId14" Type="http://schemas.openxmlformats.org/officeDocument/2006/relationships/image" Target="../media/image97.png"/></Relationships>
</file>

<file path=ppt/slides/_rels/slide4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4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57.xml"/><Relationship Id="rId18" Type="http://schemas.openxmlformats.org/officeDocument/2006/relationships/slide" Target="slide62.xml"/><Relationship Id="rId3" Type="http://schemas.openxmlformats.org/officeDocument/2006/relationships/hyperlink" Target="https://hoc10.vn/" TargetMode="External"/><Relationship Id="rId21" Type="http://schemas.openxmlformats.org/officeDocument/2006/relationships/image" Target="../media/image58.png"/><Relationship Id="rId7" Type="http://schemas.openxmlformats.org/officeDocument/2006/relationships/slide" Target="slide51.xml"/><Relationship Id="rId12" Type="http://schemas.openxmlformats.org/officeDocument/2006/relationships/slide" Target="slide56.xml"/><Relationship Id="rId17" Type="http://schemas.openxmlformats.org/officeDocument/2006/relationships/slide" Target="slide61.xml"/><Relationship Id="rId2" Type="http://schemas.openxmlformats.org/officeDocument/2006/relationships/notesSlide" Target="../notesSlides/notesSlide25.xml"/><Relationship Id="rId16" Type="http://schemas.openxmlformats.org/officeDocument/2006/relationships/slide" Target="slide60.xml"/><Relationship Id="rId20" Type="http://schemas.openxmlformats.org/officeDocument/2006/relationships/image" Target="../media/image57.png"/><Relationship Id="rId1" Type="http://schemas.openxmlformats.org/officeDocument/2006/relationships/slideLayout" Target="../slideLayouts/slideLayout1.xml"/><Relationship Id="rId6" Type="http://schemas.openxmlformats.org/officeDocument/2006/relationships/slide" Target="slide50.xml"/><Relationship Id="rId11" Type="http://schemas.openxmlformats.org/officeDocument/2006/relationships/slide" Target="slide55.xml"/><Relationship Id="rId24" Type="http://schemas.openxmlformats.org/officeDocument/2006/relationships/image" Target="../media/image60.svg"/><Relationship Id="rId5" Type="http://schemas.openxmlformats.org/officeDocument/2006/relationships/slide" Target="slide49.xml"/><Relationship Id="rId15" Type="http://schemas.openxmlformats.org/officeDocument/2006/relationships/slide" Target="slide59.xml"/><Relationship Id="rId23" Type="http://schemas.openxmlformats.org/officeDocument/2006/relationships/image" Target="../media/image59.png"/><Relationship Id="rId10" Type="http://schemas.openxmlformats.org/officeDocument/2006/relationships/slide" Target="slide54.xml"/><Relationship Id="rId19" Type="http://schemas.openxmlformats.org/officeDocument/2006/relationships/image" Target="../media/image56.png"/><Relationship Id="rId4" Type="http://schemas.openxmlformats.org/officeDocument/2006/relationships/slide" Target="slide48.xml"/><Relationship Id="rId9" Type="http://schemas.openxmlformats.org/officeDocument/2006/relationships/slide" Target="slide53.xml"/><Relationship Id="rId14" Type="http://schemas.openxmlformats.org/officeDocument/2006/relationships/slide" Target="slide58.xml"/><Relationship Id="rId22" Type="http://schemas.openxmlformats.org/officeDocument/2006/relationships/slide" Target="slide63.xml"/></Relationships>
</file>

<file path=ppt/slides/_rels/slide48.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49.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5.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50.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51.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52.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53.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54.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55.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56.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57.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58.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59.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hyperlink" Target="https://youtu.be/WhwTDwjov1g" TargetMode="External"/><Relationship Id="rId4" Type="http://schemas.openxmlformats.org/officeDocument/2006/relationships/image" Target="../media/image43.jpeg"/></Relationships>
</file>

<file path=ppt/slides/_rels/slide60.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61.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62.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47.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6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6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7.xml"/><Relationship Id="rId1" Type="http://schemas.openxmlformats.org/officeDocument/2006/relationships/slideLayout" Target="../slideLayouts/slideLayout2.xml"/><Relationship Id="rId5" Type="http://schemas.openxmlformats.org/officeDocument/2006/relationships/image" Target="../media/image107.png"/><Relationship Id="rId4" Type="http://schemas.openxmlformats.org/officeDocument/2006/relationships/image" Target="../media/image105.png"/></Relationships>
</file>

<file path=ppt/slides/_rels/slide6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8" Type="http://schemas.openxmlformats.org/officeDocument/2006/relationships/chart" Target="../charts/chart4.xml"/><Relationship Id="rId13" Type="http://schemas.openxmlformats.org/officeDocument/2006/relationships/slide" Target="slide71.xml"/><Relationship Id="rId18" Type="http://schemas.openxmlformats.org/officeDocument/2006/relationships/slide" Target="slide76.xml"/><Relationship Id="rId26" Type="http://schemas.openxmlformats.org/officeDocument/2006/relationships/image" Target="../media/image59.png"/><Relationship Id="rId3" Type="http://schemas.openxmlformats.org/officeDocument/2006/relationships/slideLayout" Target="../slideLayouts/slideLayout7.xml"/><Relationship Id="rId21" Type="http://schemas.openxmlformats.org/officeDocument/2006/relationships/slide" Target="slide79.xml"/><Relationship Id="rId7" Type="http://schemas.openxmlformats.org/officeDocument/2006/relationships/image" Target="../media/image67.png"/><Relationship Id="rId12" Type="http://schemas.openxmlformats.org/officeDocument/2006/relationships/slide" Target="slide70.xml"/><Relationship Id="rId17" Type="http://schemas.openxmlformats.org/officeDocument/2006/relationships/slide" Target="slide75.xml"/><Relationship Id="rId25" Type="http://schemas.openxmlformats.org/officeDocument/2006/relationships/slide" Target="slide82.xml"/><Relationship Id="rId2" Type="http://schemas.openxmlformats.org/officeDocument/2006/relationships/audio" Target="../media/media2.mp3"/><Relationship Id="rId16" Type="http://schemas.openxmlformats.org/officeDocument/2006/relationships/slide" Target="slide74.xml"/><Relationship Id="rId20" Type="http://schemas.openxmlformats.org/officeDocument/2006/relationships/slide" Target="slide78.xml"/><Relationship Id="rId1" Type="http://schemas.microsoft.com/office/2007/relationships/media" Target="../media/media2.mp3"/><Relationship Id="rId6" Type="http://schemas.openxmlformats.org/officeDocument/2006/relationships/image" Target="../media/image62.png"/><Relationship Id="rId11" Type="http://schemas.openxmlformats.org/officeDocument/2006/relationships/slide" Target="slide69.xml"/><Relationship Id="rId24" Type="http://schemas.openxmlformats.org/officeDocument/2006/relationships/slide" Target="slide53.xml"/><Relationship Id="rId5" Type="http://schemas.openxmlformats.org/officeDocument/2006/relationships/image" Target="../media/image66.png"/><Relationship Id="rId15" Type="http://schemas.openxmlformats.org/officeDocument/2006/relationships/slide" Target="slide73.xml"/><Relationship Id="rId23" Type="http://schemas.openxmlformats.org/officeDocument/2006/relationships/slide" Target="slide81.xml"/><Relationship Id="rId10" Type="http://schemas.openxmlformats.org/officeDocument/2006/relationships/slide" Target="slide68.xml"/><Relationship Id="rId19" Type="http://schemas.openxmlformats.org/officeDocument/2006/relationships/slide" Target="slide77.xml"/><Relationship Id="rId4" Type="http://schemas.openxmlformats.org/officeDocument/2006/relationships/chart" Target="../charts/chart3.xml"/><Relationship Id="rId9" Type="http://schemas.openxmlformats.org/officeDocument/2006/relationships/slide" Target="slide67.xml"/><Relationship Id="rId14" Type="http://schemas.openxmlformats.org/officeDocument/2006/relationships/slide" Target="slide72.xml"/><Relationship Id="rId22" Type="http://schemas.openxmlformats.org/officeDocument/2006/relationships/slide" Target="slide80.xml"/><Relationship Id="rId27" Type="http://schemas.openxmlformats.org/officeDocument/2006/relationships/image" Target="../media/image60.svg"/></Relationships>
</file>

<file path=ppt/slides/_rels/slide67.xml.rels><?xml version="1.0" encoding="UTF-8" standalone="yes"?>
<Relationships xmlns="http://schemas.openxmlformats.org/package/2006/relationships"><Relationship Id="rId8" Type="http://schemas.openxmlformats.org/officeDocument/2006/relationships/slide" Target="slide66.xml"/><Relationship Id="rId3" Type="http://schemas.openxmlformats.org/officeDocument/2006/relationships/slideLayout" Target="../slideLayouts/slideLayout7.xml"/><Relationship Id="rId7" Type="http://schemas.openxmlformats.org/officeDocument/2006/relationships/image" Target="../media/image62.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68.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69.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71.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72.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73.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74.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75.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76.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77.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78.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79.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8.xml.rels><?xml version="1.0" encoding="UTF-8" standalone="yes"?>
<Relationships xmlns="http://schemas.openxmlformats.org/package/2006/relationships"><Relationship Id="rId8" Type="http://schemas.openxmlformats.org/officeDocument/2006/relationships/image" Target="../media/image48.png"/><Relationship Id="rId13" Type="http://schemas.openxmlformats.org/officeDocument/2006/relationships/image" Target="../media/image53.png"/><Relationship Id="rId3" Type="http://schemas.openxmlformats.org/officeDocument/2006/relationships/image" Target="../media/image10.png"/><Relationship Id="rId7" Type="http://schemas.openxmlformats.org/officeDocument/2006/relationships/image" Target="../media/image47.png"/><Relationship Id="rId12" Type="http://schemas.openxmlformats.org/officeDocument/2006/relationships/image" Target="../media/image52.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46.png"/><Relationship Id="rId11" Type="http://schemas.openxmlformats.org/officeDocument/2006/relationships/image" Target="../media/image51.png"/><Relationship Id="rId5" Type="http://schemas.openxmlformats.org/officeDocument/2006/relationships/image" Target="../media/image45.png"/><Relationship Id="rId10" Type="http://schemas.openxmlformats.org/officeDocument/2006/relationships/image" Target="../media/image50.png"/><Relationship Id="rId4" Type="http://schemas.openxmlformats.org/officeDocument/2006/relationships/image" Target="../media/image44.png"/><Relationship Id="rId9" Type="http://schemas.openxmlformats.org/officeDocument/2006/relationships/image" Target="../media/image49.png"/><Relationship Id="rId14" Type="http://schemas.openxmlformats.org/officeDocument/2006/relationships/image" Target="../media/image54.png"/></Relationships>
</file>

<file path=ppt/slides/_rels/slide80.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81.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7.xml"/><Relationship Id="rId7" Type="http://schemas.openxmlformats.org/officeDocument/2006/relationships/slide" Target="slide66.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8.jpeg"/><Relationship Id="rId5" Type="http://schemas.openxmlformats.org/officeDocument/2006/relationships/audio" Target="../media/audio2.wav"/><Relationship Id="rId10" Type="http://schemas.openxmlformats.org/officeDocument/2006/relationships/image" Target="../media/image10.png"/><Relationship Id="rId4" Type="http://schemas.openxmlformats.org/officeDocument/2006/relationships/audio" Target="../media/audio1.wav"/><Relationship Id="rId9" Type="http://schemas.openxmlformats.org/officeDocument/2006/relationships/image" Target="../media/image63.png"/></Relationships>
</file>

<file path=ppt/slides/_rels/slide8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9.xml"/><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8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31.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8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hyperlink" Target="https://www.bing.com/videos/riverview/relatedvideo?&amp;q=Chut+Tho+Tinh+Cua+Nguoi+Linh+Bien&amp;&amp;mid=A0E94A66869EA8F8E0D3A0E94A66869EA8F8E0D3&amp;&amp;FORM=VRDGAR" TargetMode="External"/></Relationships>
</file>

<file path=ppt/slides/_rels/slide8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8" Type="http://schemas.openxmlformats.org/officeDocument/2006/relationships/image" Target="../media/image114.png"/><Relationship Id="rId13" Type="http://schemas.openxmlformats.org/officeDocument/2006/relationships/image" Target="../media/image119.png"/><Relationship Id="rId3" Type="http://schemas.openxmlformats.org/officeDocument/2006/relationships/image" Target="../media/image10.png"/><Relationship Id="rId7" Type="http://schemas.openxmlformats.org/officeDocument/2006/relationships/image" Target="../media/image113.png"/><Relationship Id="rId12" Type="http://schemas.openxmlformats.org/officeDocument/2006/relationships/image" Target="../media/image118.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112.png"/><Relationship Id="rId11" Type="http://schemas.openxmlformats.org/officeDocument/2006/relationships/image" Target="../media/image117.png"/><Relationship Id="rId5" Type="http://schemas.openxmlformats.org/officeDocument/2006/relationships/image" Target="../media/image111.png"/><Relationship Id="rId10" Type="http://schemas.openxmlformats.org/officeDocument/2006/relationships/image" Target="../media/image116.png"/><Relationship Id="rId4" Type="http://schemas.openxmlformats.org/officeDocument/2006/relationships/image" Target="../media/image110.png"/><Relationship Id="rId9" Type="http://schemas.openxmlformats.org/officeDocument/2006/relationships/image" Target="../media/image115.png"/><Relationship Id="rId14" Type="http://schemas.openxmlformats.org/officeDocument/2006/relationships/image" Target="../media/image120.jpeg"/></Relationships>
</file>

<file path=ppt/slides/_rels/slide88.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10.png"/><Relationship Id="rId7" Type="http://schemas.openxmlformats.org/officeDocument/2006/relationships/image" Target="../media/image124.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23.png"/><Relationship Id="rId5" Type="http://schemas.openxmlformats.org/officeDocument/2006/relationships/image" Target="../media/image122.png"/><Relationship Id="rId4" Type="http://schemas.openxmlformats.org/officeDocument/2006/relationships/image" Target="../media/image121.png"/><Relationship Id="rId9" Type="http://schemas.openxmlformats.org/officeDocument/2006/relationships/image" Target="../media/image126.png"/></Relationships>
</file>

<file path=ppt/slides/_rels/slide8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image" Target="../media/image127.jpeg"/></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55.png"/></Relationships>
</file>

<file path=ppt/slides/_rels/slide90.xml.rels><?xml version="1.0" encoding="UTF-8" standalone="yes"?>
<Relationships xmlns="http://schemas.openxmlformats.org/package/2006/relationships"><Relationship Id="rId8" Type="http://schemas.openxmlformats.org/officeDocument/2006/relationships/image" Target="../media/image132.png"/><Relationship Id="rId13" Type="http://schemas.openxmlformats.org/officeDocument/2006/relationships/image" Target="../media/image137.png"/><Relationship Id="rId18" Type="http://schemas.openxmlformats.org/officeDocument/2006/relationships/image" Target="../media/image142.png"/><Relationship Id="rId3" Type="http://schemas.openxmlformats.org/officeDocument/2006/relationships/image" Target="../media/image10.png"/><Relationship Id="rId21" Type="http://schemas.openxmlformats.org/officeDocument/2006/relationships/image" Target="../media/image145.png"/><Relationship Id="rId7" Type="http://schemas.openxmlformats.org/officeDocument/2006/relationships/image" Target="../media/image131.png"/><Relationship Id="rId12" Type="http://schemas.openxmlformats.org/officeDocument/2006/relationships/image" Target="../media/image136.png"/><Relationship Id="rId17" Type="http://schemas.openxmlformats.org/officeDocument/2006/relationships/image" Target="../media/image141.png"/><Relationship Id="rId2" Type="http://schemas.openxmlformats.org/officeDocument/2006/relationships/notesSlide" Target="../notesSlides/notesSlide37.xml"/><Relationship Id="rId16" Type="http://schemas.openxmlformats.org/officeDocument/2006/relationships/image" Target="../media/image140.png"/><Relationship Id="rId20" Type="http://schemas.openxmlformats.org/officeDocument/2006/relationships/image" Target="../media/image144.png"/><Relationship Id="rId1" Type="http://schemas.openxmlformats.org/officeDocument/2006/relationships/slideLayout" Target="../slideLayouts/slideLayout2.xml"/><Relationship Id="rId6" Type="http://schemas.openxmlformats.org/officeDocument/2006/relationships/image" Target="../media/image130.png"/><Relationship Id="rId11" Type="http://schemas.openxmlformats.org/officeDocument/2006/relationships/image" Target="../media/image135.png"/><Relationship Id="rId24" Type="http://schemas.openxmlformats.org/officeDocument/2006/relationships/image" Target="../media/image148.png"/><Relationship Id="rId5" Type="http://schemas.openxmlformats.org/officeDocument/2006/relationships/image" Target="../media/image129.png"/><Relationship Id="rId15" Type="http://schemas.openxmlformats.org/officeDocument/2006/relationships/image" Target="../media/image139.png"/><Relationship Id="rId23" Type="http://schemas.openxmlformats.org/officeDocument/2006/relationships/image" Target="../media/image147.png"/><Relationship Id="rId10" Type="http://schemas.openxmlformats.org/officeDocument/2006/relationships/image" Target="../media/image134.png"/><Relationship Id="rId19" Type="http://schemas.openxmlformats.org/officeDocument/2006/relationships/image" Target="../media/image143.png"/><Relationship Id="rId4" Type="http://schemas.openxmlformats.org/officeDocument/2006/relationships/image" Target="../media/image128.png"/><Relationship Id="rId9" Type="http://schemas.openxmlformats.org/officeDocument/2006/relationships/image" Target="../media/image133.png"/><Relationship Id="rId14" Type="http://schemas.openxmlformats.org/officeDocument/2006/relationships/image" Target="../media/image138.png"/><Relationship Id="rId22" Type="http://schemas.openxmlformats.org/officeDocument/2006/relationships/image" Target="../media/image146.png"/></Relationships>
</file>

<file path=ppt/slides/_rels/slide9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149.png"/></Relationships>
</file>

<file path=ppt/slides/_rels/slide9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8" Type="http://schemas.openxmlformats.org/officeDocument/2006/relationships/slide" Target="slide98.xml"/><Relationship Id="rId13" Type="http://schemas.openxmlformats.org/officeDocument/2006/relationships/slide" Target="slide103.xml"/><Relationship Id="rId18" Type="http://schemas.openxmlformats.org/officeDocument/2006/relationships/slide" Target="slide108.xml"/><Relationship Id="rId3" Type="http://schemas.openxmlformats.org/officeDocument/2006/relationships/hyperlink" Target="https://hoc10.vn/" TargetMode="External"/><Relationship Id="rId21" Type="http://schemas.openxmlformats.org/officeDocument/2006/relationships/image" Target="../media/image57.png"/><Relationship Id="rId7" Type="http://schemas.openxmlformats.org/officeDocument/2006/relationships/slide" Target="slide97.xml"/><Relationship Id="rId12" Type="http://schemas.openxmlformats.org/officeDocument/2006/relationships/slide" Target="slide102.xml"/><Relationship Id="rId17" Type="http://schemas.openxmlformats.org/officeDocument/2006/relationships/slide" Target="slide107.xml"/><Relationship Id="rId2" Type="http://schemas.openxmlformats.org/officeDocument/2006/relationships/notesSlide" Target="../notesSlides/notesSlide40.xml"/><Relationship Id="rId16" Type="http://schemas.openxmlformats.org/officeDocument/2006/relationships/slide" Target="slide106.xml"/><Relationship Id="rId20" Type="http://schemas.openxmlformats.org/officeDocument/2006/relationships/image" Target="../media/image56.png"/><Relationship Id="rId1" Type="http://schemas.openxmlformats.org/officeDocument/2006/relationships/slideLayout" Target="../slideLayouts/slideLayout1.xml"/><Relationship Id="rId6" Type="http://schemas.openxmlformats.org/officeDocument/2006/relationships/slide" Target="slide96.xml"/><Relationship Id="rId11" Type="http://schemas.openxmlformats.org/officeDocument/2006/relationships/slide" Target="slide101.xml"/><Relationship Id="rId24" Type="http://schemas.openxmlformats.org/officeDocument/2006/relationships/image" Target="../media/image60.svg"/><Relationship Id="rId5" Type="http://schemas.openxmlformats.org/officeDocument/2006/relationships/slide" Target="slide95.xml"/><Relationship Id="rId15" Type="http://schemas.openxmlformats.org/officeDocument/2006/relationships/slide" Target="slide105.xml"/><Relationship Id="rId23" Type="http://schemas.openxmlformats.org/officeDocument/2006/relationships/image" Target="../media/image59.png"/><Relationship Id="rId10" Type="http://schemas.openxmlformats.org/officeDocument/2006/relationships/slide" Target="slide100.xml"/><Relationship Id="rId19" Type="http://schemas.openxmlformats.org/officeDocument/2006/relationships/image" Target="../media/image58.png"/><Relationship Id="rId4" Type="http://schemas.openxmlformats.org/officeDocument/2006/relationships/slide" Target="slide94.xml"/><Relationship Id="rId9" Type="http://schemas.openxmlformats.org/officeDocument/2006/relationships/slide" Target="slide99.xml"/><Relationship Id="rId14" Type="http://schemas.openxmlformats.org/officeDocument/2006/relationships/slide" Target="slide104.xml"/><Relationship Id="rId22" Type="http://schemas.openxmlformats.org/officeDocument/2006/relationships/slide" Target="slide109.xml"/></Relationships>
</file>

<file path=ppt/slides/_rels/slide94.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95.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96.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97.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98.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_rels/slide99.xml.rels><?xml version="1.0" encoding="UTF-8" standalone="yes"?>
<Relationships xmlns="http://schemas.openxmlformats.org/package/2006/relationships"><Relationship Id="rId8" Type="http://schemas.openxmlformats.org/officeDocument/2006/relationships/hyperlink" Target="https://hoc10.vn/" TargetMode="External"/><Relationship Id="rId3" Type="http://schemas.openxmlformats.org/officeDocument/2006/relationships/slideLayout" Target="../slideLayouts/slideLayout1.xml"/><Relationship Id="rId7" Type="http://schemas.openxmlformats.org/officeDocument/2006/relationships/image" Target="../media/image56.png"/><Relationship Id="rId12" Type="http://schemas.openxmlformats.org/officeDocument/2006/relationships/image" Target="../media/image5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61.jpeg"/><Relationship Id="rId11" Type="http://schemas.openxmlformats.org/officeDocument/2006/relationships/slide" Target="slide93.xml"/><Relationship Id="rId5" Type="http://schemas.openxmlformats.org/officeDocument/2006/relationships/audio" Target="../media/audio2.wav"/><Relationship Id="rId10" Type="http://schemas.openxmlformats.org/officeDocument/2006/relationships/image" Target="../media/image63.png"/><Relationship Id="rId4" Type="http://schemas.openxmlformats.org/officeDocument/2006/relationships/audio" Target="../media/audio1.wav"/><Relationship Id="rId9" Type="http://schemas.openxmlformats.org/officeDocument/2006/relationships/image" Target="../media/image6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166873A-6BD0-2B72-9AF3-50BC224C5F8A}"/>
              </a:ext>
            </a:extLst>
          </p:cNvPr>
          <p:cNvGrpSpPr>
            <a:grpSpLocks/>
          </p:cNvGrpSpPr>
          <p:nvPr/>
        </p:nvGrpSpPr>
        <p:grpSpPr bwMode="auto">
          <a:xfrm>
            <a:off x="-68955" y="35276"/>
            <a:ext cx="12260954" cy="6787448"/>
            <a:chOff x="146" y="5517"/>
            <a:chExt cx="14225" cy="10801"/>
          </a:xfrm>
        </p:grpSpPr>
        <p:sp>
          <p:nvSpPr>
            <p:cNvPr id="5" name="Line 3">
              <a:extLst>
                <a:ext uri="{FF2B5EF4-FFF2-40B4-BE49-F238E27FC236}">
                  <a16:creationId xmlns:a16="http://schemas.microsoft.com/office/drawing/2014/main" id="{A0FE4067-B38A-4CBD-7460-7AAF76BF3F73}"/>
                </a:ext>
              </a:extLst>
            </p:cNvPr>
            <p:cNvSpPr>
              <a:spLocks noChangeShapeType="1"/>
            </p:cNvSpPr>
            <p:nvPr/>
          </p:nvSpPr>
          <p:spPr bwMode="auto">
            <a:xfrm>
              <a:off x="10772" y="15979"/>
              <a:ext cx="0" cy="0"/>
            </a:xfrm>
            <a:prstGeom prst="line">
              <a:avLst/>
            </a:prstGeom>
            <a:noFill/>
            <a:ln w="3175">
              <a:solidFill>
                <a:srgbClr val="231F2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Rectangle 4">
              <a:extLst>
                <a:ext uri="{FF2B5EF4-FFF2-40B4-BE49-F238E27FC236}">
                  <a16:creationId xmlns:a16="http://schemas.microsoft.com/office/drawing/2014/main" id="{6762EA4D-2D18-FA39-4A88-A681957467F0}"/>
                </a:ext>
              </a:extLst>
            </p:cNvPr>
            <p:cNvSpPr>
              <a:spLocks noChangeArrowheads="1"/>
            </p:cNvSpPr>
            <p:nvPr/>
          </p:nvSpPr>
          <p:spPr bwMode="auto">
            <a:xfrm>
              <a:off x="9521" y="15950"/>
              <a:ext cx="1250" cy="56"/>
            </a:xfrm>
            <a:prstGeom prst="rect">
              <a:avLst/>
            </a:prstGeom>
            <a:solidFill>
              <a:srgbClr val="E239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029" name="Picture 5">
              <a:extLst>
                <a:ext uri="{FF2B5EF4-FFF2-40B4-BE49-F238E27FC236}">
                  <a16:creationId xmlns:a16="http://schemas.microsoft.com/office/drawing/2014/main" id="{5BB83D88-2194-BA0A-7F1D-8D0559A9EF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 y="5517"/>
              <a:ext cx="14145" cy="10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a:extLst>
                <a:ext uri="{FF2B5EF4-FFF2-40B4-BE49-F238E27FC236}">
                  <a16:creationId xmlns:a16="http://schemas.microsoft.com/office/drawing/2014/main" id="{1A0478BA-94EB-A5C8-120E-FE9D8C648AB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6" y="8796"/>
              <a:ext cx="5103" cy="7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image4.png">
            <a:extLst>
              <a:ext uri="{FF2B5EF4-FFF2-40B4-BE49-F238E27FC236}">
                <a16:creationId xmlns:a16="http://schemas.microsoft.com/office/drawing/2014/main" id="{BFB4B226-B4C6-EA15-D065-B04AD89DBCD5}"/>
              </a:ext>
            </a:extLst>
          </p:cNvPr>
          <p:cNvPicPr>
            <a:picLocks noChangeAspect="1"/>
          </p:cNvPicPr>
          <p:nvPr/>
        </p:nvPicPr>
        <p:blipFill>
          <a:blip r:embed="rId5" cstate="print"/>
          <a:stretch>
            <a:fillRect/>
          </a:stretch>
        </p:blipFill>
        <p:spPr>
          <a:xfrm>
            <a:off x="-69187" y="101890"/>
            <a:ext cx="742683" cy="744563"/>
          </a:xfrm>
          <a:prstGeom prst="rect">
            <a:avLst/>
          </a:prstGeom>
        </p:spPr>
      </p:pic>
      <p:sp>
        <p:nvSpPr>
          <p:cNvPr id="10" name="Rectangle 13">
            <a:extLst>
              <a:ext uri="{FF2B5EF4-FFF2-40B4-BE49-F238E27FC236}">
                <a16:creationId xmlns:a16="http://schemas.microsoft.com/office/drawing/2014/main" id="{FB3EB8CF-ED3F-C47A-D12D-84E3CBD1543B}"/>
              </a:ext>
            </a:extLst>
          </p:cNvPr>
          <p:cNvSpPr>
            <a:spLocks noChangeArrowheads="1"/>
          </p:cNvSpPr>
          <p:nvPr/>
        </p:nvSpPr>
        <p:spPr bwMode="auto">
          <a:xfrm>
            <a:off x="152401" y="-322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grpSp>
        <p:nvGrpSpPr>
          <p:cNvPr id="11" name="Group 11">
            <a:extLst>
              <a:ext uri="{FF2B5EF4-FFF2-40B4-BE49-F238E27FC236}">
                <a16:creationId xmlns:a16="http://schemas.microsoft.com/office/drawing/2014/main" id="{646345AA-B879-2C6C-ECB7-3AC8AC3507EB}"/>
              </a:ext>
            </a:extLst>
          </p:cNvPr>
          <p:cNvGrpSpPr>
            <a:grpSpLocks/>
          </p:cNvGrpSpPr>
          <p:nvPr/>
        </p:nvGrpSpPr>
        <p:grpSpPr bwMode="auto">
          <a:xfrm>
            <a:off x="886053" y="234243"/>
            <a:ext cx="625171" cy="612210"/>
            <a:chOff x="0" y="0"/>
            <a:chExt cx="666" cy="559"/>
          </a:xfrm>
        </p:grpSpPr>
        <p:sp>
          <p:nvSpPr>
            <p:cNvPr id="12" name="Freeform 12">
              <a:extLst>
                <a:ext uri="{FF2B5EF4-FFF2-40B4-BE49-F238E27FC236}">
                  <a16:creationId xmlns:a16="http://schemas.microsoft.com/office/drawing/2014/main" id="{6B7C9945-431D-2814-4E4A-8AE50DC3C4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Rectangle 17">
            <a:extLst>
              <a:ext uri="{FF2B5EF4-FFF2-40B4-BE49-F238E27FC236}">
                <a16:creationId xmlns:a16="http://schemas.microsoft.com/office/drawing/2014/main" id="{56A60EE1-752C-FB3C-B15A-4B5F63059CC0}"/>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6" name="Rectangle 22">
            <a:extLst>
              <a:ext uri="{FF2B5EF4-FFF2-40B4-BE49-F238E27FC236}">
                <a16:creationId xmlns:a16="http://schemas.microsoft.com/office/drawing/2014/main" id="{78C93D9A-637C-2A65-04C9-5B68D209EE6D}"/>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9" name="TextBox 18">
            <a:extLst>
              <a:ext uri="{FF2B5EF4-FFF2-40B4-BE49-F238E27FC236}">
                <a16:creationId xmlns:a16="http://schemas.microsoft.com/office/drawing/2014/main" id="{CCB2ABFD-D0B5-2C9F-72EB-349D3D9728B1}"/>
              </a:ext>
            </a:extLst>
          </p:cNvPr>
          <p:cNvSpPr txBox="1"/>
          <p:nvPr/>
        </p:nvSpPr>
        <p:spPr>
          <a:xfrm>
            <a:off x="6095999" y="726677"/>
            <a:ext cx="1830234" cy="707886"/>
          </a:xfrm>
          <a:prstGeom prst="rect">
            <a:avLst/>
          </a:prstGeom>
          <a:noFill/>
        </p:spPr>
        <p:txBody>
          <a:bodyPr wrap="square">
            <a:spAutoFit/>
          </a:bodyPr>
          <a:lstStyle/>
          <a:p>
            <a:pPr algn="ctr"/>
            <a:r>
              <a:rPr lang="en-GB" sz="3200" b="1" dirty="0" err="1">
                <a:solidFill>
                  <a:srgbClr val="00B050"/>
                </a:solidFill>
                <a:latin typeface="Times New Roman" panose="02020603050405020304" pitchFamily="18" charset="0"/>
                <a:cs typeface="Times New Roman" panose="02020603050405020304" pitchFamily="18" charset="0"/>
              </a:rPr>
              <a:t>Bài</a:t>
            </a:r>
            <a:r>
              <a:rPr lang="en-GB" sz="3200" b="1" dirty="0">
                <a:solidFill>
                  <a:srgbClr val="00B050"/>
                </a:solidFill>
                <a:latin typeface="Times New Roman" panose="02020603050405020304" pitchFamily="18" charset="0"/>
                <a:cs typeface="Times New Roman" panose="02020603050405020304" pitchFamily="18" charset="0"/>
              </a:rPr>
              <a:t> 1</a:t>
            </a:r>
            <a:r>
              <a:rPr lang="en-GB" sz="4000" b="1" dirty="0">
                <a:solidFill>
                  <a:srgbClr val="FF0000"/>
                </a:solidFill>
                <a:latin typeface="Times New Roman" panose="02020603050405020304" pitchFamily="18" charset="0"/>
                <a:cs typeface="Times New Roman" panose="02020603050405020304" pitchFamily="18" charset="0"/>
              </a:rPr>
              <a:t> </a:t>
            </a:r>
          </a:p>
        </p:txBody>
      </p:sp>
      <p:sp>
        <p:nvSpPr>
          <p:cNvPr id="3" name="TextBox 2">
            <a:extLst>
              <a:ext uri="{FF2B5EF4-FFF2-40B4-BE49-F238E27FC236}">
                <a16:creationId xmlns:a16="http://schemas.microsoft.com/office/drawing/2014/main" id="{6D520F8E-4667-2366-8BC7-7AF73B3CB66C}"/>
              </a:ext>
            </a:extLst>
          </p:cNvPr>
          <p:cNvSpPr txBox="1"/>
          <p:nvPr/>
        </p:nvSpPr>
        <p:spPr>
          <a:xfrm>
            <a:off x="10888606" y="51793"/>
            <a:ext cx="1310640" cy="369332"/>
          </a:xfrm>
          <a:prstGeom prst="rect">
            <a:avLst/>
          </a:prstGeom>
          <a:noFill/>
        </p:spPr>
        <p:txBody>
          <a:bodyPr wrap="square">
            <a:spAutoFit/>
          </a:bodyPr>
          <a:lstStyle/>
          <a:p>
            <a:pPr algn="ctr"/>
            <a:r>
              <a:rPr lang="en-GB" sz="1800" b="1" dirty="0">
                <a:solidFill>
                  <a:srgbClr val="FF0000"/>
                </a:solidFill>
                <a:latin typeface="Times New Roman" panose="02020603050405020304" pitchFamily="18" charset="0"/>
                <a:cs typeface="Times New Roman" panose="02020603050405020304" pitchFamily="18" charset="0"/>
              </a:rPr>
              <a:t>LỚP 11</a:t>
            </a:r>
            <a:endParaRPr lang="vi-VN" sz="1800" b="1" dirty="0">
              <a:solidFill>
                <a:srgbClr val="FF0000"/>
              </a:solidFill>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D7B11F49-824A-C5C0-6F4D-79A903AAEC09}"/>
              </a:ext>
            </a:extLst>
          </p:cNvPr>
          <p:cNvSpPr/>
          <p:nvPr/>
        </p:nvSpPr>
        <p:spPr>
          <a:xfrm>
            <a:off x="2004291" y="1353195"/>
            <a:ext cx="10118755" cy="1785040"/>
          </a:xfrm>
          <a:prstGeom prst="rect">
            <a:avLst/>
          </a:prstGeom>
          <a:noFill/>
        </p:spPr>
        <p:txBody>
          <a:bodyPr wrap="square" lIns="91440" tIns="45720" rIns="91440" bIns="45720">
            <a:spAutoFit/>
          </a:bodyPr>
          <a:lstStyle/>
          <a:p>
            <a:pPr algn="ctr">
              <a:lnSpc>
                <a:spcPts val="4500"/>
              </a:lnSpc>
            </a:pPr>
            <a:r>
              <a:rPr lang="en-GB" sz="3200" b="1" cap="none"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BẢO VỆ </a:t>
            </a: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CHỦ QUYỀN LÃNH THỔ, </a:t>
            </a:r>
          </a:p>
          <a:p>
            <a:pPr algn="ctr">
              <a:lnSpc>
                <a:spcPts val="45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BIÊN GIỚI QUỐC GIA</a:t>
            </a:r>
            <a:r>
              <a:rPr lang="en-GB" sz="3200" b="1" cap="none"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 </a:t>
            </a:r>
          </a:p>
          <a:p>
            <a:pPr algn="ctr">
              <a:lnSpc>
                <a:spcPts val="45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NƯỚC CỘNG HOÀ XÃ HỘI CHỦ NGHĨA VIỆT NAM</a:t>
            </a:r>
            <a:endParaRPr lang="en-GB" sz="3200" b="1" cap="none" dirty="0">
              <a:ln w="6600">
                <a:solidFill>
                  <a:schemeClr val="accent2"/>
                </a:solidFill>
                <a:prstDash val="solid"/>
              </a:ln>
              <a:solidFill>
                <a:srgbClr val="7030A0"/>
              </a:solidFill>
              <a:effectLst>
                <a:outerShdw dist="38100" dir="2700000" algn="tl" rotWithShape="0">
                  <a:schemeClr val="accent2"/>
                </a:outerShdw>
              </a:effectLst>
            </a:endParaRPr>
          </a:p>
        </p:txBody>
      </p:sp>
    </p:spTree>
    <p:extLst>
      <p:ext uri="{BB962C8B-B14F-4D97-AF65-F5344CB8AC3E}">
        <p14:creationId xmlns:p14="http://schemas.microsoft.com/office/powerpoint/2010/main" val="3411739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heel(1)">
                                      <p:cBhvr>
                                        <p:cTn id="14"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444376"/>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Rút</a:t>
            </a:r>
            <a:r>
              <a:rPr lang="en-GB" sz="2400" dirty="0">
                <a:latin typeface="TimesNewRomanPSMT"/>
              </a:rPr>
              <a:t> </a:t>
            </a:r>
            <a:r>
              <a:rPr lang="en-GB" sz="2400" dirty="0" err="1">
                <a:latin typeface="TimesNewRomanPSMT"/>
              </a:rPr>
              <a:t>thăm</a:t>
            </a:r>
            <a:r>
              <a:rPr lang="en-GB" sz="2400" dirty="0">
                <a:latin typeface="TimesNewRomanPSMT"/>
              </a:rPr>
              <a:t>: </a:t>
            </a:r>
            <a:r>
              <a:rPr lang="en-GB" sz="2400" dirty="0" err="1">
                <a:latin typeface="TimesNewRomanPSMT"/>
              </a:rPr>
              <a:t>ba</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latin typeface="TimesNewRomanPSMT"/>
              </a:rPr>
              <a:t> </a:t>
            </a:r>
            <a:r>
              <a:rPr lang="en-GB" sz="2400" dirty="0">
                <a:solidFill>
                  <a:srgbClr val="00B050"/>
                </a:solidFill>
                <a:latin typeface="TimesNewRomanPSMT"/>
              </a:rPr>
              <a:t>3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r>
              <a:rPr lang="en-GB" sz="2400" dirty="0" err="1">
                <a:latin typeface="TimesNewRomanPSMT"/>
              </a:rPr>
              <a:t>đội</a:t>
            </a:r>
            <a:r>
              <a:rPr lang="en-GB" sz="2400" dirty="0">
                <a:latin typeface="TimesNewRomanPSMT"/>
              </a:rPr>
              <a:t>, </a:t>
            </a:r>
            <a:r>
              <a:rPr lang="en-GB" sz="2400" dirty="0" err="1">
                <a:latin typeface="TimesNewRomanPSMT"/>
              </a:rPr>
              <a:t>một</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khác</a:t>
            </a:r>
            <a:r>
              <a:rPr lang="en-GB" sz="2400" dirty="0">
                <a:latin typeface="TimesNewRomanPSMT"/>
              </a:rPr>
              <a:t> </a:t>
            </a:r>
            <a:r>
              <a:rPr lang="en-GB" sz="2400" dirty="0" err="1">
                <a:latin typeface="TimesNewRomanPSMT"/>
              </a:rPr>
              <a:t>tìm</a:t>
            </a:r>
            <a:r>
              <a:rPr lang="en-GB" sz="2400" dirty="0">
                <a:solidFill>
                  <a:srgbClr val="00B050"/>
                </a:solidFill>
                <a:latin typeface="TimesNewRomanPSMT"/>
              </a:rPr>
              <a:t> 2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2027531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93371" y="1507827"/>
            <a:ext cx="9129486" cy="992313"/>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61477" y="1651709"/>
            <a:ext cx="9195296" cy="830997"/>
          </a:xfrm>
          <a:prstGeom prst="rect">
            <a:avLst/>
          </a:prstGeom>
          <a:noFill/>
        </p:spPr>
        <p:txBody>
          <a:bodyPr wrap="square" rtlCol="0">
            <a:spAutoFit/>
          </a:bodyPr>
          <a:lstStyle/>
          <a:p>
            <a:pPr algn="ctr"/>
            <a:r>
              <a:rPr lang="vi-VN" sz="2400" b="1">
                <a:effectLst/>
                <a:latin typeface="Times New Roman" panose="02020603050405020304" pitchFamily="18" charset="0"/>
                <a:ea typeface="Calibri" panose="020F0502020204030204" pitchFamily="34" charset="0"/>
              </a:rPr>
              <a:t>D</a:t>
            </a:r>
            <a:r>
              <a:rPr lang="en-GB" sz="2400" b="1">
                <a:effectLst/>
                <a:latin typeface="Times New Roman" panose="02020603050405020304" pitchFamily="18" charset="0"/>
                <a:ea typeface="Calibri" panose="020F0502020204030204" pitchFamily="34" charset="0"/>
              </a:rPr>
              <a:t>ấu hiệu bằng vật thể dùng để đánh dấu đường biên giới quốc gia trên đất liền.</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77644" y="27743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8213375" y="349026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9845297" y="348631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9026222" y="349026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7396063" y="349026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8274976" y="35518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9903244" y="354391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9096875" y="3551863"/>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Ớ</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7459759" y="35518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672092" y="854692"/>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7</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2" name="Picture 11" descr="A blue and white alarm clock with bells&#10;&#10;Description automatically generated">
            <a:extLst>
              <a:ext uri="{FF2B5EF4-FFF2-40B4-BE49-F238E27FC236}">
                <a16:creationId xmlns:a16="http://schemas.microsoft.com/office/drawing/2014/main" id="{5042CC3B-05B7-E341-BC19-80B271E6937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70891" y="1856705"/>
            <a:ext cx="1301009" cy="1031659"/>
          </a:xfrm>
          <a:prstGeom prst="rect">
            <a:avLst/>
          </a:prstGeom>
        </p:spPr>
      </p:pic>
      <p:sp>
        <p:nvSpPr>
          <p:cNvPr id="14" name="Oval 13">
            <a:extLst>
              <a:ext uri="{FF2B5EF4-FFF2-40B4-BE49-F238E27FC236}">
                <a16:creationId xmlns:a16="http://schemas.microsoft.com/office/drawing/2014/main" id="{EFD6FAA4-C89E-9296-2857-459F581F026A}"/>
              </a:ext>
            </a:extLst>
          </p:cNvPr>
          <p:cNvSpPr/>
          <p:nvPr/>
        </p:nvSpPr>
        <p:spPr>
          <a:xfrm>
            <a:off x="10821411" y="21803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6" name="Oval 15">
            <a:extLst>
              <a:ext uri="{FF2B5EF4-FFF2-40B4-BE49-F238E27FC236}">
                <a16:creationId xmlns:a16="http://schemas.microsoft.com/office/drawing/2014/main" id="{3EABC888-F483-E8F5-8412-FC297F1FF7C9}"/>
              </a:ext>
            </a:extLst>
          </p:cNvPr>
          <p:cNvSpPr/>
          <p:nvPr/>
        </p:nvSpPr>
        <p:spPr>
          <a:xfrm>
            <a:off x="10821411" y="21803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7" name="Oval 16">
            <a:extLst>
              <a:ext uri="{FF2B5EF4-FFF2-40B4-BE49-F238E27FC236}">
                <a16:creationId xmlns:a16="http://schemas.microsoft.com/office/drawing/2014/main" id="{23A1C912-1D4D-665D-B270-9CD647459FC0}"/>
              </a:ext>
            </a:extLst>
          </p:cNvPr>
          <p:cNvSpPr/>
          <p:nvPr/>
        </p:nvSpPr>
        <p:spPr>
          <a:xfrm>
            <a:off x="10821411" y="21803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8" name="Oval 17">
            <a:extLst>
              <a:ext uri="{FF2B5EF4-FFF2-40B4-BE49-F238E27FC236}">
                <a16:creationId xmlns:a16="http://schemas.microsoft.com/office/drawing/2014/main" id="{9B395CA6-01C0-5997-709D-6AEF1906B4C4}"/>
              </a:ext>
            </a:extLst>
          </p:cNvPr>
          <p:cNvSpPr/>
          <p:nvPr/>
        </p:nvSpPr>
        <p:spPr>
          <a:xfrm>
            <a:off x="10821411" y="21803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9" name="Oval 18">
            <a:extLst>
              <a:ext uri="{FF2B5EF4-FFF2-40B4-BE49-F238E27FC236}">
                <a16:creationId xmlns:a16="http://schemas.microsoft.com/office/drawing/2014/main" id="{E0121267-CF10-F195-8B3B-E90D68A36140}"/>
              </a:ext>
            </a:extLst>
          </p:cNvPr>
          <p:cNvSpPr/>
          <p:nvPr/>
        </p:nvSpPr>
        <p:spPr>
          <a:xfrm>
            <a:off x="10821411" y="21803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0" name="Oval 19">
            <a:extLst>
              <a:ext uri="{FF2B5EF4-FFF2-40B4-BE49-F238E27FC236}">
                <a16:creationId xmlns:a16="http://schemas.microsoft.com/office/drawing/2014/main" id="{FAE6826D-3F90-4713-4DD7-B594F48BD74E}"/>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1" name="Oval 20">
            <a:extLst>
              <a:ext uri="{FF2B5EF4-FFF2-40B4-BE49-F238E27FC236}">
                <a16:creationId xmlns:a16="http://schemas.microsoft.com/office/drawing/2014/main" id="{4CED22AC-3775-B3C6-BB86-BB547B343072}"/>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2" name="Oval 21">
            <a:extLst>
              <a:ext uri="{FF2B5EF4-FFF2-40B4-BE49-F238E27FC236}">
                <a16:creationId xmlns:a16="http://schemas.microsoft.com/office/drawing/2014/main" id="{627ED875-8D12-9EF0-A20C-A0A957E73CD4}"/>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3" name="Oval 22">
            <a:extLst>
              <a:ext uri="{FF2B5EF4-FFF2-40B4-BE49-F238E27FC236}">
                <a16:creationId xmlns:a16="http://schemas.microsoft.com/office/drawing/2014/main" id="{C5F65AEF-9641-C5A5-07D6-A1BD8D78A4BC}"/>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4" name="Oval 23">
            <a:extLst>
              <a:ext uri="{FF2B5EF4-FFF2-40B4-BE49-F238E27FC236}">
                <a16:creationId xmlns:a16="http://schemas.microsoft.com/office/drawing/2014/main" id="{A3EF5EAE-32C5-36E8-BBA6-E16C85B919C5}"/>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5" name="Oval 24">
            <a:extLst>
              <a:ext uri="{FF2B5EF4-FFF2-40B4-BE49-F238E27FC236}">
                <a16:creationId xmlns:a16="http://schemas.microsoft.com/office/drawing/2014/main" id="{2F15F393-6295-128B-9BFC-A8AD8C865C8C}"/>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6" name="Oval 25">
            <a:extLst>
              <a:ext uri="{FF2B5EF4-FFF2-40B4-BE49-F238E27FC236}">
                <a16:creationId xmlns:a16="http://schemas.microsoft.com/office/drawing/2014/main" id="{08E06F81-B4B4-896F-F796-4F66670A68BB}"/>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7" name="Oval 26">
            <a:extLst>
              <a:ext uri="{FF2B5EF4-FFF2-40B4-BE49-F238E27FC236}">
                <a16:creationId xmlns:a16="http://schemas.microsoft.com/office/drawing/2014/main" id="{7BBA12F4-6358-5A5A-7DF8-458C1E8554E5}"/>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8" name="Oval 27">
            <a:extLst>
              <a:ext uri="{FF2B5EF4-FFF2-40B4-BE49-F238E27FC236}">
                <a16:creationId xmlns:a16="http://schemas.microsoft.com/office/drawing/2014/main" id="{F43FB189-6431-76C2-ADA1-96DB404592E6}"/>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29" name="Oval 28">
            <a:extLst>
              <a:ext uri="{FF2B5EF4-FFF2-40B4-BE49-F238E27FC236}">
                <a16:creationId xmlns:a16="http://schemas.microsoft.com/office/drawing/2014/main" id="{C3D406E6-048A-C96C-F812-DF1B94A87654}"/>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0" name="Oval 29">
            <a:extLst>
              <a:ext uri="{FF2B5EF4-FFF2-40B4-BE49-F238E27FC236}">
                <a16:creationId xmlns:a16="http://schemas.microsoft.com/office/drawing/2014/main" id="{28E114D5-3A45-B33E-755B-472174B944D7}"/>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1" name="Arrow: Left 30">
            <a:hlinkClick r:id="rId11" action="ppaction://hlinksldjump"/>
            <a:extLst>
              <a:ext uri="{FF2B5EF4-FFF2-40B4-BE49-F238E27FC236}">
                <a16:creationId xmlns:a16="http://schemas.microsoft.com/office/drawing/2014/main" id="{7BDBDBE0-849D-2ACB-6372-68D24ED14A2D}"/>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2" name="TextBox 31">
            <a:extLst>
              <a:ext uri="{FF2B5EF4-FFF2-40B4-BE49-F238E27FC236}">
                <a16:creationId xmlns:a16="http://schemas.microsoft.com/office/drawing/2014/main" id="{8A36F3E8-DE6F-7451-71AC-6E20C91EF29F}"/>
              </a:ext>
            </a:extLst>
          </p:cNvPr>
          <p:cNvSpPr txBox="1"/>
          <p:nvPr/>
        </p:nvSpPr>
        <p:spPr>
          <a:xfrm>
            <a:off x="970828" y="4409842"/>
            <a:ext cx="10162890" cy="830997"/>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trên đất liền được hoạch định và đánh dấu trên thực địa bằng hệ thống </a:t>
            </a:r>
            <a:r>
              <a:rPr lang="en-GB" sz="2400">
                <a:solidFill>
                  <a:srgbClr val="FF0000"/>
                </a:solidFill>
                <a:latin typeface="Arial" panose="020B0604020202020204" pitchFamily="34" charset="0"/>
                <a:cs typeface="Arial" panose="020B0604020202020204" pitchFamily="34" charset="0"/>
              </a:rPr>
              <a:t>mốc quốc giới</a:t>
            </a:r>
            <a:r>
              <a:rPr lang="en-GB" sz="2400">
                <a:latin typeface="Arial" panose="020B0604020202020204" pitchFamily="34" charset="0"/>
                <a:cs typeface="Arial" panose="020B0604020202020204" pitchFamily="34" charset="0"/>
              </a:rPr>
              <a:t>.</a:t>
            </a:r>
            <a:r>
              <a:rPr lang="vi-VN" sz="2400"/>
              <a:t>”</a:t>
            </a:r>
            <a:endParaRPr lang="en-US" sz="2800" dirty="0">
              <a:cs typeface="Arial" panose="020B0604020202020204" pitchFamily="34" charset="0"/>
            </a:endParaRPr>
          </a:p>
        </p:txBody>
      </p:sp>
      <p:sp>
        <p:nvSpPr>
          <p:cNvPr id="6" name="Rectangle 5">
            <a:extLst>
              <a:ext uri="{FF2B5EF4-FFF2-40B4-BE49-F238E27FC236}">
                <a16:creationId xmlns:a16="http://schemas.microsoft.com/office/drawing/2014/main" id="{C09F8F2A-D2D9-4FE9-228E-82F6FA4E3CB7}"/>
              </a:ext>
            </a:extLst>
          </p:cNvPr>
          <p:cNvSpPr/>
          <p:nvPr/>
        </p:nvSpPr>
        <p:spPr>
          <a:xfrm>
            <a:off x="4132201" y="348198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1" name="Rectangle 10">
            <a:extLst>
              <a:ext uri="{FF2B5EF4-FFF2-40B4-BE49-F238E27FC236}">
                <a16:creationId xmlns:a16="http://schemas.microsoft.com/office/drawing/2014/main" id="{AF790601-871F-CAF8-96BA-66BD179545F4}"/>
              </a:ext>
            </a:extLst>
          </p:cNvPr>
          <p:cNvSpPr/>
          <p:nvPr/>
        </p:nvSpPr>
        <p:spPr>
          <a:xfrm>
            <a:off x="4950698" y="34881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FEAF3968-B234-E5C5-E64F-839BFD767D31}"/>
              </a:ext>
            </a:extLst>
          </p:cNvPr>
          <p:cNvSpPr/>
          <p:nvPr/>
        </p:nvSpPr>
        <p:spPr>
          <a:xfrm>
            <a:off x="4190148" y="353958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Q</a:t>
            </a:r>
            <a:endParaRPr lang="en-US" sz="4000" b="1" dirty="0">
              <a:solidFill>
                <a:schemeClr val="tx1"/>
              </a:solidFill>
              <a:latin typeface="UTM Avo" panose="02040603050506020204" pitchFamily="18" charset="0"/>
            </a:endParaRPr>
          </a:p>
        </p:txBody>
      </p:sp>
      <p:sp>
        <p:nvSpPr>
          <p:cNvPr id="33" name="Rectangle 32">
            <a:extLst>
              <a:ext uri="{FF2B5EF4-FFF2-40B4-BE49-F238E27FC236}">
                <a16:creationId xmlns:a16="http://schemas.microsoft.com/office/drawing/2014/main" id="{9154AC1E-9582-B5DD-F1B1-1CA9FCEC3A86}"/>
              </a:ext>
            </a:extLst>
          </p:cNvPr>
          <p:cNvSpPr/>
          <p:nvPr/>
        </p:nvSpPr>
        <p:spPr>
          <a:xfrm>
            <a:off x="5021699" y="35497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34" name="Rectangle 33">
            <a:extLst>
              <a:ext uri="{FF2B5EF4-FFF2-40B4-BE49-F238E27FC236}">
                <a16:creationId xmlns:a16="http://schemas.microsoft.com/office/drawing/2014/main" id="{D35E5490-E257-D7CA-C6CE-CA5F2B37924C}"/>
              </a:ext>
            </a:extLst>
          </p:cNvPr>
          <p:cNvSpPr/>
          <p:nvPr/>
        </p:nvSpPr>
        <p:spPr>
          <a:xfrm>
            <a:off x="5756386" y="349212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5" name="Rectangle 34">
            <a:extLst>
              <a:ext uri="{FF2B5EF4-FFF2-40B4-BE49-F238E27FC236}">
                <a16:creationId xmlns:a16="http://schemas.microsoft.com/office/drawing/2014/main" id="{8928F06E-F691-045C-7F9E-0D88CEEA8FE2}"/>
              </a:ext>
            </a:extLst>
          </p:cNvPr>
          <p:cNvSpPr/>
          <p:nvPr/>
        </p:nvSpPr>
        <p:spPr>
          <a:xfrm>
            <a:off x="6573698" y="349226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6E17704D-2D40-E642-FF8C-8FDCDBE9D4EB}"/>
              </a:ext>
            </a:extLst>
          </p:cNvPr>
          <p:cNvSpPr/>
          <p:nvPr/>
        </p:nvSpPr>
        <p:spPr>
          <a:xfrm>
            <a:off x="5814333" y="35497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Ố</a:t>
            </a:r>
            <a:endParaRPr lang="en-US" sz="4000" b="1" dirty="0">
              <a:solidFill>
                <a:schemeClr val="tx1"/>
              </a:solidFill>
              <a:latin typeface="UTM Avo" panose="02040603050506020204" pitchFamily="18" charset="0"/>
            </a:endParaRPr>
          </a:p>
        </p:txBody>
      </p:sp>
      <p:sp>
        <p:nvSpPr>
          <p:cNvPr id="37" name="Rectangle 36">
            <a:extLst>
              <a:ext uri="{FF2B5EF4-FFF2-40B4-BE49-F238E27FC236}">
                <a16:creationId xmlns:a16="http://schemas.microsoft.com/office/drawing/2014/main" id="{28255034-C5AF-E24B-BBAF-07FB7809648E}"/>
              </a:ext>
            </a:extLst>
          </p:cNvPr>
          <p:cNvSpPr/>
          <p:nvPr/>
        </p:nvSpPr>
        <p:spPr>
          <a:xfrm>
            <a:off x="6644699" y="355386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39" name="Rectangle 38">
            <a:extLst>
              <a:ext uri="{FF2B5EF4-FFF2-40B4-BE49-F238E27FC236}">
                <a16:creationId xmlns:a16="http://schemas.microsoft.com/office/drawing/2014/main" id="{02918FB5-89A2-383D-CCC3-7DA9AEE4CBF7}"/>
              </a:ext>
            </a:extLst>
          </p:cNvPr>
          <p:cNvSpPr/>
          <p:nvPr/>
        </p:nvSpPr>
        <p:spPr>
          <a:xfrm>
            <a:off x="1696354" y="34778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41" name="Rectangle 40">
            <a:extLst>
              <a:ext uri="{FF2B5EF4-FFF2-40B4-BE49-F238E27FC236}">
                <a16:creationId xmlns:a16="http://schemas.microsoft.com/office/drawing/2014/main" id="{F516B76E-AA36-4A81-6BE0-B02C7E0732C9}"/>
              </a:ext>
            </a:extLst>
          </p:cNvPr>
          <p:cNvSpPr/>
          <p:nvPr/>
        </p:nvSpPr>
        <p:spPr>
          <a:xfrm>
            <a:off x="1767355" y="35394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M</a:t>
            </a:r>
            <a:endParaRPr lang="en-US" sz="4000" b="1" dirty="0">
              <a:solidFill>
                <a:schemeClr val="tx1"/>
              </a:solidFill>
              <a:latin typeface="UTM Avo" panose="02040603050506020204" pitchFamily="18" charset="0"/>
            </a:endParaRPr>
          </a:p>
        </p:txBody>
      </p:sp>
      <p:sp>
        <p:nvSpPr>
          <p:cNvPr id="42" name="Rectangle 41">
            <a:extLst>
              <a:ext uri="{FF2B5EF4-FFF2-40B4-BE49-F238E27FC236}">
                <a16:creationId xmlns:a16="http://schemas.microsoft.com/office/drawing/2014/main" id="{FE0F4EE9-68D1-8949-58F0-FE200C2FB967}"/>
              </a:ext>
            </a:extLst>
          </p:cNvPr>
          <p:cNvSpPr/>
          <p:nvPr/>
        </p:nvSpPr>
        <p:spPr>
          <a:xfrm>
            <a:off x="2502042" y="348185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43" name="Rectangle 42">
            <a:extLst>
              <a:ext uri="{FF2B5EF4-FFF2-40B4-BE49-F238E27FC236}">
                <a16:creationId xmlns:a16="http://schemas.microsoft.com/office/drawing/2014/main" id="{65A394CF-95C7-6099-BFB5-AFCDCB13A692}"/>
              </a:ext>
            </a:extLst>
          </p:cNvPr>
          <p:cNvSpPr/>
          <p:nvPr/>
        </p:nvSpPr>
        <p:spPr>
          <a:xfrm>
            <a:off x="3319354" y="348198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44" name="Rectangle 43">
            <a:extLst>
              <a:ext uri="{FF2B5EF4-FFF2-40B4-BE49-F238E27FC236}">
                <a16:creationId xmlns:a16="http://schemas.microsoft.com/office/drawing/2014/main" id="{92058011-016F-D4B6-18A1-D45F29A2CD78}"/>
              </a:ext>
            </a:extLst>
          </p:cNvPr>
          <p:cNvSpPr/>
          <p:nvPr/>
        </p:nvSpPr>
        <p:spPr>
          <a:xfrm>
            <a:off x="2559989" y="353944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Ố</a:t>
            </a:r>
            <a:endParaRPr lang="en-US" sz="4000" b="1" dirty="0">
              <a:solidFill>
                <a:schemeClr val="tx1"/>
              </a:solidFill>
              <a:latin typeface="UTM Avo" panose="02040603050506020204" pitchFamily="18" charset="0"/>
            </a:endParaRPr>
          </a:p>
        </p:txBody>
      </p:sp>
      <p:sp>
        <p:nvSpPr>
          <p:cNvPr id="45" name="Rectangle 44">
            <a:extLst>
              <a:ext uri="{FF2B5EF4-FFF2-40B4-BE49-F238E27FC236}">
                <a16:creationId xmlns:a16="http://schemas.microsoft.com/office/drawing/2014/main" id="{C050588F-0900-331F-22DC-36B8EF712895}"/>
              </a:ext>
            </a:extLst>
          </p:cNvPr>
          <p:cNvSpPr/>
          <p:nvPr/>
        </p:nvSpPr>
        <p:spPr>
          <a:xfrm>
            <a:off x="3390355" y="354358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pic>
        <p:nvPicPr>
          <p:cNvPr id="38" name="Picture 37" descr="A colorful kite with a black background&#10;&#10;Description automatically generated">
            <a:extLst>
              <a:ext uri="{FF2B5EF4-FFF2-40B4-BE49-F238E27FC236}">
                <a16:creationId xmlns:a16="http://schemas.microsoft.com/office/drawing/2014/main" id="{27DBE03C-04FC-26C4-DBFA-7F2637B75D5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40" name="Group 11">
            <a:extLst>
              <a:ext uri="{FF2B5EF4-FFF2-40B4-BE49-F238E27FC236}">
                <a16:creationId xmlns:a16="http://schemas.microsoft.com/office/drawing/2014/main" id="{8F6407AB-D47A-1971-FB0C-F2E760BBC51C}"/>
              </a:ext>
            </a:extLst>
          </p:cNvPr>
          <p:cNvGrpSpPr>
            <a:grpSpLocks/>
          </p:cNvGrpSpPr>
          <p:nvPr/>
        </p:nvGrpSpPr>
        <p:grpSpPr bwMode="auto">
          <a:xfrm>
            <a:off x="11008590" y="755406"/>
            <a:ext cx="625171" cy="612210"/>
            <a:chOff x="0" y="0"/>
            <a:chExt cx="666" cy="559"/>
          </a:xfrm>
        </p:grpSpPr>
        <p:sp>
          <p:nvSpPr>
            <p:cNvPr id="46" name="Freeform 12">
              <a:extLst>
                <a:ext uri="{FF2B5EF4-FFF2-40B4-BE49-F238E27FC236}">
                  <a16:creationId xmlns:a16="http://schemas.microsoft.com/office/drawing/2014/main" id="{4903958C-EF7F-2CCB-646A-7CFF3F47333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8932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fade">
                                      <p:cBhvr>
                                        <p:cTn id="10" dur="500"/>
                                        <p:tgtEl>
                                          <p:spTgt spid="3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fade">
                                      <p:cBhvr>
                                        <p:cTn id="13" dur="500"/>
                                        <p:tgtEl>
                                          <p:spTgt spid="3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fade">
                                      <p:cBhvr>
                                        <p:cTn id="25" dur="500"/>
                                        <p:tgtEl>
                                          <p:spTgt spid="4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500"/>
                                        <p:tgtEl>
                                          <p:spTgt spid="4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5"/>
                                        </p:tgtEl>
                                        <p:attrNameLst>
                                          <p:attrName>style.visibility</p:attrName>
                                        </p:attrNameLst>
                                      </p:cBhvr>
                                      <p:to>
                                        <p:strVal val="visible"/>
                                      </p:to>
                                    </p:set>
                                    <p:animEffect transition="in" filter="fade">
                                      <p:cBhvr>
                                        <p:cTn id="31" dur="500"/>
                                        <p:tgtEl>
                                          <p:spTgt spid="5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6"/>
                                        </p:tgtEl>
                                        <p:attrNameLst>
                                          <p:attrName>style.visibility</p:attrName>
                                        </p:attrNameLst>
                                      </p:cBhvr>
                                      <p:to>
                                        <p:strVal val="visible"/>
                                      </p:to>
                                    </p:set>
                                    <p:animEffect transition="in" filter="fade">
                                      <p:cBhvr>
                                        <p:cTn id="34" dur="500"/>
                                        <p:tgtEl>
                                          <p:spTgt spid="5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500"/>
                                        <p:tgtEl>
                                          <p:spTgt spid="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500"/>
                                        <p:tgtEl>
                                          <p:spTgt spid="32"/>
                                        </p:tgtEl>
                                      </p:cBhvr>
                                    </p:animEffect>
                                  </p:childTnLst>
                                </p:cTn>
                              </p:par>
                            </p:childTnLst>
                          </p:cTn>
                        </p:par>
                        <p:par>
                          <p:cTn id="41" fill="hold">
                            <p:stCondLst>
                              <p:cond delay="500"/>
                            </p:stCondLst>
                            <p:childTnLst>
                              <p:par>
                                <p:cTn id="42" presetID="1" presetClass="mediacall" presetSubtype="0" fill="hold" nodeType="afterEffect">
                                  <p:stCondLst>
                                    <p:cond delay="0"/>
                                  </p:stCondLst>
                                  <p:childTnLst>
                                    <p:cmd type="call" cmd="playFrom(0.0)">
                                      <p:cBhvr>
                                        <p:cTn id="43"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44" fill="hold" display="0">
                  <p:stCondLst>
                    <p:cond delay="indefinite"/>
                  </p:stCondLst>
                  <p:endCondLst>
                    <p:cond evt="onStopAudio" delay="0">
                      <p:tgtEl>
                        <p:sldTgt/>
                      </p:tgtEl>
                    </p:cond>
                  </p:endCondLst>
                </p:cTn>
                <p:tgtEl>
                  <p:spTgt spid="15"/>
                </p:tgtEl>
              </p:cMediaNode>
            </p:audio>
            <p:seq concurrent="1" nextAc="seek">
              <p:cTn id="45" restart="whenNotActive" fill="hold" evtFilter="cancelBubble" nodeType="interactiveSeq">
                <p:stCondLst>
                  <p:cond evt="onClick" delay="0">
                    <p:tgtEl>
                      <p:spTgt spid="14"/>
                    </p:tgtEl>
                  </p:cond>
                </p:stCondLst>
                <p:endSync evt="end" delay="0">
                  <p:rtn val="all"/>
                </p:endSync>
                <p:childTnLst>
                  <p:par>
                    <p:cTn id="46" fill="hold">
                      <p:stCondLst>
                        <p:cond delay="0"/>
                      </p:stCondLst>
                      <p:childTnLst>
                        <p:par>
                          <p:cTn id="47" fill="hold">
                            <p:stCondLst>
                              <p:cond delay="0"/>
                            </p:stCondLst>
                            <p:childTnLst>
                              <p:par>
                                <p:cTn id="48" presetID="1" presetClass="entr" presetSubtype="0" fill="hold" grpId="0" nodeType="afterEffect">
                                  <p:stCondLst>
                                    <p:cond delay="0"/>
                                  </p:stCondLst>
                                  <p:childTnLst>
                                    <p:set>
                                      <p:cBhvr>
                                        <p:cTn id="4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1000"/>
                            </p:stCondLst>
                            <p:childTnLst>
                              <p:par>
                                <p:cTn id="51" presetID="1" presetClass="entr" presetSubtype="0" fill="hold" grpId="0" nodeType="afterEffect">
                                  <p:stCondLst>
                                    <p:cond delay="0"/>
                                  </p:stCondLst>
                                  <p:childTnLst>
                                    <p:set>
                                      <p:cBhvr>
                                        <p:cTn id="5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2000"/>
                            </p:stCondLst>
                            <p:childTnLst>
                              <p:par>
                                <p:cTn id="54" presetID="1" presetClass="entr" presetSubtype="0" fill="hold" grpId="0" nodeType="afterEffect">
                                  <p:stCondLst>
                                    <p:cond delay="0"/>
                                  </p:stCondLst>
                                  <p:childTnLst>
                                    <p:set>
                                      <p:cBhvr>
                                        <p:cTn id="5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3000"/>
                            </p:stCondLst>
                            <p:childTnLst>
                              <p:par>
                                <p:cTn id="57" presetID="1" presetClass="entr" presetSubtype="0" fill="hold" grpId="0" nodeType="afterEffect">
                                  <p:stCondLst>
                                    <p:cond delay="0"/>
                                  </p:stCondLst>
                                  <p:childTnLst>
                                    <p:set>
                                      <p:cBhvr>
                                        <p:cTn id="5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4000"/>
                            </p:stCondLst>
                            <p:childTnLst>
                              <p:par>
                                <p:cTn id="60" presetID="1" presetClass="entr" presetSubtype="0" fill="hold" grpId="0" nodeType="afterEffect">
                                  <p:stCondLst>
                                    <p:cond delay="0"/>
                                  </p:stCondLst>
                                  <p:childTnLst>
                                    <p:set>
                                      <p:cBhvr>
                                        <p:cTn id="6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5000"/>
                            </p:stCondLst>
                            <p:childTnLst>
                              <p:par>
                                <p:cTn id="63" presetID="1" presetClass="entr" presetSubtype="0" fill="hold" grpId="0" nodeType="afterEffect">
                                  <p:stCondLst>
                                    <p:cond delay="0"/>
                                  </p:stCondLst>
                                  <p:childTnLst>
                                    <p:set>
                                      <p:cBhvr>
                                        <p:cTn id="6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7000"/>
                            </p:stCondLst>
                            <p:childTnLst>
                              <p:par>
                                <p:cTn id="69" presetID="1" presetClass="entr" presetSubtype="0" fill="hold" grpId="0" nodeType="afterEffect">
                                  <p:stCondLst>
                                    <p:cond delay="0"/>
                                  </p:stCondLst>
                                  <p:childTnLst>
                                    <p:set>
                                      <p:cBhvr>
                                        <p:cTn id="7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8000"/>
                            </p:stCondLst>
                            <p:childTnLst>
                              <p:par>
                                <p:cTn id="72" presetID="1" presetClass="entr" presetSubtype="0" fill="hold" grpId="0" nodeType="afterEffect">
                                  <p:stCondLst>
                                    <p:cond delay="0"/>
                                  </p:stCondLst>
                                  <p:childTnLst>
                                    <p:set>
                                      <p:cBhvr>
                                        <p:cTn id="7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9000"/>
                            </p:stCondLst>
                            <p:childTnLst>
                              <p:par>
                                <p:cTn id="75" presetID="1" presetClass="entr" presetSubtype="0" fill="hold" grpId="0" nodeType="afterEffect">
                                  <p:stCondLst>
                                    <p:cond delay="0"/>
                                  </p:stCondLst>
                                  <p:childTnLst>
                                    <p:set>
                                      <p:cBhvr>
                                        <p:cTn id="7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0000"/>
                            </p:stCondLst>
                            <p:childTnLst>
                              <p:par>
                                <p:cTn id="78" presetID="1" presetClass="entr" presetSubtype="0" fill="hold" grpId="0" nodeType="afterEffect">
                                  <p:stCondLst>
                                    <p:cond delay="0"/>
                                  </p:stCondLst>
                                  <p:childTnLst>
                                    <p:set>
                                      <p:cBhvr>
                                        <p:cTn id="7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1000"/>
                            </p:stCondLst>
                            <p:childTnLst>
                              <p:par>
                                <p:cTn id="81" presetID="1" presetClass="entr" presetSubtype="0" fill="hold" grpId="0" nodeType="afterEffect">
                                  <p:stCondLst>
                                    <p:cond delay="0"/>
                                  </p:stCondLst>
                                  <p:childTnLst>
                                    <p:set>
                                      <p:cBhvr>
                                        <p:cTn id="82"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2000"/>
                            </p:stCondLst>
                            <p:childTnLst>
                              <p:par>
                                <p:cTn id="84" presetID="1" presetClass="entr" presetSubtype="0" fill="hold" grpId="0" nodeType="afterEffect">
                                  <p:stCondLst>
                                    <p:cond delay="0"/>
                                  </p:stCondLst>
                                  <p:childTnLst>
                                    <p:set>
                                      <p:cBhvr>
                                        <p:cTn id="85"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4" name="demgiay.wav"/>
                                        </p:tgtEl>
                                      </p:cMediaNode>
                                    </p:audio>
                                  </p:subTnLst>
                                </p:cTn>
                              </p:par>
                            </p:childTnLst>
                          </p:cTn>
                        </p:par>
                        <p:par>
                          <p:cTn id="86" fill="hold">
                            <p:stCondLst>
                              <p:cond delay="13000"/>
                            </p:stCondLst>
                            <p:childTnLst>
                              <p:par>
                                <p:cTn id="87" presetID="1" presetClass="entr" presetSubtype="0" fill="hold" grpId="0" nodeType="afterEffect">
                                  <p:stCondLst>
                                    <p:cond delay="0"/>
                                  </p:stCondLst>
                                  <p:childTnLst>
                                    <p:set>
                                      <p:cBhvr>
                                        <p:cTn id="88"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87"/>
                                            </p:cond>
                                          </p:stCondLst>
                                          <p:endCondLst>
                                            <p:cond evt="onStopAudio" delay="0">
                                              <p:tgtEl>
                                                <p:sldTgt/>
                                              </p:tgtEl>
                                            </p:cond>
                                          </p:endCondLst>
                                        </p:cTn>
                                        <p:tgtEl>
                                          <p:sndTgt r:embed="rId4" name="demgiay.wav"/>
                                        </p:tgtEl>
                                      </p:cMediaNode>
                                    </p:audio>
                                  </p:subTnLst>
                                </p:cTn>
                              </p:par>
                            </p:childTnLst>
                          </p:cTn>
                        </p:par>
                        <p:par>
                          <p:cTn id="89" fill="hold">
                            <p:stCondLst>
                              <p:cond delay="14000"/>
                            </p:stCondLst>
                            <p:childTnLst>
                              <p:par>
                                <p:cTn id="90" presetID="1" presetClass="entr" presetSubtype="0" fill="hold" grpId="0" nodeType="afterEffect">
                                  <p:stCondLst>
                                    <p:cond delay="0"/>
                                  </p:stCondLst>
                                  <p:childTnLst>
                                    <p:set>
                                      <p:cBhvr>
                                        <p:cTn id="91"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9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4"/>
                  </p:tgtEl>
                </p:cond>
              </p:nextCondLst>
            </p:seq>
          </p:childTnLst>
        </p:cTn>
      </p:par>
    </p:tnLst>
    <p:bldLst>
      <p:bldP spid="55" grpId="0" animBg="1"/>
      <p:bldP spid="56" grpId="0" animBg="1"/>
      <p:bldP spid="58" grpId="0" animBg="1"/>
      <p:bldP spid="60"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2" grpId="0" animBg="1"/>
      <p:bldP spid="13" grpId="0" animBg="1"/>
      <p:bldP spid="33" grpId="0" animBg="1"/>
      <p:bldP spid="36" grpId="0" animBg="1"/>
      <p:bldP spid="37" grpId="0" animBg="1"/>
      <p:bldP spid="41" grpId="0" animBg="1"/>
      <p:bldP spid="44" grpId="0" animBg="1"/>
      <p:bldP spid="45"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763645" y="843048"/>
            <a:ext cx="9129486" cy="1281620"/>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31751" y="930695"/>
            <a:ext cx="9195296" cy="1200329"/>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Vă</a:t>
            </a:r>
            <a:r>
              <a:rPr lang="en-GB" sz="2400" b="1">
                <a:solidFill>
                  <a:srgbClr val="000000"/>
                </a:solidFill>
                <a:effectLst/>
                <a:latin typeface="Times New Roman" panose="02020603050405020304" pitchFamily="18" charset="0"/>
                <a:ea typeface="Calibri" panose="020F0502020204030204" pitchFamily="34" charset="0"/>
              </a:rPr>
              <a:t>n bản ngoại giao do hai hay nhiều nước kí kết, trong đó ghi những điều cam kết của các bên về những vấn đề chính trị, kinh tế, quân sự, ngoại giao,</a:t>
            </a:r>
            <a:r>
              <a:rPr lang="vi-VN" sz="2400" b="1">
                <a:solidFill>
                  <a:srgbClr val="000000"/>
                </a:solidFill>
                <a:effectLst/>
                <a:latin typeface="Times New Roman" panose="02020603050405020304" pitchFamily="18" charset="0"/>
                <a:ea typeface="Calibri" panose="020F0502020204030204" pitchFamily="34" charset="0"/>
              </a:rPr>
              <a:t>v.v.</a:t>
            </a:r>
            <a:endParaRPr lang="vi-VN" sz="16600" b="1" dirty="0">
              <a:latin typeface="+mj-lt"/>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47918" y="222752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0" name="Rectangle 49">
            <a:extLst>
              <a:ext uri="{FF2B5EF4-FFF2-40B4-BE49-F238E27FC236}">
                <a16:creationId xmlns:a16="http://schemas.microsoft.com/office/drawing/2014/main" id="{938D76D6-BC0D-E1BA-D34A-99F9DFC23BB6}"/>
              </a:ext>
            </a:extLst>
          </p:cNvPr>
          <p:cNvSpPr/>
          <p:nvPr/>
        </p:nvSpPr>
        <p:spPr>
          <a:xfrm>
            <a:off x="2719757" y="282181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535146" y="2815884"/>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352458" y="281190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7590864" y="281190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2777704" y="287940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605799" y="287748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I</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423459" y="28735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Ề</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7654560" y="28735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6777349" y="281190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6841045" y="28735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Ớ</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042366" y="17321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8</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5158146" y="281195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5963834" y="281190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5216093" y="286955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6034835" y="28735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24" name="Picture 23" descr="A blue and white alarm clock with bells&#10;&#10;Description automatically generated">
            <a:extLst>
              <a:ext uri="{FF2B5EF4-FFF2-40B4-BE49-F238E27FC236}">
                <a16:creationId xmlns:a16="http://schemas.microsoft.com/office/drawing/2014/main" id="{A9298DCB-0D55-EB1C-1DAA-27F5D3CBA21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83591" y="1869405"/>
            <a:ext cx="1301009" cy="1031659"/>
          </a:xfrm>
          <a:prstGeom prst="rect">
            <a:avLst/>
          </a:prstGeom>
        </p:spPr>
      </p:pic>
      <p:sp>
        <p:nvSpPr>
          <p:cNvPr id="25" name="Oval 24">
            <a:extLst>
              <a:ext uri="{FF2B5EF4-FFF2-40B4-BE49-F238E27FC236}">
                <a16:creationId xmlns:a16="http://schemas.microsoft.com/office/drawing/2014/main" id="{54ED1D3B-AAAB-2636-E360-35330C6A26C8}"/>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6" name="Oval 25">
            <a:extLst>
              <a:ext uri="{FF2B5EF4-FFF2-40B4-BE49-F238E27FC236}">
                <a16:creationId xmlns:a16="http://schemas.microsoft.com/office/drawing/2014/main" id="{01BE0AB3-5559-9CE2-C12C-546F8AA7CCCD}"/>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7" name="Oval 26">
            <a:extLst>
              <a:ext uri="{FF2B5EF4-FFF2-40B4-BE49-F238E27FC236}">
                <a16:creationId xmlns:a16="http://schemas.microsoft.com/office/drawing/2014/main" id="{721DF280-7025-EB53-44CC-5BEE7D050BBE}"/>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8" name="Oval 27">
            <a:extLst>
              <a:ext uri="{FF2B5EF4-FFF2-40B4-BE49-F238E27FC236}">
                <a16:creationId xmlns:a16="http://schemas.microsoft.com/office/drawing/2014/main" id="{08CD2367-1A39-714A-001C-ADADB22AAABC}"/>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9" name="Oval 28">
            <a:extLst>
              <a:ext uri="{FF2B5EF4-FFF2-40B4-BE49-F238E27FC236}">
                <a16:creationId xmlns:a16="http://schemas.microsoft.com/office/drawing/2014/main" id="{CDC390F8-B033-191A-73C4-8B4F5FE04781}"/>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0" name="Oval 29">
            <a:extLst>
              <a:ext uri="{FF2B5EF4-FFF2-40B4-BE49-F238E27FC236}">
                <a16:creationId xmlns:a16="http://schemas.microsoft.com/office/drawing/2014/main" id="{ACB02C48-9F65-3BCD-7355-50A4BF783C68}"/>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1" name="Oval 30">
            <a:extLst>
              <a:ext uri="{FF2B5EF4-FFF2-40B4-BE49-F238E27FC236}">
                <a16:creationId xmlns:a16="http://schemas.microsoft.com/office/drawing/2014/main" id="{1F45F248-5EA2-51E1-7759-DF509BB14CA1}"/>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2" name="Oval 31">
            <a:extLst>
              <a:ext uri="{FF2B5EF4-FFF2-40B4-BE49-F238E27FC236}">
                <a16:creationId xmlns:a16="http://schemas.microsoft.com/office/drawing/2014/main" id="{4E386F40-D763-5129-0BC4-F39E9B032FC0}"/>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3" name="Oval 32">
            <a:extLst>
              <a:ext uri="{FF2B5EF4-FFF2-40B4-BE49-F238E27FC236}">
                <a16:creationId xmlns:a16="http://schemas.microsoft.com/office/drawing/2014/main" id="{282BCAB6-4BCA-0E09-1C48-027552EA6032}"/>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4" name="Oval 33">
            <a:extLst>
              <a:ext uri="{FF2B5EF4-FFF2-40B4-BE49-F238E27FC236}">
                <a16:creationId xmlns:a16="http://schemas.microsoft.com/office/drawing/2014/main" id="{A2B21D09-0F3B-422E-E2E7-A872D7DFC341}"/>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5" name="Oval 34">
            <a:extLst>
              <a:ext uri="{FF2B5EF4-FFF2-40B4-BE49-F238E27FC236}">
                <a16:creationId xmlns:a16="http://schemas.microsoft.com/office/drawing/2014/main" id="{E6752F44-EE89-21D8-13A5-94975F6BFFBD}"/>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6" name="Oval 35">
            <a:extLst>
              <a:ext uri="{FF2B5EF4-FFF2-40B4-BE49-F238E27FC236}">
                <a16:creationId xmlns:a16="http://schemas.microsoft.com/office/drawing/2014/main" id="{510CA724-3AD5-13E6-50D1-4E253C16FB74}"/>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7" name="Oval 36">
            <a:extLst>
              <a:ext uri="{FF2B5EF4-FFF2-40B4-BE49-F238E27FC236}">
                <a16:creationId xmlns:a16="http://schemas.microsoft.com/office/drawing/2014/main" id="{75A0D687-A9C0-1204-21BE-6203EEE22F8B}"/>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8" name="Oval 37">
            <a:extLst>
              <a:ext uri="{FF2B5EF4-FFF2-40B4-BE49-F238E27FC236}">
                <a16:creationId xmlns:a16="http://schemas.microsoft.com/office/drawing/2014/main" id="{20B44DA0-8CBF-48CB-30D5-B5189A2D2499}"/>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9" name="Oval 38">
            <a:extLst>
              <a:ext uri="{FF2B5EF4-FFF2-40B4-BE49-F238E27FC236}">
                <a16:creationId xmlns:a16="http://schemas.microsoft.com/office/drawing/2014/main" id="{83087393-94B0-2E00-FAA4-9952CBB96F6B}"/>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40" name="Oval 39">
            <a:extLst>
              <a:ext uri="{FF2B5EF4-FFF2-40B4-BE49-F238E27FC236}">
                <a16:creationId xmlns:a16="http://schemas.microsoft.com/office/drawing/2014/main" id="{7DAE1C97-6030-2C40-7734-95C242687A78}"/>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41" name="Arrow: Left 40">
            <a:hlinkClick r:id="rId11" action="ppaction://hlinksldjump"/>
            <a:extLst>
              <a:ext uri="{FF2B5EF4-FFF2-40B4-BE49-F238E27FC236}">
                <a16:creationId xmlns:a16="http://schemas.microsoft.com/office/drawing/2014/main" id="{6546E143-3012-E0D7-5AFB-8DC95D89B132}"/>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42" name="TextBox 41">
            <a:extLst>
              <a:ext uri="{FF2B5EF4-FFF2-40B4-BE49-F238E27FC236}">
                <a16:creationId xmlns:a16="http://schemas.microsoft.com/office/drawing/2014/main" id="{6B09D614-025A-54E3-D091-DB56943F4387}"/>
              </a:ext>
            </a:extLst>
          </p:cNvPr>
          <p:cNvSpPr txBox="1"/>
          <p:nvPr/>
        </p:nvSpPr>
        <p:spPr>
          <a:xfrm>
            <a:off x="807828" y="3576503"/>
            <a:ext cx="10162890" cy="2308324"/>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trên biển được hoạch định và đánh dấu bằng các toạ độ trên hải đồ là ranh giới phía ngoài lãnh hải của đất liền, lãnh hải của đảo, lãnh hải của quần đảo của Việt Nam được xác định theo Công ước của Liên hợp quốc về Luật Biển năm 1982 và các </a:t>
            </a:r>
            <a:r>
              <a:rPr lang="en-GB" sz="2400">
                <a:solidFill>
                  <a:srgbClr val="FF0000"/>
                </a:solidFill>
                <a:latin typeface="Arial" panose="020B0604020202020204" pitchFamily="34" charset="0"/>
                <a:cs typeface="Arial" panose="020B0604020202020204" pitchFamily="34" charset="0"/>
              </a:rPr>
              <a:t>điều ước </a:t>
            </a:r>
            <a:r>
              <a:rPr lang="en-GB" sz="2400">
                <a:latin typeface="Arial" panose="020B0604020202020204" pitchFamily="34" charset="0"/>
                <a:cs typeface="Arial" panose="020B0604020202020204" pitchFamily="34" charset="0"/>
              </a:rPr>
              <a:t>quốc tế giữa Cộng hoà xã hội chủ nghĩa Việt Nam và các quốc gia hữu quan.</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D82E1C2C-7797-F918-068E-61BDE609B873}"/>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16" name="Group 11">
            <a:extLst>
              <a:ext uri="{FF2B5EF4-FFF2-40B4-BE49-F238E27FC236}">
                <a16:creationId xmlns:a16="http://schemas.microsoft.com/office/drawing/2014/main" id="{3F76C54E-03F3-CBFE-8AE5-9AC7A898DD06}"/>
              </a:ext>
            </a:extLst>
          </p:cNvPr>
          <p:cNvGrpSpPr>
            <a:grpSpLocks/>
          </p:cNvGrpSpPr>
          <p:nvPr/>
        </p:nvGrpSpPr>
        <p:grpSpPr bwMode="auto">
          <a:xfrm>
            <a:off x="11008590" y="755406"/>
            <a:ext cx="625171" cy="612210"/>
            <a:chOff x="0" y="0"/>
            <a:chExt cx="666" cy="559"/>
          </a:xfrm>
        </p:grpSpPr>
        <p:sp>
          <p:nvSpPr>
            <p:cNvPr id="17" name="Freeform 12">
              <a:extLst>
                <a:ext uri="{FF2B5EF4-FFF2-40B4-BE49-F238E27FC236}">
                  <a16:creationId xmlns:a16="http://schemas.microsoft.com/office/drawing/2014/main" id="{8892612B-FC80-BC5E-43BD-429F83D5D33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7049481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500"/>
                                        <p:tgtEl>
                                          <p:spTgt spid="5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fade">
                                      <p:cBhvr>
                                        <p:cTn id="13" dur="500"/>
                                        <p:tgtEl>
                                          <p:spTgt spid="5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33"/>
                                        </p:tgtEl>
                                        <p:attrNameLst>
                                          <p:attrName>style.visibility</p:attrName>
                                        </p:attrNameLst>
                                      </p:cBhvr>
                                      <p:to>
                                        <p:strVal val="visible"/>
                                      </p:to>
                                    </p:set>
                                    <p:animEffect transition="in" filter="fade">
                                      <p:cBhvr>
                                        <p:cTn id="25" dur="500"/>
                                        <p:tgtEl>
                                          <p:spTgt spid="103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2"/>
                                        </p:tgtEl>
                                        <p:attrNameLst>
                                          <p:attrName>style.visibility</p:attrName>
                                        </p:attrNameLst>
                                      </p:cBhvr>
                                      <p:to>
                                        <p:strVal val="visible"/>
                                      </p:to>
                                    </p:set>
                                    <p:animEffect transition="in" filter="fade">
                                      <p:cBhvr>
                                        <p:cTn id="28" dur="500"/>
                                        <p:tgtEl>
                                          <p:spTgt spid="42"/>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3824" fill="hold"/>
                                        <p:tgtEl>
                                          <p:spTgt spid="15"/>
                                        </p:tgtEl>
                                      </p:cBhvr>
                                    </p:cmd>
                                  </p:childTnLst>
                                </p:cTn>
                              </p:par>
                            </p:childTnLst>
                          </p:cTn>
                        </p:par>
                      </p:childTnLst>
                    </p:cTn>
                  </p:par>
                </p:childTnLst>
              </p:cTn>
              <p:nextCondLst>
                <p:cond evt="onClick" delay="0">
                  <p:tgtEl>
                    <p:spTgt spid="48"/>
                  </p:tgtEl>
                </p:cond>
              </p:nextCondLst>
            </p:seq>
            <p:audio>
              <p:cMediaNode vol="80000">
                <p:cTn id="32" fill="hold" display="0">
                  <p:stCondLst>
                    <p:cond delay="indefinite"/>
                  </p:stCondLst>
                  <p:endCondLst>
                    <p:cond evt="onStopAudio" delay="0">
                      <p:tgtEl>
                        <p:sldTgt/>
                      </p:tgtEl>
                    </p:cond>
                  </p:endCondLst>
                </p:cTn>
                <p:tgtEl>
                  <p:spTgt spid="15"/>
                </p:tgtEl>
              </p:cMediaNode>
            </p:audio>
            <p:seq concurrent="1" nextAc="seek">
              <p:cTn id="33" restart="whenNotActive" fill="hold" evtFilter="cancelBubble" nodeType="interactiveSeq">
                <p:stCondLst>
                  <p:cond evt="onClick" delay="0">
                    <p:tgtEl>
                      <p:spTgt spid="25"/>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5"/>
                  </p:tgtEl>
                </p:cond>
              </p:nextCondLst>
            </p:seq>
          </p:childTnLst>
        </p:cTn>
      </p:par>
    </p:tnLst>
    <p:bldLst>
      <p:bldP spid="56" grpId="0" animBg="1"/>
      <p:bldP spid="58" grpId="0" animBg="1"/>
      <p:bldP spid="59" grpId="0" animBg="1"/>
      <p:bldP spid="60" grpId="0" animBg="1"/>
      <p:bldP spid="1033" grpId="0" animBg="1"/>
      <p:bldP spid="13" grpId="0" animBg="1"/>
      <p:bldP spid="14"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2"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793296" y="1212119"/>
            <a:ext cx="9129486" cy="103165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61402" y="1343133"/>
            <a:ext cx="9195296" cy="830997"/>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Đ</a:t>
            </a:r>
            <a:r>
              <a:rPr lang="en-GB" sz="2400" b="1">
                <a:solidFill>
                  <a:srgbClr val="000000"/>
                </a:solidFill>
                <a:effectLst/>
                <a:latin typeface="Times New Roman" panose="02020603050405020304" pitchFamily="18" charset="0"/>
                <a:ea typeface="Calibri" panose="020F0502020204030204" pitchFamily="34" charset="0"/>
              </a:rPr>
              <a:t>ất nước, được bao đời trước xây dựng và để lại, trong quan hệ với những người dân có tình cảm gắn bó với nó</a:t>
            </a:r>
            <a:r>
              <a:rPr lang="vi-VN" sz="2400" b="1">
                <a:effectLst/>
                <a:latin typeface="Times New Roman" panose="02020603050405020304" pitchFamily="18" charset="0"/>
                <a:ea typeface="Calibri" panose="020F0502020204030204" pitchFamily="34" charset="0"/>
              </a:rPr>
              <a:t>.</a:t>
            </a:r>
            <a:endParaRPr lang="vi-VN" sz="3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77569" y="2469415"/>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4712825" y="314239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5523854" y="314239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783478" y="3203988"/>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Q</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5594855" y="320398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072017" y="623750"/>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9</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6329542" y="314244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7135230" y="314239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6387489" y="320004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Ố</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7206231" y="320398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24" name="Picture 23" descr="A blue and white alarm clock with bells&#10;&#10;Description automatically generated">
            <a:extLst>
              <a:ext uri="{FF2B5EF4-FFF2-40B4-BE49-F238E27FC236}">
                <a16:creationId xmlns:a16="http://schemas.microsoft.com/office/drawing/2014/main" id="{68E46BCC-9B35-2C68-AD83-108709247142}"/>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96291" y="1920205"/>
            <a:ext cx="1301009" cy="1031659"/>
          </a:xfrm>
          <a:prstGeom prst="rect">
            <a:avLst/>
          </a:prstGeom>
        </p:spPr>
      </p:pic>
      <p:sp>
        <p:nvSpPr>
          <p:cNvPr id="25" name="Oval 24">
            <a:extLst>
              <a:ext uri="{FF2B5EF4-FFF2-40B4-BE49-F238E27FC236}">
                <a16:creationId xmlns:a16="http://schemas.microsoft.com/office/drawing/2014/main" id="{C5C06562-81DE-F12C-3D2B-3C37FC19224E}"/>
              </a:ext>
            </a:extLst>
          </p:cNvPr>
          <p:cNvSpPr/>
          <p:nvPr/>
        </p:nvSpPr>
        <p:spPr>
          <a:xfrm>
            <a:off x="108468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6" name="Oval 25">
            <a:extLst>
              <a:ext uri="{FF2B5EF4-FFF2-40B4-BE49-F238E27FC236}">
                <a16:creationId xmlns:a16="http://schemas.microsoft.com/office/drawing/2014/main" id="{9E8FD093-1A7A-F05A-7356-FE37EDE3B78D}"/>
              </a:ext>
            </a:extLst>
          </p:cNvPr>
          <p:cNvSpPr/>
          <p:nvPr/>
        </p:nvSpPr>
        <p:spPr>
          <a:xfrm>
            <a:off x="108468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7" name="Oval 26">
            <a:extLst>
              <a:ext uri="{FF2B5EF4-FFF2-40B4-BE49-F238E27FC236}">
                <a16:creationId xmlns:a16="http://schemas.microsoft.com/office/drawing/2014/main" id="{3238AE5E-9C6A-986A-2D65-82B39BB2A307}"/>
              </a:ext>
            </a:extLst>
          </p:cNvPr>
          <p:cNvSpPr/>
          <p:nvPr/>
        </p:nvSpPr>
        <p:spPr>
          <a:xfrm>
            <a:off x="108468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8" name="Oval 27">
            <a:extLst>
              <a:ext uri="{FF2B5EF4-FFF2-40B4-BE49-F238E27FC236}">
                <a16:creationId xmlns:a16="http://schemas.microsoft.com/office/drawing/2014/main" id="{C2582CBC-FF00-47F1-550C-313E4D321224}"/>
              </a:ext>
            </a:extLst>
          </p:cNvPr>
          <p:cNvSpPr/>
          <p:nvPr/>
        </p:nvSpPr>
        <p:spPr>
          <a:xfrm>
            <a:off x="108468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9" name="Oval 28">
            <a:extLst>
              <a:ext uri="{FF2B5EF4-FFF2-40B4-BE49-F238E27FC236}">
                <a16:creationId xmlns:a16="http://schemas.microsoft.com/office/drawing/2014/main" id="{15357750-EE11-6864-1D30-C5FF91BC38AE}"/>
              </a:ext>
            </a:extLst>
          </p:cNvPr>
          <p:cNvSpPr/>
          <p:nvPr/>
        </p:nvSpPr>
        <p:spPr>
          <a:xfrm>
            <a:off x="108468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0" name="Oval 29">
            <a:extLst>
              <a:ext uri="{FF2B5EF4-FFF2-40B4-BE49-F238E27FC236}">
                <a16:creationId xmlns:a16="http://schemas.microsoft.com/office/drawing/2014/main" id="{2D57ABBB-93C8-F1D1-3DBE-76D5E087C3A6}"/>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1" name="Oval 30">
            <a:extLst>
              <a:ext uri="{FF2B5EF4-FFF2-40B4-BE49-F238E27FC236}">
                <a16:creationId xmlns:a16="http://schemas.microsoft.com/office/drawing/2014/main" id="{D41CB281-D3C7-1F56-3504-5E992E5EF2E8}"/>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2" name="Oval 31">
            <a:extLst>
              <a:ext uri="{FF2B5EF4-FFF2-40B4-BE49-F238E27FC236}">
                <a16:creationId xmlns:a16="http://schemas.microsoft.com/office/drawing/2014/main" id="{0632F5F5-193A-D6FB-204F-290B859E9807}"/>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3" name="Oval 32">
            <a:extLst>
              <a:ext uri="{FF2B5EF4-FFF2-40B4-BE49-F238E27FC236}">
                <a16:creationId xmlns:a16="http://schemas.microsoft.com/office/drawing/2014/main" id="{1AC214B1-3EAE-E566-4F95-0A32D46DD0C5}"/>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4" name="Oval 33">
            <a:extLst>
              <a:ext uri="{FF2B5EF4-FFF2-40B4-BE49-F238E27FC236}">
                <a16:creationId xmlns:a16="http://schemas.microsoft.com/office/drawing/2014/main" id="{6F698848-6E02-BB19-A504-6EB7A2575015}"/>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5" name="Oval 34">
            <a:extLst>
              <a:ext uri="{FF2B5EF4-FFF2-40B4-BE49-F238E27FC236}">
                <a16:creationId xmlns:a16="http://schemas.microsoft.com/office/drawing/2014/main" id="{0B5C0B33-24B3-F23D-A8AF-8A63264A0A86}"/>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6" name="Oval 35">
            <a:extLst>
              <a:ext uri="{FF2B5EF4-FFF2-40B4-BE49-F238E27FC236}">
                <a16:creationId xmlns:a16="http://schemas.microsoft.com/office/drawing/2014/main" id="{BAE40429-CA4B-AD52-C922-E0CF1A6D0D67}"/>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7" name="Oval 36">
            <a:extLst>
              <a:ext uri="{FF2B5EF4-FFF2-40B4-BE49-F238E27FC236}">
                <a16:creationId xmlns:a16="http://schemas.microsoft.com/office/drawing/2014/main" id="{6B7277F0-EF8D-F1EE-F735-B2561AA4EE22}"/>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8" name="Oval 37">
            <a:extLst>
              <a:ext uri="{FF2B5EF4-FFF2-40B4-BE49-F238E27FC236}">
                <a16:creationId xmlns:a16="http://schemas.microsoft.com/office/drawing/2014/main" id="{089CD75A-91B5-0B8B-1BDF-2C242AF4BCAD}"/>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9" name="Oval 38">
            <a:extLst>
              <a:ext uri="{FF2B5EF4-FFF2-40B4-BE49-F238E27FC236}">
                <a16:creationId xmlns:a16="http://schemas.microsoft.com/office/drawing/2014/main" id="{0FAAB0F2-28B3-2070-7C74-14730595A342}"/>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40" name="Oval 39">
            <a:extLst>
              <a:ext uri="{FF2B5EF4-FFF2-40B4-BE49-F238E27FC236}">
                <a16:creationId xmlns:a16="http://schemas.microsoft.com/office/drawing/2014/main" id="{6CD1D7E3-5216-8B5E-EB6A-8AA22DDC43A5}"/>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41" name="Arrow: Left 40">
            <a:hlinkClick r:id="rId11" action="ppaction://hlinksldjump"/>
            <a:extLst>
              <a:ext uri="{FF2B5EF4-FFF2-40B4-BE49-F238E27FC236}">
                <a16:creationId xmlns:a16="http://schemas.microsoft.com/office/drawing/2014/main" id="{69BE7F4E-4204-7E09-5F4B-176B83AD043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42" name="TextBox 41">
            <a:extLst>
              <a:ext uri="{FF2B5EF4-FFF2-40B4-BE49-F238E27FC236}">
                <a16:creationId xmlns:a16="http://schemas.microsoft.com/office/drawing/2014/main" id="{F811D440-D4C9-7D38-31BB-9D79C08A376B}"/>
              </a:ext>
            </a:extLst>
          </p:cNvPr>
          <p:cNvSpPr txBox="1"/>
          <p:nvPr/>
        </p:nvSpPr>
        <p:spPr>
          <a:xfrm>
            <a:off x="760203" y="4036390"/>
            <a:ext cx="10162890" cy="1569660"/>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Nước Cộng hoà xã hội chủ nghĩa Việt Nam là một nước độc lập, có chủ quyền, thống nhất và toàn vẹn lãnh thổ, bao gồm đất liền, hải đảo, vùng biển và vùng trời. </a:t>
            </a:r>
            <a:r>
              <a:rPr lang="en-GB" sz="2400">
                <a:solidFill>
                  <a:srgbClr val="FF0000"/>
                </a:solidFill>
                <a:latin typeface="Arial" panose="020B0604020202020204" pitchFamily="34" charset="0"/>
                <a:cs typeface="Arial" panose="020B0604020202020204" pitchFamily="34" charset="0"/>
              </a:rPr>
              <a:t>Tổ quốc </a:t>
            </a:r>
            <a:r>
              <a:rPr lang="en-GB" sz="2400">
                <a:latin typeface="Arial" panose="020B0604020202020204" pitchFamily="34" charset="0"/>
                <a:cs typeface="Arial" panose="020B0604020202020204" pitchFamily="34" charset="0"/>
              </a:rPr>
              <a:t>Việt Nam là thiêng liêng, bất khả xâm phạm.</a:t>
            </a:r>
            <a:r>
              <a:rPr lang="vi-VN" sz="2400"/>
              <a:t>”</a:t>
            </a:r>
            <a:endParaRPr lang="en-US" sz="2800" dirty="0">
              <a:cs typeface="Arial" panose="020B0604020202020204" pitchFamily="34" charset="0"/>
            </a:endParaRPr>
          </a:p>
        </p:txBody>
      </p:sp>
      <p:sp>
        <p:nvSpPr>
          <p:cNvPr id="6" name="Rectangle 5">
            <a:extLst>
              <a:ext uri="{FF2B5EF4-FFF2-40B4-BE49-F238E27FC236}">
                <a16:creationId xmlns:a16="http://schemas.microsoft.com/office/drawing/2014/main" id="{34D690DD-09EA-826A-5412-D7115F72F128}"/>
              </a:ext>
            </a:extLst>
          </p:cNvPr>
          <p:cNvSpPr/>
          <p:nvPr/>
        </p:nvSpPr>
        <p:spPr>
          <a:xfrm>
            <a:off x="3098779" y="31421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6" name="Rectangle 15">
            <a:extLst>
              <a:ext uri="{FF2B5EF4-FFF2-40B4-BE49-F238E27FC236}">
                <a16:creationId xmlns:a16="http://schemas.microsoft.com/office/drawing/2014/main" id="{B69B927D-F76C-C7E8-A9E2-0DF3CF5530F1}"/>
              </a:ext>
            </a:extLst>
          </p:cNvPr>
          <p:cNvSpPr/>
          <p:nvPr/>
        </p:nvSpPr>
        <p:spPr>
          <a:xfrm>
            <a:off x="3904467" y="314211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7" name="Rectangle 16">
            <a:extLst>
              <a:ext uri="{FF2B5EF4-FFF2-40B4-BE49-F238E27FC236}">
                <a16:creationId xmlns:a16="http://schemas.microsoft.com/office/drawing/2014/main" id="{137370DC-8CF2-5657-EA68-69DB796FBBF2}"/>
              </a:ext>
            </a:extLst>
          </p:cNvPr>
          <p:cNvSpPr/>
          <p:nvPr/>
        </p:nvSpPr>
        <p:spPr>
          <a:xfrm>
            <a:off x="3156726" y="31997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8" name="Rectangle 17">
            <a:extLst>
              <a:ext uri="{FF2B5EF4-FFF2-40B4-BE49-F238E27FC236}">
                <a16:creationId xmlns:a16="http://schemas.microsoft.com/office/drawing/2014/main" id="{DF74264B-70DF-17E9-F34A-F81B75FEA488}"/>
              </a:ext>
            </a:extLst>
          </p:cNvPr>
          <p:cNvSpPr/>
          <p:nvPr/>
        </p:nvSpPr>
        <p:spPr>
          <a:xfrm>
            <a:off x="3975468" y="320371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Ổ</a:t>
            </a:r>
            <a:endParaRPr lang="en-US" sz="4000" b="1" dirty="0">
              <a:solidFill>
                <a:schemeClr val="tx1"/>
              </a:solidFill>
              <a:latin typeface="UTM Avo" panose="02040603050506020204" pitchFamily="18" charset="0"/>
            </a:endParaRPr>
          </a:p>
        </p:txBody>
      </p:sp>
      <p:pic>
        <p:nvPicPr>
          <p:cNvPr id="19" name="Picture 18" descr="A colorful kite with a black background&#10;&#10;Description automatically generated">
            <a:extLst>
              <a:ext uri="{FF2B5EF4-FFF2-40B4-BE49-F238E27FC236}">
                <a16:creationId xmlns:a16="http://schemas.microsoft.com/office/drawing/2014/main" id="{066E5576-FAC5-FD9F-DDFC-BAB7EB5843C6}"/>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20" name="Group 11">
            <a:extLst>
              <a:ext uri="{FF2B5EF4-FFF2-40B4-BE49-F238E27FC236}">
                <a16:creationId xmlns:a16="http://schemas.microsoft.com/office/drawing/2014/main" id="{04F15BBC-123E-3579-8B10-01A6D77D96B0}"/>
              </a:ext>
            </a:extLst>
          </p:cNvPr>
          <p:cNvGrpSpPr>
            <a:grpSpLocks/>
          </p:cNvGrpSpPr>
          <p:nvPr/>
        </p:nvGrpSpPr>
        <p:grpSpPr bwMode="auto">
          <a:xfrm>
            <a:off x="11008590" y="755406"/>
            <a:ext cx="625171" cy="612210"/>
            <a:chOff x="0" y="0"/>
            <a:chExt cx="666" cy="559"/>
          </a:xfrm>
        </p:grpSpPr>
        <p:sp>
          <p:nvSpPr>
            <p:cNvPr id="21" name="Freeform 12">
              <a:extLst>
                <a:ext uri="{FF2B5EF4-FFF2-40B4-BE49-F238E27FC236}">
                  <a16:creationId xmlns:a16="http://schemas.microsoft.com/office/drawing/2014/main" id="{E526270E-E7D6-BCF7-9497-A076F010C90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5793385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5"/>
                </p:tgtEl>
              </p:cMediaNode>
            </p:audio>
            <p:seq concurrent="1" nextAc="seek">
              <p:cTn id="30" restart="whenNotActive" fill="hold" evtFilter="cancelBubble" nodeType="interactiveSeq">
                <p:stCondLst>
                  <p:cond evt="onClick" delay="0">
                    <p:tgtEl>
                      <p:spTgt spid="25"/>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5"/>
                  </p:tgtEl>
                </p:cond>
              </p:nextCondLst>
            </p:seq>
          </p:childTnLst>
        </p:cTn>
      </p:par>
    </p:tnLst>
    <p:bldLst>
      <p:bldP spid="58" grpId="0" animBg="1"/>
      <p:bldP spid="59" grpId="0" animBg="1"/>
      <p:bldP spid="13" grpId="0" animBg="1"/>
      <p:bldP spid="14"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2" grpId="0" animBg="1"/>
      <p:bldP spid="17" grpId="0" animBg="1"/>
      <p:bldP spid="18"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15405" y="952401"/>
            <a:ext cx="9129486" cy="95746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83511" y="1061886"/>
            <a:ext cx="9195296" cy="830997"/>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P</a:t>
            </a:r>
            <a:r>
              <a:rPr lang="en-GB" sz="2400" b="1">
                <a:solidFill>
                  <a:srgbClr val="000000"/>
                </a:solidFill>
                <a:effectLst/>
                <a:latin typeface="Times New Roman" panose="02020603050405020304" pitchFamily="18" charset="0"/>
                <a:ea typeface="Calibri" panose="020F0502020204030204" pitchFamily="34" charset="0"/>
              </a:rPr>
              <a:t>hần đất đai, trời biển có giới hạn rõ ràng, được vạch ra dựa trên những tính chất, đặc điểm chung nào đó về địa lí, về khí hậu,</a:t>
            </a:r>
            <a:r>
              <a:rPr lang="vi-VN" sz="2400" b="1">
                <a:solidFill>
                  <a:srgbClr val="000000"/>
                </a:solidFill>
                <a:effectLst/>
                <a:latin typeface="Times New Roman" panose="02020603050405020304" pitchFamily="18" charset="0"/>
                <a:ea typeface="Calibri" panose="020F0502020204030204" pitchFamily="34" charset="0"/>
              </a:rPr>
              <a:t>...</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99678" y="2149703"/>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3143759" y="286228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949962" y="286228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767655" y="285828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5573858" y="285828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3205360" y="292388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K</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4007909" y="291987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838308" y="291987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U</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5644859" y="291987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V</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072718" y="207037"/>
            <a:ext cx="890927" cy="890927"/>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10</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6379546" y="286228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6437493" y="291987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Ự</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02C6D451-938F-5CC0-9C7E-C3877F3098FC}"/>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96291" y="1882105"/>
            <a:ext cx="1301009" cy="1031659"/>
          </a:xfrm>
          <a:prstGeom prst="rect">
            <a:avLst/>
          </a:prstGeom>
        </p:spPr>
      </p:pic>
      <p:sp>
        <p:nvSpPr>
          <p:cNvPr id="17" name="Oval 16">
            <a:extLst>
              <a:ext uri="{FF2B5EF4-FFF2-40B4-BE49-F238E27FC236}">
                <a16:creationId xmlns:a16="http://schemas.microsoft.com/office/drawing/2014/main" id="{EA72D402-4D16-DE02-33BC-01D16D8AF81B}"/>
              </a:ext>
            </a:extLst>
          </p:cNvPr>
          <p:cNvSpPr/>
          <p:nvPr/>
        </p:nvSpPr>
        <p:spPr>
          <a:xfrm>
            <a:off x="108468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5C811929-16BC-9D45-53CB-35C7580FE21E}"/>
              </a:ext>
            </a:extLst>
          </p:cNvPr>
          <p:cNvSpPr/>
          <p:nvPr/>
        </p:nvSpPr>
        <p:spPr>
          <a:xfrm>
            <a:off x="108468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785340B1-A9B6-C896-BC9A-E8EE0202F47C}"/>
              </a:ext>
            </a:extLst>
          </p:cNvPr>
          <p:cNvSpPr/>
          <p:nvPr/>
        </p:nvSpPr>
        <p:spPr>
          <a:xfrm>
            <a:off x="108468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8DD4CF09-592A-E635-7E83-949247917512}"/>
              </a:ext>
            </a:extLst>
          </p:cNvPr>
          <p:cNvSpPr/>
          <p:nvPr/>
        </p:nvSpPr>
        <p:spPr>
          <a:xfrm>
            <a:off x="108468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F74B692A-27A2-0353-0EE3-26F8208785F4}"/>
              </a:ext>
            </a:extLst>
          </p:cNvPr>
          <p:cNvSpPr/>
          <p:nvPr/>
        </p:nvSpPr>
        <p:spPr>
          <a:xfrm>
            <a:off x="108468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C6346154-0D99-8306-9FAF-8C56549DCF33}"/>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9213E1A9-7AC7-D36C-0300-21FBEC1CB6F2}"/>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208347C1-47CE-9995-4A7A-20EC9D76D5CD}"/>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FC67681A-2847-C2E3-77DC-C259ECD8EC8E}"/>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7344A959-4287-5C0D-7297-B4DB9D92B78B}"/>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97CED836-CB0D-A460-2EEE-BEFC4A3EF535}"/>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74AB6501-73BA-3868-B5EC-B1EF345BEE11}"/>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E8A7CC69-2964-EB45-D443-A57E69800B2E}"/>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84D639F0-3837-50D1-CCCB-D7C8AED2C435}"/>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364153B4-808C-D9AD-665D-550A0BB1B6AF}"/>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DD7C1C32-FF90-9DAA-1109-CC31B5C1DF1E}"/>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5DA73DC9-DC88-3519-D7B8-15014BECBF8F}"/>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BA9644EE-05B2-0421-1806-46AEE0E20294}"/>
              </a:ext>
            </a:extLst>
          </p:cNvPr>
          <p:cNvSpPr txBox="1"/>
          <p:nvPr/>
        </p:nvSpPr>
        <p:spPr>
          <a:xfrm>
            <a:off x="824899" y="3773828"/>
            <a:ext cx="10162890" cy="1938992"/>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solidFill>
                  <a:srgbClr val="FF0000"/>
                </a:solidFill>
                <a:latin typeface="Arial" panose="020B0604020202020204" pitchFamily="34" charset="0"/>
                <a:cs typeface="Arial" panose="020B0604020202020204" pitchFamily="34" charset="0"/>
              </a:rPr>
              <a:t>Khu vực </a:t>
            </a:r>
            <a:r>
              <a:rPr lang="en-GB" sz="2400">
                <a:latin typeface="Arial" panose="020B0604020202020204" pitchFamily="34" charset="0"/>
                <a:cs typeface="Arial" panose="020B0604020202020204" pitchFamily="34" charset="0"/>
              </a:rPr>
              <a:t>biên giới trên biển tính từ biên giới quốc gia trên biển vào hết địa giới hành chính xã, phường, thị trấn giáp biển và đảo, quần đảo. Khu vực biên giới trên không gồm phần không gian dọc theo biên giới quốc gia có chiều rộng 10 km tính từ biên giới quốc gia trở vào.</a:t>
            </a:r>
            <a:r>
              <a:rPr lang="vi-VN" sz="2400"/>
              <a:t>”</a:t>
            </a:r>
            <a:endParaRPr lang="en-US" sz="2800" dirty="0">
              <a:cs typeface="Arial" panose="020B0604020202020204" pitchFamily="34" charset="0"/>
            </a:endParaRPr>
          </a:p>
        </p:txBody>
      </p:sp>
      <p:sp>
        <p:nvSpPr>
          <p:cNvPr id="6" name="Rectangle 5">
            <a:extLst>
              <a:ext uri="{FF2B5EF4-FFF2-40B4-BE49-F238E27FC236}">
                <a16:creationId xmlns:a16="http://schemas.microsoft.com/office/drawing/2014/main" id="{F3735A86-79D5-894A-E9F4-BED561B8AE7C}"/>
              </a:ext>
            </a:extLst>
          </p:cNvPr>
          <p:cNvSpPr/>
          <p:nvPr/>
        </p:nvSpPr>
        <p:spPr>
          <a:xfrm>
            <a:off x="7185234" y="286751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A05F0A59-5CA8-49AA-FBA6-6326910230A0}"/>
              </a:ext>
            </a:extLst>
          </p:cNvPr>
          <p:cNvSpPr/>
          <p:nvPr/>
        </p:nvSpPr>
        <p:spPr>
          <a:xfrm>
            <a:off x="7243181" y="292510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pic>
        <p:nvPicPr>
          <p:cNvPr id="14" name="Picture 13" descr="A colorful kite with a black background&#10;&#10;Description automatically generated">
            <a:extLst>
              <a:ext uri="{FF2B5EF4-FFF2-40B4-BE49-F238E27FC236}">
                <a16:creationId xmlns:a16="http://schemas.microsoft.com/office/drawing/2014/main" id="{B97707E6-EE89-FEDC-7D98-2E1E1E1160C8}"/>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15580"/>
            <a:ext cx="688571" cy="688571"/>
          </a:xfrm>
          <a:prstGeom prst="rect">
            <a:avLst/>
          </a:prstGeom>
          <a:ln>
            <a:noFill/>
          </a:ln>
          <a:effectLst>
            <a:glow rad="12700">
              <a:schemeClr val="bg1">
                <a:alpha val="60000"/>
              </a:schemeClr>
            </a:glow>
          </a:effectLst>
        </p:spPr>
      </p:pic>
      <p:grpSp>
        <p:nvGrpSpPr>
          <p:cNvPr id="35" name="Group 11">
            <a:extLst>
              <a:ext uri="{FF2B5EF4-FFF2-40B4-BE49-F238E27FC236}">
                <a16:creationId xmlns:a16="http://schemas.microsoft.com/office/drawing/2014/main" id="{EB6FF01F-B8C4-07E6-68A3-A2551BBE318D}"/>
              </a:ext>
            </a:extLst>
          </p:cNvPr>
          <p:cNvGrpSpPr>
            <a:grpSpLocks/>
          </p:cNvGrpSpPr>
          <p:nvPr/>
        </p:nvGrpSpPr>
        <p:grpSpPr bwMode="auto">
          <a:xfrm>
            <a:off x="11008590" y="766695"/>
            <a:ext cx="625171" cy="612210"/>
            <a:chOff x="0" y="0"/>
            <a:chExt cx="666" cy="559"/>
          </a:xfrm>
        </p:grpSpPr>
        <p:sp>
          <p:nvSpPr>
            <p:cNvPr id="36" name="Freeform 12">
              <a:extLst>
                <a:ext uri="{FF2B5EF4-FFF2-40B4-BE49-F238E27FC236}">
                  <a16:creationId xmlns:a16="http://schemas.microsoft.com/office/drawing/2014/main" id="{8A953401-1564-D0C8-AA51-B49B4DB5BE3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4414724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6"/>
                                        </p:tgtEl>
                                        <p:attrNameLst>
                                          <p:attrName>style.visibility</p:attrName>
                                        </p:attrNameLst>
                                      </p:cBhvr>
                                      <p:to>
                                        <p:strVal val="visible"/>
                                      </p:to>
                                    </p:set>
                                    <p:animEffect transition="in" filter="fade">
                                      <p:cBhvr>
                                        <p:cTn id="16" dur="500"/>
                                        <p:tgtEl>
                                          <p:spTgt spid="5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5"/>
                </p:tgtEl>
              </p:cMediaNode>
            </p:audio>
            <p:seq concurrent="1" nextAc="seek">
              <p:cTn id="30" restart="whenNotActive" fill="hold" evtFilter="cancelBubble" nodeType="interactiveSeq">
                <p:stCondLst>
                  <p:cond evt="onClick" delay="0">
                    <p:tgtEl>
                      <p:spTgt spid="17"/>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1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12"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02821" y="707313"/>
            <a:ext cx="9129486" cy="1200328"/>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70927" y="760686"/>
            <a:ext cx="9195296" cy="1200329"/>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C</a:t>
            </a:r>
            <a:r>
              <a:rPr lang="en-GB" sz="2400" b="1">
                <a:solidFill>
                  <a:srgbClr val="000000"/>
                </a:solidFill>
                <a:effectLst/>
                <a:latin typeface="Times New Roman" panose="02020603050405020304" pitchFamily="18" charset="0"/>
                <a:ea typeface="Calibri" panose="020F0502020204030204" pitchFamily="34" charset="0"/>
              </a:rPr>
              <a:t>ông cuộc giữ nước bằng sức mạnh tổng hợp của toàn dân tộc, trong đó sức mạnh quân sự là đặc trưng, lực lượng vũ trang nhân dân làm nòng cốt.</a:t>
            </a:r>
            <a:endParaRPr lang="vi-VN" sz="166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87094" y="20504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3406809" y="268237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477462" y="275349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Ố</a:t>
            </a:r>
            <a:endParaRPr lang="en-US" sz="4000" b="1" dirty="0">
              <a:solidFill>
                <a:srgbClr val="FF0000"/>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2593294" y="268824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1800088" y="26878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2654895" y="274984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1863784" y="274949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Q</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933649" y="39431"/>
            <a:ext cx="850520" cy="781393"/>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latin typeface="UTM Avo" panose="02040603050506020204" pitchFamily="18" charset="0"/>
              </a:rPr>
              <a:t>11</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4220324" y="26754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5026012" y="267544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4278271" y="27330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5097013" y="273703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44422288-DD6C-BEAC-0E87-C13795EB07EE}"/>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58191" y="1844005"/>
            <a:ext cx="1301009" cy="1031659"/>
          </a:xfrm>
          <a:prstGeom prst="rect">
            <a:avLst/>
          </a:prstGeom>
        </p:spPr>
      </p:pic>
      <p:sp>
        <p:nvSpPr>
          <p:cNvPr id="17" name="Oval 16">
            <a:extLst>
              <a:ext uri="{FF2B5EF4-FFF2-40B4-BE49-F238E27FC236}">
                <a16:creationId xmlns:a16="http://schemas.microsoft.com/office/drawing/2014/main" id="{351FBB36-99F9-DFF7-8B72-5B839AB0E1C7}"/>
              </a:ext>
            </a:extLst>
          </p:cNvPr>
          <p:cNvSpPr/>
          <p:nvPr/>
        </p:nvSpPr>
        <p:spPr>
          <a:xfrm>
            <a:off x="108087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A0595B2D-0882-E409-4ABB-DFA4B81A44D9}"/>
              </a:ext>
            </a:extLst>
          </p:cNvPr>
          <p:cNvSpPr/>
          <p:nvPr/>
        </p:nvSpPr>
        <p:spPr>
          <a:xfrm>
            <a:off x="108087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2FD63556-1CAF-B995-7C3D-D26A4179050C}"/>
              </a:ext>
            </a:extLst>
          </p:cNvPr>
          <p:cNvSpPr/>
          <p:nvPr/>
        </p:nvSpPr>
        <p:spPr>
          <a:xfrm>
            <a:off x="108087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E1F58565-8107-3221-2FF4-B58C74E380BD}"/>
              </a:ext>
            </a:extLst>
          </p:cNvPr>
          <p:cNvSpPr/>
          <p:nvPr/>
        </p:nvSpPr>
        <p:spPr>
          <a:xfrm>
            <a:off x="108087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A406CB11-7B4B-6458-FF4D-E06B2216FD15}"/>
              </a:ext>
            </a:extLst>
          </p:cNvPr>
          <p:cNvSpPr/>
          <p:nvPr/>
        </p:nvSpPr>
        <p:spPr>
          <a:xfrm>
            <a:off x="108087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39DC3000-718B-9212-780F-9BB81F12EDBA}"/>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5BBEE091-2070-F7C6-3CA8-998200FEB310}"/>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6811833E-5A55-DCE1-0418-4CBFA2ED0CE9}"/>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D4A4DDE-FAA5-1DCF-8BC4-CFCEF777B426}"/>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A6947795-8700-E061-D730-F7EA7A8C6A48}"/>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23959291-4EBC-5A9F-2714-478500024258}"/>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1693917E-C8B7-46F7-E77D-10A2848063AB}"/>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D333D6BF-A708-3BA0-6223-AB83499FBE44}"/>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F24D1E79-030D-77C6-5859-0FB452620293}"/>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A7A42495-E28C-9219-967C-C9B8796D5EA1}"/>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536854A3-65D1-1C02-C19F-55057EC6319F}"/>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CF846EAD-D435-FEDC-BB18-5AFFAE6D0583}"/>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B9006592-06C5-64EE-928A-C8EFABFFCB4F}"/>
              </a:ext>
            </a:extLst>
          </p:cNvPr>
          <p:cNvSpPr txBox="1"/>
          <p:nvPr/>
        </p:nvSpPr>
        <p:spPr>
          <a:xfrm>
            <a:off x="1098426" y="3541269"/>
            <a:ext cx="10162890" cy="2246769"/>
          </a:xfrm>
          <a:prstGeom prst="rect">
            <a:avLst/>
          </a:prstGeom>
          <a:noFill/>
          <a:ln>
            <a:solidFill>
              <a:srgbClr val="00B050"/>
            </a:solidFill>
          </a:ln>
        </p:spPr>
        <p:txBody>
          <a:bodyPr wrap="square">
            <a:spAutoFit/>
          </a:bodyPr>
          <a:lstStyle/>
          <a:p>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vi-VN" sz="2300"/>
              <a:t>Các hành vi bị nghiêm cấm:</a:t>
            </a:r>
            <a:endParaRPr lang="en-US" sz="2300"/>
          </a:p>
          <a:p>
            <a:r>
              <a:rPr lang="vi-VN" sz="2300"/>
              <a:t>-....</a:t>
            </a:r>
            <a:endParaRPr lang="en-US" sz="2300"/>
          </a:p>
          <a:p>
            <a:r>
              <a:rPr lang="vi-VN" sz="2300"/>
              <a:t>-</a:t>
            </a:r>
            <a:r>
              <a:rPr lang="en-GB" sz="2300">
                <a:latin typeface="Arial" panose="020B0604020202020204" pitchFamily="34" charset="0"/>
                <a:cs typeface="Arial" panose="020B0604020202020204" pitchFamily="34" charset="0"/>
              </a:rPr>
              <a:t>Bay vào khu vực cấm bay; bắn, phóng, thả, đưa qua biên giới quốc gia trên không phương tiện bay, vật thể, các chất gây hại hoặc có nguy cơ gây hại cho </a:t>
            </a:r>
            <a:r>
              <a:rPr lang="en-GB" sz="2300">
                <a:solidFill>
                  <a:srgbClr val="FF0000"/>
                </a:solidFill>
                <a:latin typeface="Arial" panose="020B0604020202020204" pitchFamily="34" charset="0"/>
                <a:cs typeface="Arial" panose="020B0604020202020204" pitchFamily="34" charset="0"/>
              </a:rPr>
              <a:t>quốc phòng</a:t>
            </a:r>
            <a:r>
              <a:rPr lang="en-GB" sz="2300">
                <a:latin typeface="Arial" panose="020B0604020202020204" pitchFamily="34" charset="0"/>
                <a:cs typeface="Arial" panose="020B0604020202020204" pitchFamily="34" charset="0"/>
              </a:rPr>
              <a:t>, an ninh, kinh tế, sức khoẻ của nhân dân, môi trường, an toàn hàng không và trật tự, an toàn xã hội ở khu vực biên giới.</a:t>
            </a:r>
            <a:r>
              <a:rPr lang="vi-VN" sz="2400"/>
              <a:t>”</a:t>
            </a:r>
            <a:endParaRPr lang="en-US" sz="2800" dirty="0">
              <a:cs typeface="Arial" panose="020B0604020202020204" pitchFamily="34" charset="0"/>
            </a:endParaRPr>
          </a:p>
        </p:txBody>
      </p:sp>
      <p:sp>
        <p:nvSpPr>
          <p:cNvPr id="6" name="Rectangle 5">
            <a:extLst>
              <a:ext uri="{FF2B5EF4-FFF2-40B4-BE49-F238E27FC236}">
                <a16:creationId xmlns:a16="http://schemas.microsoft.com/office/drawing/2014/main" id="{23F5A6E3-DC94-2DE1-5F30-30AECE545A29}"/>
              </a:ext>
            </a:extLst>
          </p:cNvPr>
          <p:cNvSpPr/>
          <p:nvPr/>
        </p:nvSpPr>
        <p:spPr>
          <a:xfrm>
            <a:off x="5830287" y="267753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5" name="Rectangle 34">
            <a:extLst>
              <a:ext uri="{FF2B5EF4-FFF2-40B4-BE49-F238E27FC236}">
                <a16:creationId xmlns:a16="http://schemas.microsoft.com/office/drawing/2014/main" id="{1A6EDB37-73DB-2706-BC6D-D9EDAE59F5F0}"/>
              </a:ext>
            </a:extLst>
          </p:cNvPr>
          <p:cNvSpPr/>
          <p:nvPr/>
        </p:nvSpPr>
        <p:spPr>
          <a:xfrm>
            <a:off x="6635975" y="26774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7B2297AB-6695-BDC0-B341-84B38494A8BB}"/>
              </a:ext>
            </a:extLst>
          </p:cNvPr>
          <p:cNvSpPr/>
          <p:nvPr/>
        </p:nvSpPr>
        <p:spPr>
          <a:xfrm>
            <a:off x="5888234" y="273513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37" name="Rectangle 36">
            <a:extLst>
              <a:ext uri="{FF2B5EF4-FFF2-40B4-BE49-F238E27FC236}">
                <a16:creationId xmlns:a16="http://schemas.microsoft.com/office/drawing/2014/main" id="{472681C1-709D-1687-5638-C44ABCD27D3F}"/>
              </a:ext>
            </a:extLst>
          </p:cNvPr>
          <p:cNvSpPr/>
          <p:nvPr/>
        </p:nvSpPr>
        <p:spPr>
          <a:xfrm>
            <a:off x="6706976" y="273908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Ò</a:t>
            </a:r>
            <a:endParaRPr lang="en-US" sz="4000" b="1" dirty="0">
              <a:solidFill>
                <a:schemeClr val="tx1"/>
              </a:solidFill>
              <a:latin typeface="UTM Avo" panose="02040603050506020204" pitchFamily="18" charset="0"/>
            </a:endParaRPr>
          </a:p>
        </p:txBody>
      </p:sp>
      <p:sp>
        <p:nvSpPr>
          <p:cNvPr id="38" name="Rectangle 37">
            <a:extLst>
              <a:ext uri="{FF2B5EF4-FFF2-40B4-BE49-F238E27FC236}">
                <a16:creationId xmlns:a16="http://schemas.microsoft.com/office/drawing/2014/main" id="{44AD3F57-57E3-643A-B0AA-EA1FE296701F}"/>
              </a:ext>
            </a:extLst>
          </p:cNvPr>
          <p:cNvSpPr/>
          <p:nvPr/>
        </p:nvSpPr>
        <p:spPr>
          <a:xfrm>
            <a:off x="7439411" y="266463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9" name="Rectangle 38">
            <a:extLst>
              <a:ext uri="{FF2B5EF4-FFF2-40B4-BE49-F238E27FC236}">
                <a16:creationId xmlns:a16="http://schemas.microsoft.com/office/drawing/2014/main" id="{1EBE8702-6EF9-C76A-56DB-273B66637368}"/>
              </a:ext>
            </a:extLst>
          </p:cNvPr>
          <p:cNvSpPr/>
          <p:nvPr/>
        </p:nvSpPr>
        <p:spPr>
          <a:xfrm>
            <a:off x="8245099" y="26645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40" name="Rectangle 39">
            <a:extLst>
              <a:ext uri="{FF2B5EF4-FFF2-40B4-BE49-F238E27FC236}">
                <a16:creationId xmlns:a16="http://schemas.microsoft.com/office/drawing/2014/main" id="{0A70C302-AEC7-C4AB-64ED-BC7BA72ADC32}"/>
              </a:ext>
            </a:extLst>
          </p:cNvPr>
          <p:cNvSpPr/>
          <p:nvPr/>
        </p:nvSpPr>
        <p:spPr>
          <a:xfrm>
            <a:off x="7497358" y="272223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41" name="Rectangle 40">
            <a:extLst>
              <a:ext uri="{FF2B5EF4-FFF2-40B4-BE49-F238E27FC236}">
                <a16:creationId xmlns:a16="http://schemas.microsoft.com/office/drawing/2014/main" id="{10284058-567B-BF47-0608-CBD7D826F9DC}"/>
              </a:ext>
            </a:extLst>
          </p:cNvPr>
          <p:cNvSpPr/>
          <p:nvPr/>
        </p:nvSpPr>
        <p:spPr>
          <a:xfrm>
            <a:off x="8316100" y="272618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pic>
        <p:nvPicPr>
          <p:cNvPr id="42" name="Picture 41" descr="A colorful kite with a black background&#10;&#10;Description automatically generated">
            <a:extLst>
              <a:ext uri="{FF2B5EF4-FFF2-40B4-BE49-F238E27FC236}">
                <a16:creationId xmlns:a16="http://schemas.microsoft.com/office/drawing/2014/main" id="{89C2735F-E781-7C86-6A55-63864B813628}"/>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43" name="Group 11">
            <a:extLst>
              <a:ext uri="{FF2B5EF4-FFF2-40B4-BE49-F238E27FC236}">
                <a16:creationId xmlns:a16="http://schemas.microsoft.com/office/drawing/2014/main" id="{EF8EE6BD-7CFB-B1BD-0788-DC8699F9C35D}"/>
              </a:ext>
            </a:extLst>
          </p:cNvPr>
          <p:cNvGrpSpPr>
            <a:grpSpLocks/>
          </p:cNvGrpSpPr>
          <p:nvPr/>
        </p:nvGrpSpPr>
        <p:grpSpPr bwMode="auto">
          <a:xfrm>
            <a:off x="11008590" y="755406"/>
            <a:ext cx="625171" cy="612210"/>
            <a:chOff x="0" y="0"/>
            <a:chExt cx="666" cy="559"/>
          </a:xfrm>
        </p:grpSpPr>
        <p:sp>
          <p:nvSpPr>
            <p:cNvPr id="44" name="Freeform 12">
              <a:extLst>
                <a:ext uri="{FF2B5EF4-FFF2-40B4-BE49-F238E27FC236}">
                  <a16:creationId xmlns:a16="http://schemas.microsoft.com/office/drawing/2014/main" id="{A1C020A0-9F02-C796-9B06-127DD03DC75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2582900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fade">
                                      <p:cBhvr>
                                        <p:cTn id="10" dur="500"/>
                                        <p:tgtEl>
                                          <p:spTgt spid="3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fade">
                                      <p:cBhvr>
                                        <p:cTn id="13" dur="500"/>
                                        <p:tgtEl>
                                          <p:spTgt spid="3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fade">
                                      <p:cBhvr>
                                        <p:cTn id="19" dur="500"/>
                                        <p:tgtEl>
                                          <p:spTgt spid="4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33"/>
                                        </p:tgtEl>
                                        <p:attrNameLst>
                                          <p:attrName>style.visibility</p:attrName>
                                        </p:attrNameLst>
                                      </p:cBhvr>
                                      <p:to>
                                        <p:strVal val="visible"/>
                                      </p:to>
                                    </p:set>
                                    <p:animEffect transition="in" filter="fade">
                                      <p:cBhvr>
                                        <p:cTn id="28" dur="500"/>
                                        <p:tgtEl>
                                          <p:spTgt spid="103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500"/>
                                        <p:tgtEl>
                                          <p:spTgt spid="5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childTnLst>
                          </p:cTn>
                        </p:par>
                        <p:par>
                          <p:cTn id="35" fill="hold">
                            <p:stCondLst>
                              <p:cond delay="500"/>
                            </p:stCondLst>
                            <p:childTnLst>
                              <p:par>
                                <p:cTn id="36" presetID="1" presetClass="mediacall" presetSubtype="0" fill="hold" nodeType="afterEffect">
                                  <p:stCondLst>
                                    <p:cond delay="0"/>
                                  </p:stCondLst>
                                  <p:childTnLst>
                                    <p:cmd type="call" cmd="playFrom(0.0)">
                                      <p:cBhvr>
                                        <p:cTn id="37"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8" fill="hold" display="0">
                  <p:stCondLst>
                    <p:cond delay="indefinite"/>
                  </p:stCondLst>
                  <p:endCondLst>
                    <p:cond evt="onStopAudio" delay="0">
                      <p:tgtEl>
                        <p:sldTgt/>
                      </p:tgtEl>
                    </p:cond>
                  </p:endCondLst>
                </p:cTn>
                <p:tgtEl>
                  <p:spTgt spid="15"/>
                </p:tgtEl>
              </p:cMediaNode>
            </p:audio>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ntr" presetSubtype="0" fill="hold" grpId="0" nodeType="afterEffect">
                                  <p:stCondLst>
                                    <p:cond delay="0"/>
                                  </p:stCondLst>
                                  <p:childTnLst>
                                    <p:set>
                                      <p:cBhvr>
                                        <p:cTn id="43"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4000"/>
                            </p:stCondLst>
                            <p:childTnLst>
                              <p:par>
                                <p:cTn id="54" presetID="1" presetClass="entr" presetSubtype="0" fill="hold" grpId="0" nodeType="afterEffect">
                                  <p:stCondLst>
                                    <p:cond delay="0"/>
                                  </p:stCondLst>
                                  <p:childTnLst>
                                    <p:set>
                                      <p:cBhvr>
                                        <p:cTn id="55"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5000"/>
                            </p:stCondLst>
                            <p:childTnLst>
                              <p:par>
                                <p:cTn id="57" presetID="1" presetClass="entr" presetSubtype="0" fill="hold" grpId="0" nodeType="afterEffect">
                                  <p:stCondLst>
                                    <p:cond delay="0"/>
                                  </p:stCondLst>
                                  <p:childTnLst>
                                    <p:set>
                                      <p:cBhvr>
                                        <p:cTn id="58"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6000"/>
                            </p:stCondLst>
                            <p:childTnLst>
                              <p:par>
                                <p:cTn id="60" presetID="1" presetClass="entr" presetSubtype="0" fill="hold" grpId="0" nodeType="afterEffect">
                                  <p:stCondLst>
                                    <p:cond delay="0"/>
                                  </p:stCondLst>
                                  <p:childTnLst>
                                    <p:set>
                                      <p:cBhvr>
                                        <p:cTn id="61"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7000"/>
                            </p:stCondLst>
                            <p:childTnLst>
                              <p:par>
                                <p:cTn id="63" presetID="1" presetClass="entr" presetSubtype="0" fill="hold" grpId="0" nodeType="afterEffect">
                                  <p:stCondLst>
                                    <p:cond delay="0"/>
                                  </p:stCondLst>
                                  <p:childTnLst>
                                    <p:set>
                                      <p:cBhvr>
                                        <p:cTn id="64"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8000"/>
                            </p:stCondLst>
                            <p:childTnLst>
                              <p:par>
                                <p:cTn id="66" presetID="1" presetClass="entr" presetSubtype="0" fill="hold" grpId="0" nodeType="afterEffect">
                                  <p:stCondLst>
                                    <p:cond delay="0"/>
                                  </p:stCondLst>
                                  <p:childTnLst>
                                    <p:set>
                                      <p:cBhvr>
                                        <p:cTn id="67"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9000"/>
                            </p:stCondLst>
                            <p:childTnLst>
                              <p:par>
                                <p:cTn id="69" presetID="1" presetClass="entr" presetSubtype="0" fill="hold" grpId="0" nodeType="afterEffect">
                                  <p:stCondLst>
                                    <p:cond delay="0"/>
                                  </p:stCondLst>
                                  <p:childTnLst>
                                    <p:set>
                                      <p:cBhvr>
                                        <p:cTn id="70"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0000"/>
                            </p:stCondLst>
                            <p:childTnLst>
                              <p:par>
                                <p:cTn id="72" presetID="1" presetClass="entr" presetSubtype="0" fill="hold" grpId="0" nodeType="afterEffect">
                                  <p:stCondLst>
                                    <p:cond delay="0"/>
                                  </p:stCondLst>
                                  <p:childTnLst>
                                    <p:set>
                                      <p:cBhvr>
                                        <p:cTn id="73"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1000"/>
                            </p:stCondLst>
                            <p:childTnLst>
                              <p:par>
                                <p:cTn id="75" presetID="1" presetClass="entr" presetSubtype="0" fill="hold" grpId="0" nodeType="afterEffect">
                                  <p:stCondLst>
                                    <p:cond delay="0"/>
                                  </p:stCondLst>
                                  <p:childTnLst>
                                    <p:set>
                                      <p:cBhvr>
                                        <p:cTn id="76"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2000"/>
                            </p:stCondLst>
                            <p:childTnLst>
                              <p:par>
                                <p:cTn id="78" presetID="1" presetClass="entr" presetSubtype="0" fill="hold" grpId="0" nodeType="afterEffect">
                                  <p:stCondLst>
                                    <p:cond delay="0"/>
                                  </p:stCondLst>
                                  <p:childTnLst>
                                    <p:set>
                                      <p:cBhvr>
                                        <p:cTn id="7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3000"/>
                            </p:stCondLst>
                            <p:childTnLst>
                              <p:par>
                                <p:cTn id="81" presetID="1" presetClass="entr" presetSubtype="0" fill="hold" grpId="0" nodeType="afterEffect">
                                  <p:stCondLst>
                                    <p:cond delay="0"/>
                                  </p:stCondLst>
                                  <p:childTnLst>
                                    <p:set>
                                      <p:cBhvr>
                                        <p:cTn id="8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4000"/>
                            </p:stCondLst>
                            <p:childTnLst>
                              <p:par>
                                <p:cTn id="84" presetID="1" presetClass="entr" presetSubtype="0" fill="hold" grpId="0" nodeType="afterEffect">
                                  <p:stCondLst>
                                    <p:cond delay="0"/>
                                  </p:stCondLst>
                                  <p:childTnLst>
                                    <p:set>
                                      <p:cBhvr>
                                        <p:cTn id="85"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8" grpId="0" animBg="1"/>
      <p:bldP spid="1031" grpId="0" animBg="1"/>
      <p:bldP spid="1033" grpId="0" animBg="1"/>
      <p:bldP spid="1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6" grpId="0" animBg="1"/>
      <p:bldP spid="37" grpId="0" animBg="1"/>
      <p:bldP spid="40" grpId="0" animBg="1"/>
      <p:bldP spid="41"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732971" y="1180193"/>
            <a:ext cx="9129486" cy="76500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01077" y="1339782"/>
            <a:ext cx="9195296" cy="461665"/>
          </a:xfrm>
          <a:prstGeom prst="rect">
            <a:avLst/>
          </a:prstGeom>
          <a:noFill/>
        </p:spPr>
        <p:txBody>
          <a:bodyPr wrap="square" rtlCol="0">
            <a:spAutoFit/>
          </a:bodyPr>
          <a:lstStyle/>
          <a:p>
            <a:pPr algn="ctr"/>
            <a:r>
              <a:rPr lang="vi-VN" sz="2400" b="1">
                <a:effectLst/>
                <a:latin typeface="Times New Roman" panose="02020603050405020304" pitchFamily="18" charset="0"/>
                <a:ea typeface="Calibri" panose="020F0502020204030204" pitchFamily="34" charset="0"/>
              </a:rPr>
              <a:t>Vạch rõ, định rõ.</a:t>
            </a:r>
            <a:endParaRPr lang="vi-VN" sz="44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17244" y="21520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8342790" y="28171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2610842" y="28100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285129" y="281002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3454234" y="28099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7525478" y="28171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8404391" y="287876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2668789" y="28676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355782" y="287161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C</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3525235" y="287156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Ạ</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7589174" y="287876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6716429" y="28183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5923223" y="28179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6778030" y="287991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Ị</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5986919" y="287956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969646" y="418813"/>
            <a:ext cx="931908" cy="931908"/>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12</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2" name="Rectangle 11">
            <a:extLst>
              <a:ext uri="{FF2B5EF4-FFF2-40B4-BE49-F238E27FC236}">
                <a16:creationId xmlns:a16="http://schemas.microsoft.com/office/drawing/2014/main" id="{CA5874CB-EFC5-632B-77EB-DFFA193382E1}"/>
              </a:ext>
            </a:extLst>
          </p:cNvPr>
          <p:cNvSpPr/>
          <p:nvPr/>
        </p:nvSpPr>
        <p:spPr>
          <a:xfrm>
            <a:off x="5109708" y="28179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5180709" y="287956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A2E6845D-4D2E-C319-B1FE-76A7633E465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58191" y="1882105"/>
            <a:ext cx="1301009" cy="1031659"/>
          </a:xfrm>
          <a:prstGeom prst="rect">
            <a:avLst/>
          </a:prstGeom>
        </p:spPr>
      </p:pic>
      <p:sp>
        <p:nvSpPr>
          <p:cNvPr id="17" name="Oval 16">
            <a:extLst>
              <a:ext uri="{FF2B5EF4-FFF2-40B4-BE49-F238E27FC236}">
                <a16:creationId xmlns:a16="http://schemas.microsoft.com/office/drawing/2014/main" id="{52A4E2F1-C511-C753-82C3-BA11F53F4117}"/>
              </a:ext>
            </a:extLst>
          </p:cNvPr>
          <p:cNvSpPr/>
          <p:nvPr/>
        </p:nvSpPr>
        <p:spPr>
          <a:xfrm>
            <a:off x="108087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476F0ACC-3525-8B7E-26B6-E76DF3D04E53}"/>
              </a:ext>
            </a:extLst>
          </p:cNvPr>
          <p:cNvSpPr/>
          <p:nvPr/>
        </p:nvSpPr>
        <p:spPr>
          <a:xfrm>
            <a:off x="108087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EC21DC86-42B7-9C08-1641-7D7ECE7F89A2}"/>
              </a:ext>
            </a:extLst>
          </p:cNvPr>
          <p:cNvSpPr/>
          <p:nvPr/>
        </p:nvSpPr>
        <p:spPr>
          <a:xfrm>
            <a:off x="108087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F013221F-ACF2-FB4B-B9D8-F540CCFEBFB0}"/>
              </a:ext>
            </a:extLst>
          </p:cNvPr>
          <p:cNvSpPr/>
          <p:nvPr/>
        </p:nvSpPr>
        <p:spPr>
          <a:xfrm>
            <a:off x="108087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06B92563-7806-A9B3-A0D7-4E10EC53C97E}"/>
              </a:ext>
            </a:extLst>
          </p:cNvPr>
          <p:cNvSpPr/>
          <p:nvPr/>
        </p:nvSpPr>
        <p:spPr>
          <a:xfrm>
            <a:off x="108087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74A361B7-201F-C19C-3098-146AD5BF8CFC}"/>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DDDFD812-EC59-FF32-BED6-FB80A8423829}"/>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FB80B351-023B-DFFA-3568-1028068AD0D3}"/>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5779D795-8CA0-906C-0E65-B4BF09237B87}"/>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8B61198A-0407-74B6-BF11-7AAD1B129EE1}"/>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DB7DC633-9150-79D1-6C50-46E064D0088F}"/>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F56791BA-DE7E-A391-C373-A211FF69131A}"/>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799A8C7-49EB-AF6F-541E-A1B75CBB5BEA}"/>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799A586F-905B-3B23-5653-DFE86102A4A3}"/>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60C01A67-8CAD-34E5-30D5-EC1F6450ADDE}"/>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E64424F8-91AE-84DB-425E-607BCE253BEE}"/>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F1A2FB00-6C68-270D-4BE0-D71CE3A90310}"/>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6D475551-78B6-FDF3-1394-970F8A025157}"/>
              </a:ext>
            </a:extLst>
          </p:cNvPr>
          <p:cNvSpPr txBox="1"/>
          <p:nvPr/>
        </p:nvSpPr>
        <p:spPr>
          <a:xfrm>
            <a:off x="795128" y="3728594"/>
            <a:ext cx="10162890" cy="830997"/>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trên đất liền được </a:t>
            </a:r>
            <a:r>
              <a:rPr lang="en-GB" sz="2400">
                <a:solidFill>
                  <a:srgbClr val="FF0000"/>
                </a:solidFill>
                <a:latin typeface="Arial" panose="020B0604020202020204" pitchFamily="34" charset="0"/>
                <a:cs typeface="Arial" panose="020B0604020202020204" pitchFamily="34" charset="0"/>
              </a:rPr>
              <a:t>hoạch định </a:t>
            </a:r>
            <a:r>
              <a:rPr lang="en-GB" sz="2400">
                <a:latin typeface="Arial" panose="020B0604020202020204" pitchFamily="34" charset="0"/>
                <a:cs typeface="Arial" panose="020B0604020202020204" pitchFamily="34" charset="0"/>
              </a:rPr>
              <a:t>và đánh dấu trên thực địa bằng hệ thống mốc quốc giới.</a:t>
            </a:r>
            <a:r>
              <a:rPr lang="vi-VN" sz="2400"/>
              <a:t>”</a:t>
            </a:r>
            <a:endParaRPr lang="en-US" sz="2800" dirty="0">
              <a:cs typeface="Arial" panose="020B0604020202020204" pitchFamily="34" charset="0"/>
            </a:endParaRPr>
          </a:p>
        </p:txBody>
      </p:sp>
      <p:sp>
        <p:nvSpPr>
          <p:cNvPr id="6" name="Rectangle 5">
            <a:extLst>
              <a:ext uri="{FF2B5EF4-FFF2-40B4-BE49-F238E27FC236}">
                <a16:creationId xmlns:a16="http://schemas.microsoft.com/office/drawing/2014/main" id="{962E2575-B5E2-701B-E4FC-7894F3C52243}"/>
              </a:ext>
            </a:extLst>
          </p:cNvPr>
          <p:cNvSpPr/>
          <p:nvPr/>
        </p:nvSpPr>
        <p:spPr>
          <a:xfrm>
            <a:off x="1792464" y="280866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1" name="Rectangle 10">
            <a:extLst>
              <a:ext uri="{FF2B5EF4-FFF2-40B4-BE49-F238E27FC236}">
                <a16:creationId xmlns:a16="http://schemas.microsoft.com/office/drawing/2014/main" id="{70E5E078-8279-5E54-480E-116EAEB11F7C}"/>
              </a:ext>
            </a:extLst>
          </p:cNvPr>
          <p:cNvSpPr/>
          <p:nvPr/>
        </p:nvSpPr>
        <p:spPr>
          <a:xfrm>
            <a:off x="1850411" y="286625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pic>
        <p:nvPicPr>
          <p:cNvPr id="13" name="Picture 12" descr="A colorful kite with a black background&#10;&#10;Description automatically generated">
            <a:extLst>
              <a:ext uri="{FF2B5EF4-FFF2-40B4-BE49-F238E27FC236}">
                <a16:creationId xmlns:a16="http://schemas.microsoft.com/office/drawing/2014/main" id="{0201BC04-B5D8-E6B5-C9D0-FBF1EEC5D94B}"/>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35" name="Group 11">
            <a:extLst>
              <a:ext uri="{FF2B5EF4-FFF2-40B4-BE49-F238E27FC236}">
                <a16:creationId xmlns:a16="http://schemas.microsoft.com/office/drawing/2014/main" id="{C3571A50-895B-6133-54CA-CD1B0E4AAF23}"/>
              </a:ext>
            </a:extLst>
          </p:cNvPr>
          <p:cNvGrpSpPr>
            <a:grpSpLocks/>
          </p:cNvGrpSpPr>
          <p:nvPr/>
        </p:nvGrpSpPr>
        <p:grpSpPr bwMode="auto">
          <a:xfrm>
            <a:off x="11008590" y="755406"/>
            <a:ext cx="625171" cy="612210"/>
            <a:chOff x="0" y="0"/>
            <a:chExt cx="666" cy="559"/>
          </a:xfrm>
        </p:grpSpPr>
        <p:sp>
          <p:nvSpPr>
            <p:cNvPr id="36" name="Freeform 12">
              <a:extLst>
                <a:ext uri="{FF2B5EF4-FFF2-40B4-BE49-F238E27FC236}">
                  <a16:creationId xmlns:a16="http://schemas.microsoft.com/office/drawing/2014/main" id="{5A11B6EB-534F-91AA-A709-24B49B51116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205877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3"/>
                                        </p:tgtEl>
                                        <p:attrNameLst>
                                          <p:attrName>style.visibility</p:attrName>
                                        </p:attrNameLst>
                                      </p:cBhvr>
                                      <p:to>
                                        <p:strVal val="visible"/>
                                      </p:to>
                                    </p:set>
                                    <p:animEffect transition="in" filter="fade">
                                      <p:cBhvr>
                                        <p:cTn id="13" dur="500"/>
                                        <p:tgtEl>
                                          <p:spTgt spid="103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fade">
                                      <p:cBhvr>
                                        <p:cTn id="28" dur="500"/>
                                        <p:tgtEl>
                                          <p:spTgt spid="5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animEffect transition="in" filter="fade">
                                      <p:cBhvr>
                                        <p:cTn id="31" dur="500"/>
                                        <p:tgtEl>
                                          <p:spTgt spid="6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childTnLst>
                          </p:cTn>
                        </p:par>
                        <p:par>
                          <p:cTn id="35" fill="hold">
                            <p:stCondLst>
                              <p:cond delay="500"/>
                            </p:stCondLst>
                            <p:childTnLst>
                              <p:par>
                                <p:cTn id="36" presetID="1" presetClass="mediacall" presetSubtype="0" fill="hold" nodeType="afterEffect">
                                  <p:stCondLst>
                                    <p:cond delay="0"/>
                                  </p:stCondLst>
                                  <p:childTnLst>
                                    <p:cmd type="call" cmd="playFrom(0.0)">
                                      <p:cBhvr>
                                        <p:cTn id="37"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8" fill="hold" display="0">
                  <p:stCondLst>
                    <p:cond delay="indefinite"/>
                  </p:stCondLst>
                  <p:endCondLst>
                    <p:cond evt="onStopAudio" delay="0">
                      <p:tgtEl>
                        <p:sldTgt/>
                      </p:tgtEl>
                    </p:cond>
                  </p:endCondLst>
                </p:cTn>
                <p:tgtEl>
                  <p:spTgt spid="15"/>
                </p:tgtEl>
              </p:cMediaNode>
            </p:audio>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ntr" presetSubtype="0" fill="hold" grpId="0" nodeType="afterEffect">
                                  <p:stCondLst>
                                    <p:cond delay="0"/>
                                  </p:stCondLst>
                                  <p:childTnLst>
                                    <p:set>
                                      <p:cBhvr>
                                        <p:cTn id="43"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4000"/>
                            </p:stCondLst>
                            <p:childTnLst>
                              <p:par>
                                <p:cTn id="54" presetID="1" presetClass="entr" presetSubtype="0" fill="hold" grpId="0" nodeType="afterEffect">
                                  <p:stCondLst>
                                    <p:cond delay="0"/>
                                  </p:stCondLst>
                                  <p:childTnLst>
                                    <p:set>
                                      <p:cBhvr>
                                        <p:cTn id="55"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5000"/>
                            </p:stCondLst>
                            <p:childTnLst>
                              <p:par>
                                <p:cTn id="57" presetID="1" presetClass="entr" presetSubtype="0" fill="hold" grpId="0" nodeType="afterEffect">
                                  <p:stCondLst>
                                    <p:cond delay="0"/>
                                  </p:stCondLst>
                                  <p:childTnLst>
                                    <p:set>
                                      <p:cBhvr>
                                        <p:cTn id="58"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6000"/>
                            </p:stCondLst>
                            <p:childTnLst>
                              <p:par>
                                <p:cTn id="60" presetID="1" presetClass="entr" presetSubtype="0" fill="hold" grpId="0" nodeType="afterEffect">
                                  <p:stCondLst>
                                    <p:cond delay="0"/>
                                  </p:stCondLst>
                                  <p:childTnLst>
                                    <p:set>
                                      <p:cBhvr>
                                        <p:cTn id="61"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7000"/>
                            </p:stCondLst>
                            <p:childTnLst>
                              <p:par>
                                <p:cTn id="63" presetID="1" presetClass="entr" presetSubtype="0" fill="hold" grpId="0" nodeType="afterEffect">
                                  <p:stCondLst>
                                    <p:cond delay="0"/>
                                  </p:stCondLst>
                                  <p:childTnLst>
                                    <p:set>
                                      <p:cBhvr>
                                        <p:cTn id="64"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8000"/>
                            </p:stCondLst>
                            <p:childTnLst>
                              <p:par>
                                <p:cTn id="66" presetID="1" presetClass="entr" presetSubtype="0" fill="hold" grpId="0" nodeType="afterEffect">
                                  <p:stCondLst>
                                    <p:cond delay="0"/>
                                  </p:stCondLst>
                                  <p:childTnLst>
                                    <p:set>
                                      <p:cBhvr>
                                        <p:cTn id="67"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9000"/>
                            </p:stCondLst>
                            <p:childTnLst>
                              <p:par>
                                <p:cTn id="69" presetID="1" presetClass="entr" presetSubtype="0" fill="hold" grpId="0" nodeType="afterEffect">
                                  <p:stCondLst>
                                    <p:cond delay="0"/>
                                  </p:stCondLst>
                                  <p:childTnLst>
                                    <p:set>
                                      <p:cBhvr>
                                        <p:cTn id="70"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0000"/>
                            </p:stCondLst>
                            <p:childTnLst>
                              <p:par>
                                <p:cTn id="72" presetID="1" presetClass="entr" presetSubtype="0" fill="hold" grpId="0" nodeType="afterEffect">
                                  <p:stCondLst>
                                    <p:cond delay="0"/>
                                  </p:stCondLst>
                                  <p:childTnLst>
                                    <p:set>
                                      <p:cBhvr>
                                        <p:cTn id="73"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1000"/>
                            </p:stCondLst>
                            <p:childTnLst>
                              <p:par>
                                <p:cTn id="75" presetID="1" presetClass="entr" presetSubtype="0" fill="hold" grpId="0" nodeType="afterEffect">
                                  <p:stCondLst>
                                    <p:cond delay="0"/>
                                  </p:stCondLst>
                                  <p:childTnLst>
                                    <p:set>
                                      <p:cBhvr>
                                        <p:cTn id="76"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2000"/>
                            </p:stCondLst>
                            <p:childTnLst>
                              <p:par>
                                <p:cTn id="78" presetID="1" presetClass="entr" presetSubtype="0" fill="hold" grpId="0" nodeType="afterEffect">
                                  <p:stCondLst>
                                    <p:cond delay="0"/>
                                  </p:stCondLst>
                                  <p:childTnLst>
                                    <p:set>
                                      <p:cBhvr>
                                        <p:cTn id="7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3000"/>
                            </p:stCondLst>
                            <p:childTnLst>
                              <p:par>
                                <p:cTn id="81" presetID="1" presetClass="entr" presetSubtype="0" fill="hold" grpId="0" nodeType="afterEffect">
                                  <p:stCondLst>
                                    <p:cond delay="0"/>
                                  </p:stCondLst>
                                  <p:childTnLst>
                                    <p:set>
                                      <p:cBhvr>
                                        <p:cTn id="8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4000"/>
                            </p:stCondLst>
                            <p:childTnLst>
                              <p:par>
                                <p:cTn id="84" presetID="1" presetClass="entr" presetSubtype="0" fill="hold" grpId="0" nodeType="afterEffect">
                                  <p:stCondLst>
                                    <p:cond delay="0"/>
                                  </p:stCondLst>
                                  <p:childTnLst>
                                    <p:set>
                                      <p:cBhvr>
                                        <p:cTn id="85"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60" grpId="0" animBg="1"/>
      <p:bldP spid="1031" grpId="0" animBg="1"/>
      <p:bldP spid="103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11"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736146" y="1145268"/>
            <a:ext cx="9129486" cy="84870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04252" y="1362007"/>
            <a:ext cx="9195296" cy="461665"/>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Đ</a:t>
            </a:r>
            <a:r>
              <a:rPr lang="en-GB" sz="2400" b="1">
                <a:solidFill>
                  <a:srgbClr val="000000"/>
                </a:solidFill>
                <a:effectLst/>
                <a:latin typeface="Times New Roman" panose="02020603050405020304" pitchFamily="18" charset="0"/>
                <a:ea typeface="Calibri" panose="020F0502020204030204" pitchFamily="34" charset="0"/>
              </a:rPr>
              <a:t>ường phân giới giữa hai bên</a:t>
            </a:r>
            <a:r>
              <a:rPr lang="vi-VN" sz="2400" b="1">
                <a:solidFill>
                  <a:srgbClr val="000000"/>
                </a:solidFill>
                <a:effectLst/>
                <a:latin typeface="Times New Roman" panose="02020603050405020304" pitchFamily="18" charset="0"/>
                <a:ea typeface="Calibri" panose="020F0502020204030204" pitchFamily="34" charset="0"/>
              </a:rPr>
              <a:t>.</a:t>
            </a:r>
            <a:endParaRPr lang="vi-VN" sz="5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20419" y="212351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0" name="Rectangle 49">
            <a:extLst>
              <a:ext uri="{FF2B5EF4-FFF2-40B4-BE49-F238E27FC236}">
                <a16:creationId xmlns:a16="http://schemas.microsoft.com/office/drawing/2014/main" id="{938D76D6-BC0D-E1BA-D34A-99F9DFC23BB6}"/>
              </a:ext>
            </a:extLst>
          </p:cNvPr>
          <p:cNvSpPr/>
          <p:nvPr/>
        </p:nvSpPr>
        <p:spPr>
          <a:xfrm>
            <a:off x="3894369" y="275268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555073" y="275269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737761" y="27526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2251256" y="275577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3952316" y="281028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5625726" y="2814293"/>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G</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808762" y="281422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2314952" y="281737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R</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7986373" y="276099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7193167" y="276064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8047974" y="282259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7256863" y="282224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Ớ</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972821" y="383888"/>
            <a:ext cx="931908" cy="931908"/>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13</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2" name="Rectangle 11">
            <a:extLst>
              <a:ext uri="{FF2B5EF4-FFF2-40B4-BE49-F238E27FC236}">
                <a16:creationId xmlns:a16="http://schemas.microsoft.com/office/drawing/2014/main" id="{CA5874CB-EFC5-632B-77EB-DFFA193382E1}"/>
              </a:ext>
            </a:extLst>
          </p:cNvPr>
          <p:cNvSpPr/>
          <p:nvPr/>
        </p:nvSpPr>
        <p:spPr>
          <a:xfrm>
            <a:off x="6379652" y="276064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6450653" y="282224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1" name="Picture 10" descr="A blue and white alarm clock with bells&#10;&#10;Description automatically generated">
            <a:extLst>
              <a:ext uri="{FF2B5EF4-FFF2-40B4-BE49-F238E27FC236}">
                <a16:creationId xmlns:a16="http://schemas.microsoft.com/office/drawing/2014/main" id="{A4F87635-E499-31E1-9FC4-AE7B9A455F91}"/>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58191" y="1805905"/>
            <a:ext cx="1301009" cy="1031659"/>
          </a:xfrm>
          <a:prstGeom prst="rect">
            <a:avLst/>
          </a:prstGeom>
        </p:spPr>
      </p:pic>
      <p:sp>
        <p:nvSpPr>
          <p:cNvPr id="13" name="Oval 12">
            <a:extLst>
              <a:ext uri="{FF2B5EF4-FFF2-40B4-BE49-F238E27FC236}">
                <a16:creationId xmlns:a16="http://schemas.microsoft.com/office/drawing/2014/main" id="{98B2F792-BE61-A68C-14BD-E050B907CE5D}"/>
              </a:ext>
            </a:extLst>
          </p:cNvPr>
          <p:cNvSpPr/>
          <p:nvPr/>
        </p:nvSpPr>
        <p:spPr>
          <a:xfrm>
            <a:off x="10808711" y="2129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6" name="Oval 15">
            <a:extLst>
              <a:ext uri="{FF2B5EF4-FFF2-40B4-BE49-F238E27FC236}">
                <a16:creationId xmlns:a16="http://schemas.microsoft.com/office/drawing/2014/main" id="{4AC67CEF-9E6E-4B67-6980-987FAABAB7F2}"/>
              </a:ext>
            </a:extLst>
          </p:cNvPr>
          <p:cNvSpPr/>
          <p:nvPr/>
        </p:nvSpPr>
        <p:spPr>
          <a:xfrm>
            <a:off x="10808711" y="2129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7" name="Oval 16">
            <a:extLst>
              <a:ext uri="{FF2B5EF4-FFF2-40B4-BE49-F238E27FC236}">
                <a16:creationId xmlns:a16="http://schemas.microsoft.com/office/drawing/2014/main" id="{66412B5E-6E98-5470-FE1F-5F3CBF5730C1}"/>
              </a:ext>
            </a:extLst>
          </p:cNvPr>
          <p:cNvSpPr/>
          <p:nvPr/>
        </p:nvSpPr>
        <p:spPr>
          <a:xfrm>
            <a:off x="10808711" y="2129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8" name="Oval 17">
            <a:extLst>
              <a:ext uri="{FF2B5EF4-FFF2-40B4-BE49-F238E27FC236}">
                <a16:creationId xmlns:a16="http://schemas.microsoft.com/office/drawing/2014/main" id="{69746AAF-A27F-AA54-0F70-B1FD6E5F768F}"/>
              </a:ext>
            </a:extLst>
          </p:cNvPr>
          <p:cNvSpPr/>
          <p:nvPr/>
        </p:nvSpPr>
        <p:spPr>
          <a:xfrm>
            <a:off x="10808711" y="2129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9" name="Oval 18">
            <a:extLst>
              <a:ext uri="{FF2B5EF4-FFF2-40B4-BE49-F238E27FC236}">
                <a16:creationId xmlns:a16="http://schemas.microsoft.com/office/drawing/2014/main" id="{AE3C2947-6D68-43AD-29CC-01C6E8D716B9}"/>
              </a:ext>
            </a:extLst>
          </p:cNvPr>
          <p:cNvSpPr/>
          <p:nvPr/>
        </p:nvSpPr>
        <p:spPr>
          <a:xfrm>
            <a:off x="10808711" y="2129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0" name="Oval 19">
            <a:extLst>
              <a:ext uri="{FF2B5EF4-FFF2-40B4-BE49-F238E27FC236}">
                <a16:creationId xmlns:a16="http://schemas.microsoft.com/office/drawing/2014/main" id="{418829AC-1B78-1A7E-B21E-5F52BB497C27}"/>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1" name="Oval 20">
            <a:extLst>
              <a:ext uri="{FF2B5EF4-FFF2-40B4-BE49-F238E27FC236}">
                <a16:creationId xmlns:a16="http://schemas.microsoft.com/office/drawing/2014/main" id="{BD30356B-8CC2-24A8-34D9-189F5E2B6863}"/>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2" name="Oval 21">
            <a:extLst>
              <a:ext uri="{FF2B5EF4-FFF2-40B4-BE49-F238E27FC236}">
                <a16:creationId xmlns:a16="http://schemas.microsoft.com/office/drawing/2014/main" id="{0836701C-785B-C511-2A8A-8A1A77E0528B}"/>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3" name="Oval 22">
            <a:extLst>
              <a:ext uri="{FF2B5EF4-FFF2-40B4-BE49-F238E27FC236}">
                <a16:creationId xmlns:a16="http://schemas.microsoft.com/office/drawing/2014/main" id="{9D5F9029-B236-F943-2F00-9FAB5BB4177D}"/>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4" name="Oval 23">
            <a:extLst>
              <a:ext uri="{FF2B5EF4-FFF2-40B4-BE49-F238E27FC236}">
                <a16:creationId xmlns:a16="http://schemas.microsoft.com/office/drawing/2014/main" id="{7C5B9234-1764-4C6E-9A5D-9ECE93A9E160}"/>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5" name="Oval 24">
            <a:extLst>
              <a:ext uri="{FF2B5EF4-FFF2-40B4-BE49-F238E27FC236}">
                <a16:creationId xmlns:a16="http://schemas.microsoft.com/office/drawing/2014/main" id="{952114CC-BB84-146D-6D40-42D87E6F3EDC}"/>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6" name="Oval 25">
            <a:extLst>
              <a:ext uri="{FF2B5EF4-FFF2-40B4-BE49-F238E27FC236}">
                <a16:creationId xmlns:a16="http://schemas.microsoft.com/office/drawing/2014/main" id="{9ECCE7EA-721B-B00E-5261-08530C68BF57}"/>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7" name="Oval 26">
            <a:extLst>
              <a:ext uri="{FF2B5EF4-FFF2-40B4-BE49-F238E27FC236}">
                <a16:creationId xmlns:a16="http://schemas.microsoft.com/office/drawing/2014/main" id="{E08E6AC3-A2AF-5B97-157A-AE3FC5E1106E}"/>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8" name="Oval 27">
            <a:extLst>
              <a:ext uri="{FF2B5EF4-FFF2-40B4-BE49-F238E27FC236}">
                <a16:creationId xmlns:a16="http://schemas.microsoft.com/office/drawing/2014/main" id="{5C2C8811-37E7-3532-5387-952F471C85E0}"/>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29" name="Oval 28">
            <a:extLst>
              <a:ext uri="{FF2B5EF4-FFF2-40B4-BE49-F238E27FC236}">
                <a16:creationId xmlns:a16="http://schemas.microsoft.com/office/drawing/2014/main" id="{1FE6EB3A-9806-BB79-C25A-92A9D471A6ED}"/>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0" name="Oval 29">
            <a:extLst>
              <a:ext uri="{FF2B5EF4-FFF2-40B4-BE49-F238E27FC236}">
                <a16:creationId xmlns:a16="http://schemas.microsoft.com/office/drawing/2014/main" id="{A2388D02-786C-2718-4AA5-8FC569CD4766}"/>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1" name="Arrow: Left 30">
            <a:hlinkClick r:id="rId11" action="ppaction://hlinksldjump"/>
            <a:extLst>
              <a:ext uri="{FF2B5EF4-FFF2-40B4-BE49-F238E27FC236}">
                <a16:creationId xmlns:a16="http://schemas.microsoft.com/office/drawing/2014/main" id="{880CCAC4-15B8-71B2-2456-9891B36D626D}"/>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2" name="TextBox 31">
            <a:extLst>
              <a:ext uri="{FF2B5EF4-FFF2-40B4-BE49-F238E27FC236}">
                <a16:creationId xmlns:a16="http://schemas.microsoft.com/office/drawing/2014/main" id="{10EAAD47-6A39-8499-4C8D-A51AD60AEC0E}"/>
              </a:ext>
            </a:extLst>
          </p:cNvPr>
          <p:cNvSpPr txBox="1"/>
          <p:nvPr/>
        </p:nvSpPr>
        <p:spPr>
          <a:xfrm>
            <a:off x="836219" y="3599322"/>
            <a:ext cx="10162890" cy="2308324"/>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trên biển được hoạch định và đánh dấu bằng các toạ độ trên hải đồ là </a:t>
            </a:r>
            <a:r>
              <a:rPr lang="en-GB" sz="2400">
                <a:solidFill>
                  <a:srgbClr val="FF0000"/>
                </a:solidFill>
                <a:latin typeface="Arial" panose="020B0604020202020204" pitchFamily="34" charset="0"/>
                <a:cs typeface="Arial" panose="020B0604020202020204" pitchFamily="34" charset="0"/>
              </a:rPr>
              <a:t>ranh giới </a:t>
            </a:r>
            <a:r>
              <a:rPr lang="en-GB" sz="2400">
                <a:latin typeface="Arial" panose="020B0604020202020204" pitchFamily="34" charset="0"/>
                <a:cs typeface="Arial" panose="020B0604020202020204" pitchFamily="34" charset="0"/>
              </a:rPr>
              <a:t>phía ngoài lãnh hải của đất liền, lãnh hải của đảo, lãnh hải của quần đảo của Việt Nam được xác định theo Công ước của Liên hợp quốc về Luật Biển năm 1982 và các điều ước quốc tế giữa Cộng hoà xã hội chủ nghĩa Việt Nam và các quốc gia hữu quan.</a:t>
            </a:r>
            <a:r>
              <a:rPr lang="vi-VN" sz="2400"/>
              <a:t>”</a:t>
            </a:r>
            <a:endParaRPr lang="en-US" sz="2800" dirty="0">
              <a:cs typeface="Arial" panose="020B0604020202020204" pitchFamily="34" charset="0"/>
            </a:endParaRPr>
          </a:p>
        </p:txBody>
      </p:sp>
      <p:sp>
        <p:nvSpPr>
          <p:cNvPr id="33" name="Rectangle 32">
            <a:extLst>
              <a:ext uri="{FF2B5EF4-FFF2-40B4-BE49-F238E27FC236}">
                <a16:creationId xmlns:a16="http://schemas.microsoft.com/office/drawing/2014/main" id="{C802BCB7-3194-67CD-9914-C2D9AEF41C63}"/>
              </a:ext>
            </a:extLst>
          </p:cNvPr>
          <p:cNvSpPr/>
          <p:nvPr/>
        </p:nvSpPr>
        <p:spPr>
          <a:xfrm>
            <a:off x="3077950" y="27526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4" name="Rectangle 33">
            <a:extLst>
              <a:ext uri="{FF2B5EF4-FFF2-40B4-BE49-F238E27FC236}">
                <a16:creationId xmlns:a16="http://schemas.microsoft.com/office/drawing/2014/main" id="{260B3251-C41B-F537-9BBB-CA9343B304F6}"/>
              </a:ext>
            </a:extLst>
          </p:cNvPr>
          <p:cNvSpPr/>
          <p:nvPr/>
        </p:nvSpPr>
        <p:spPr>
          <a:xfrm>
            <a:off x="3135897" y="281022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pic>
        <p:nvPicPr>
          <p:cNvPr id="6" name="Picture 5" descr="A colorful kite with a black background&#10;&#10;Description automatically generated">
            <a:extLst>
              <a:ext uri="{FF2B5EF4-FFF2-40B4-BE49-F238E27FC236}">
                <a16:creationId xmlns:a16="http://schemas.microsoft.com/office/drawing/2014/main" id="{C2A9AC83-1E04-BCF6-7D7A-3F5D85388FC6}"/>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35" name="Group 11">
            <a:extLst>
              <a:ext uri="{FF2B5EF4-FFF2-40B4-BE49-F238E27FC236}">
                <a16:creationId xmlns:a16="http://schemas.microsoft.com/office/drawing/2014/main" id="{33AFA06A-EE44-3ED1-ECAF-88E888EC8564}"/>
              </a:ext>
            </a:extLst>
          </p:cNvPr>
          <p:cNvGrpSpPr>
            <a:grpSpLocks/>
          </p:cNvGrpSpPr>
          <p:nvPr/>
        </p:nvGrpSpPr>
        <p:grpSpPr bwMode="auto">
          <a:xfrm>
            <a:off x="11008590" y="755406"/>
            <a:ext cx="625171" cy="612210"/>
            <a:chOff x="0" y="0"/>
            <a:chExt cx="666" cy="559"/>
          </a:xfrm>
        </p:grpSpPr>
        <p:sp>
          <p:nvSpPr>
            <p:cNvPr id="36" name="Freeform 12">
              <a:extLst>
                <a:ext uri="{FF2B5EF4-FFF2-40B4-BE49-F238E27FC236}">
                  <a16:creationId xmlns:a16="http://schemas.microsoft.com/office/drawing/2014/main" id="{F8C95DD1-F319-D166-329B-41E03EA73CB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8796325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500"/>
                                        <p:tgtEl>
                                          <p:spTgt spid="6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fade">
                                      <p:cBhvr>
                                        <p:cTn id="28" dur="500"/>
                                        <p:tgtEl>
                                          <p:spTgt spid="3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5"/>
                </p:tgtEl>
              </p:cMediaNode>
            </p:audio>
            <p:seq concurrent="1" nextAc="seek">
              <p:cTn id="36" restart="whenNotActive" fill="hold" evtFilter="cancelBubble" nodeType="interactiveSeq">
                <p:stCondLst>
                  <p:cond evt="onClick" delay="0">
                    <p:tgtEl>
                      <p:spTgt spid="13"/>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3"/>
                  </p:tgtEl>
                </p:cond>
              </p:nextCondLst>
            </p:seq>
          </p:childTnLst>
        </p:cTn>
      </p:par>
    </p:tnLst>
    <p:bldLst>
      <p:bldP spid="56" grpId="0" animBg="1"/>
      <p:bldP spid="58" grpId="0" animBg="1"/>
      <p:bldP spid="59" grpId="0" animBg="1"/>
      <p:bldP spid="60" grpId="0" animBg="1"/>
      <p:bldP spid="1031" grpId="0" animBg="1"/>
      <p:bldP spid="103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2" grpId="0" animBg="1"/>
      <p:bldP spid="34"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717096" y="964293"/>
            <a:ext cx="9129486" cy="740902"/>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685202" y="1129003"/>
            <a:ext cx="9195296" cy="461665"/>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B</a:t>
            </a:r>
            <a:r>
              <a:rPr lang="en-GB" sz="2400" b="1">
                <a:solidFill>
                  <a:srgbClr val="000000"/>
                </a:solidFill>
                <a:effectLst/>
                <a:latin typeface="Times New Roman" panose="02020603050405020304" pitchFamily="18" charset="0"/>
                <a:ea typeface="Calibri" panose="020F0502020204030204" pitchFamily="34" charset="0"/>
              </a:rPr>
              <a:t>ản đồ dùng cho tàu thuyền đi biển.</a:t>
            </a:r>
            <a:endParaRPr lang="vi-VN" sz="5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01369" y="186826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607173" y="252838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017925" y="2526433"/>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668774" y="258998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Ồ</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5088578" y="258803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I</a:t>
            </a:r>
            <a:endParaRPr lang="en-US" sz="4000" b="1" dirty="0">
              <a:solidFill>
                <a:srgbClr val="FF0000"/>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5812549" y="252731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4210590" y="252523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5874150" y="258891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4274286" y="258683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924743" y="217427"/>
            <a:ext cx="931908" cy="931908"/>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14</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2" name="Rectangle 11">
            <a:extLst>
              <a:ext uri="{FF2B5EF4-FFF2-40B4-BE49-F238E27FC236}">
                <a16:creationId xmlns:a16="http://schemas.microsoft.com/office/drawing/2014/main" id="{CA5874CB-EFC5-632B-77EB-DFFA193382E1}"/>
              </a:ext>
            </a:extLst>
          </p:cNvPr>
          <p:cNvSpPr/>
          <p:nvPr/>
        </p:nvSpPr>
        <p:spPr>
          <a:xfrm>
            <a:off x="3397075" y="252523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3468076" y="258683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20" name="Picture 19" descr="A blue and white alarm clock with bells&#10;&#10;Description automatically generated">
            <a:extLst>
              <a:ext uri="{FF2B5EF4-FFF2-40B4-BE49-F238E27FC236}">
                <a16:creationId xmlns:a16="http://schemas.microsoft.com/office/drawing/2014/main" id="{D91885CC-2453-8A6C-E8A2-DBA278F82011}"/>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48109" y="1869761"/>
            <a:ext cx="1301009" cy="1031659"/>
          </a:xfrm>
          <a:prstGeom prst="rect">
            <a:avLst/>
          </a:prstGeom>
        </p:spPr>
      </p:pic>
      <p:sp>
        <p:nvSpPr>
          <p:cNvPr id="21" name="Oval 20">
            <a:extLst>
              <a:ext uri="{FF2B5EF4-FFF2-40B4-BE49-F238E27FC236}">
                <a16:creationId xmlns:a16="http://schemas.microsoft.com/office/drawing/2014/main" id="{265B7D93-2515-FF5C-EF53-9F33F1046DA7}"/>
              </a:ext>
            </a:extLst>
          </p:cNvPr>
          <p:cNvSpPr/>
          <p:nvPr/>
        </p:nvSpPr>
        <p:spPr>
          <a:xfrm>
            <a:off x="10798629" y="2193377"/>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2" name="Oval 21">
            <a:extLst>
              <a:ext uri="{FF2B5EF4-FFF2-40B4-BE49-F238E27FC236}">
                <a16:creationId xmlns:a16="http://schemas.microsoft.com/office/drawing/2014/main" id="{21C0E1D3-CC9F-823B-64F3-2158C2E3BDC2}"/>
              </a:ext>
            </a:extLst>
          </p:cNvPr>
          <p:cNvSpPr/>
          <p:nvPr/>
        </p:nvSpPr>
        <p:spPr>
          <a:xfrm>
            <a:off x="10798629" y="2193377"/>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3" name="Oval 22">
            <a:extLst>
              <a:ext uri="{FF2B5EF4-FFF2-40B4-BE49-F238E27FC236}">
                <a16:creationId xmlns:a16="http://schemas.microsoft.com/office/drawing/2014/main" id="{C2A84258-23C8-4F80-6821-DE973B468FC3}"/>
              </a:ext>
            </a:extLst>
          </p:cNvPr>
          <p:cNvSpPr/>
          <p:nvPr/>
        </p:nvSpPr>
        <p:spPr>
          <a:xfrm>
            <a:off x="10798629" y="2193377"/>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4" name="Oval 23">
            <a:extLst>
              <a:ext uri="{FF2B5EF4-FFF2-40B4-BE49-F238E27FC236}">
                <a16:creationId xmlns:a16="http://schemas.microsoft.com/office/drawing/2014/main" id="{EDAFDB75-FF69-C7BD-EC34-A2ED5683AD6E}"/>
              </a:ext>
            </a:extLst>
          </p:cNvPr>
          <p:cNvSpPr/>
          <p:nvPr/>
        </p:nvSpPr>
        <p:spPr>
          <a:xfrm>
            <a:off x="10798629" y="2193377"/>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5" name="Oval 24">
            <a:extLst>
              <a:ext uri="{FF2B5EF4-FFF2-40B4-BE49-F238E27FC236}">
                <a16:creationId xmlns:a16="http://schemas.microsoft.com/office/drawing/2014/main" id="{47F76849-8136-54EA-25B4-A9C2D1B17D50}"/>
              </a:ext>
            </a:extLst>
          </p:cNvPr>
          <p:cNvSpPr/>
          <p:nvPr/>
        </p:nvSpPr>
        <p:spPr>
          <a:xfrm>
            <a:off x="10798629" y="2193377"/>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6" name="Oval 25">
            <a:extLst>
              <a:ext uri="{FF2B5EF4-FFF2-40B4-BE49-F238E27FC236}">
                <a16:creationId xmlns:a16="http://schemas.microsoft.com/office/drawing/2014/main" id="{6394ADA0-45EE-57EA-586A-844FC6AEEF63}"/>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7" name="Oval 26">
            <a:extLst>
              <a:ext uri="{FF2B5EF4-FFF2-40B4-BE49-F238E27FC236}">
                <a16:creationId xmlns:a16="http://schemas.microsoft.com/office/drawing/2014/main" id="{4EFD0D2E-AB7E-D244-5740-6E294E5512CE}"/>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8" name="Oval 27">
            <a:extLst>
              <a:ext uri="{FF2B5EF4-FFF2-40B4-BE49-F238E27FC236}">
                <a16:creationId xmlns:a16="http://schemas.microsoft.com/office/drawing/2014/main" id="{DDD108A1-8C2E-DA2A-5BFF-81D91707A319}"/>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9" name="Oval 28">
            <a:extLst>
              <a:ext uri="{FF2B5EF4-FFF2-40B4-BE49-F238E27FC236}">
                <a16:creationId xmlns:a16="http://schemas.microsoft.com/office/drawing/2014/main" id="{50DC2EBB-F505-338F-5A1A-723AA0C408F9}"/>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0" name="Oval 29">
            <a:extLst>
              <a:ext uri="{FF2B5EF4-FFF2-40B4-BE49-F238E27FC236}">
                <a16:creationId xmlns:a16="http://schemas.microsoft.com/office/drawing/2014/main" id="{17FE7488-CD89-9A91-209E-EAEA6A9DE6E4}"/>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1" name="Oval 30">
            <a:extLst>
              <a:ext uri="{FF2B5EF4-FFF2-40B4-BE49-F238E27FC236}">
                <a16:creationId xmlns:a16="http://schemas.microsoft.com/office/drawing/2014/main" id="{ED5EC6FF-7F6E-0EE1-D320-263ED95A3D73}"/>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2" name="Oval 31">
            <a:extLst>
              <a:ext uri="{FF2B5EF4-FFF2-40B4-BE49-F238E27FC236}">
                <a16:creationId xmlns:a16="http://schemas.microsoft.com/office/drawing/2014/main" id="{B015BE09-7976-6FA8-6A0A-49BF7503AE66}"/>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3" name="Oval 32">
            <a:extLst>
              <a:ext uri="{FF2B5EF4-FFF2-40B4-BE49-F238E27FC236}">
                <a16:creationId xmlns:a16="http://schemas.microsoft.com/office/drawing/2014/main" id="{C9847F91-36AA-4376-E41B-5495370EA6D7}"/>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4" name="Oval 33">
            <a:extLst>
              <a:ext uri="{FF2B5EF4-FFF2-40B4-BE49-F238E27FC236}">
                <a16:creationId xmlns:a16="http://schemas.microsoft.com/office/drawing/2014/main" id="{EFB60030-87C1-C3DE-431E-CCD4CA3E7AEC}"/>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5" name="Oval 34">
            <a:extLst>
              <a:ext uri="{FF2B5EF4-FFF2-40B4-BE49-F238E27FC236}">
                <a16:creationId xmlns:a16="http://schemas.microsoft.com/office/drawing/2014/main" id="{9C72DF49-4E15-97DC-4B9C-5E7D201E21F9}"/>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6" name="Oval 35">
            <a:extLst>
              <a:ext uri="{FF2B5EF4-FFF2-40B4-BE49-F238E27FC236}">
                <a16:creationId xmlns:a16="http://schemas.microsoft.com/office/drawing/2014/main" id="{CD659A66-05AE-6AE7-79E5-F28432CFD7EE}"/>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7" name="Arrow: Left 36">
            <a:hlinkClick r:id="rId11" action="ppaction://hlinksldjump"/>
            <a:extLst>
              <a:ext uri="{FF2B5EF4-FFF2-40B4-BE49-F238E27FC236}">
                <a16:creationId xmlns:a16="http://schemas.microsoft.com/office/drawing/2014/main" id="{36B583E2-1F3C-1150-0943-F16AA8322FE3}"/>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8" name="TextBox 37">
            <a:extLst>
              <a:ext uri="{FF2B5EF4-FFF2-40B4-BE49-F238E27FC236}">
                <a16:creationId xmlns:a16="http://schemas.microsoft.com/office/drawing/2014/main" id="{382B738B-3720-D025-F630-B01F1B0457B1}"/>
              </a:ext>
            </a:extLst>
          </p:cNvPr>
          <p:cNvSpPr txBox="1"/>
          <p:nvPr/>
        </p:nvSpPr>
        <p:spPr>
          <a:xfrm>
            <a:off x="809984" y="3425178"/>
            <a:ext cx="10162890" cy="2308324"/>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trên biển được hoạch định và đánh dấu bằng các toạ độ trên </a:t>
            </a:r>
            <a:r>
              <a:rPr lang="en-GB" sz="2400">
                <a:solidFill>
                  <a:srgbClr val="FF0000"/>
                </a:solidFill>
                <a:latin typeface="Arial" panose="020B0604020202020204" pitchFamily="34" charset="0"/>
                <a:cs typeface="Arial" panose="020B0604020202020204" pitchFamily="34" charset="0"/>
              </a:rPr>
              <a:t>hải đồ </a:t>
            </a:r>
            <a:r>
              <a:rPr lang="en-GB" sz="2400">
                <a:latin typeface="Arial" panose="020B0604020202020204" pitchFamily="34" charset="0"/>
                <a:cs typeface="Arial" panose="020B0604020202020204" pitchFamily="34" charset="0"/>
              </a:rPr>
              <a:t>là ranh giới phía ngoài lãnh hải của đất liền, lãnh hải của đảo, lãnh hải của quần đảo của Việt Nam được xác định theo Công ước của Liên hợp quốc về Luật Biển năm 1982 và các điều ước quốc tế giữa Cộng hoà xã hội chủ nghĩa Việt Nam và các quốc gia hữu quan.</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87B37935-7581-8261-0FF0-089176AAB831}"/>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11" name="Group 11">
            <a:extLst>
              <a:ext uri="{FF2B5EF4-FFF2-40B4-BE49-F238E27FC236}">
                <a16:creationId xmlns:a16="http://schemas.microsoft.com/office/drawing/2014/main" id="{7E8DD885-64E8-22CB-75B1-34E5415C5888}"/>
              </a:ext>
            </a:extLst>
          </p:cNvPr>
          <p:cNvGrpSpPr>
            <a:grpSpLocks/>
          </p:cNvGrpSpPr>
          <p:nvPr/>
        </p:nvGrpSpPr>
        <p:grpSpPr bwMode="auto">
          <a:xfrm>
            <a:off x="11008590" y="755406"/>
            <a:ext cx="625171" cy="612210"/>
            <a:chOff x="0" y="0"/>
            <a:chExt cx="666" cy="559"/>
          </a:xfrm>
        </p:grpSpPr>
        <p:sp>
          <p:nvSpPr>
            <p:cNvPr id="13" name="Freeform 12">
              <a:extLst>
                <a:ext uri="{FF2B5EF4-FFF2-40B4-BE49-F238E27FC236}">
                  <a16:creationId xmlns:a16="http://schemas.microsoft.com/office/drawing/2014/main" id="{243191F5-94DE-68DB-63E8-E43BF5B243A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925045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fade">
                                      <p:cBhvr>
                                        <p:cTn id="22" dur="500"/>
                                        <p:tgtEl>
                                          <p:spTgt spid="38"/>
                                        </p:tgtEl>
                                      </p:cBhvr>
                                    </p:animEffect>
                                  </p:childTnLst>
                                </p:cTn>
                              </p:par>
                            </p:childTnLst>
                          </p:cTn>
                        </p:par>
                        <p:par>
                          <p:cTn id="23" fill="hold">
                            <p:stCondLst>
                              <p:cond delay="500"/>
                            </p:stCondLst>
                            <p:childTnLst>
                              <p:par>
                                <p:cTn id="24" presetID="1" presetClass="mediacall" presetSubtype="0" fill="hold" nodeType="afterEffect">
                                  <p:stCondLst>
                                    <p:cond delay="0"/>
                                  </p:stCondLst>
                                  <p:childTnLst>
                                    <p:cmd type="call" cmd="playFrom(0.0)">
                                      <p:cBhvr>
                                        <p:cTn id="25"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6" fill="hold" display="0">
                  <p:stCondLst>
                    <p:cond delay="indefinite"/>
                  </p:stCondLst>
                  <p:endCondLst>
                    <p:cond evt="onStopAudio" delay="0">
                      <p:tgtEl>
                        <p:sldTgt/>
                      </p:tgtEl>
                    </p:cond>
                  </p:endCondLst>
                </p:cTn>
                <p:tgtEl>
                  <p:spTgt spid="15"/>
                </p:tgtEl>
              </p:cMediaNode>
            </p:audio>
            <p:seq concurrent="1" nextAc="seek">
              <p:cTn id="27" restart="whenNotActive" fill="hold" evtFilter="cancelBubble" nodeType="interactiveSeq">
                <p:stCondLst>
                  <p:cond evt="onClick" delay="0">
                    <p:tgtEl>
                      <p:spTgt spid="21"/>
                    </p:tgtEl>
                  </p:cond>
                </p:stCondLst>
                <p:endSync evt="end" delay="0">
                  <p:rtn val="all"/>
                </p:endSync>
                <p:childTnLst>
                  <p:par>
                    <p:cTn id="28" fill="hold">
                      <p:stCondLst>
                        <p:cond delay="0"/>
                      </p:stCondLst>
                      <p:childTnLst>
                        <p:par>
                          <p:cTn id="29" fill="hold">
                            <p:stCondLst>
                              <p:cond delay="0"/>
                            </p:stCondLst>
                            <p:childTnLst>
                              <p:par>
                                <p:cTn id="30" presetID="1" presetClass="entr" presetSubtype="0" fill="hold" grpId="0" nodeType="afterEffect">
                                  <p:stCondLst>
                                    <p:cond delay="0"/>
                                  </p:stCondLst>
                                  <p:childTnLst>
                                    <p:set>
                                      <p:cBhvr>
                                        <p:cTn id="31"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30"/>
                                            </p:cond>
                                          </p:stCondLst>
                                          <p:endCondLst>
                                            <p:cond evt="onStopAudio" delay="0">
                                              <p:tgtEl>
                                                <p:sldTgt/>
                                              </p:tgtEl>
                                            </p:cond>
                                          </p:endCondLst>
                                        </p:cTn>
                                        <p:tgtEl>
                                          <p:sndTgt r:embed="rId4" name="demgiay.wav"/>
                                        </p:tgtEl>
                                      </p:cMediaNode>
                                    </p:audio>
                                  </p:subTnLst>
                                </p:cTn>
                              </p:par>
                            </p:childTnLst>
                          </p:cTn>
                        </p:par>
                        <p:par>
                          <p:cTn id="32" fill="hold">
                            <p:stCondLst>
                              <p:cond delay="1000"/>
                            </p:stCondLst>
                            <p:childTnLst>
                              <p:par>
                                <p:cTn id="33" presetID="1" presetClass="entr" presetSubtype="0" fill="hold" grpId="0" nodeType="afterEffect">
                                  <p:stCondLst>
                                    <p:cond delay="0"/>
                                  </p:stCondLst>
                                  <p:childTnLst>
                                    <p:set>
                                      <p:cBhvr>
                                        <p:cTn id="34"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2000"/>
                            </p:stCondLst>
                            <p:childTnLst>
                              <p:par>
                                <p:cTn id="36" presetID="1" presetClass="entr" presetSubtype="0" fill="hold" grpId="0" nodeType="afterEffect">
                                  <p:stCondLst>
                                    <p:cond delay="0"/>
                                  </p:stCondLst>
                                  <p:childTnLst>
                                    <p:set>
                                      <p:cBhvr>
                                        <p:cTn id="37"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3000"/>
                            </p:stCondLst>
                            <p:childTnLst>
                              <p:par>
                                <p:cTn id="39" presetID="1" presetClass="entr" presetSubtype="0" fill="hold" grpId="0" nodeType="afterEffect">
                                  <p:stCondLst>
                                    <p:cond delay="0"/>
                                  </p:stCondLst>
                                  <p:childTnLst>
                                    <p:set>
                                      <p:cBhvr>
                                        <p:cTn id="40"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4000"/>
                            </p:stCondLst>
                            <p:childTnLst>
                              <p:par>
                                <p:cTn id="42" presetID="1" presetClass="entr" presetSubtype="0" fill="hold" grpId="0" nodeType="afterEffect">
                                  <p:stCondLst>
                                    <p:cond delay="0"/>
                                  </p:stCondLst>
                                  <p:childTnLst>
                                    <p:set>
                                      <p:cBhvr>
                                        <p:cTn id="43"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5000"/>
                            </p:stCondLst>
                            <p:childTnLst>
                              <p:par>
                                <p:cTn id="45" presetID="1" presetClass="entr" presetSubtype="0" fill="hold" grpId="0" nodeType="afterEffect">
                                  <p:stCondLst>
                                    <p:cond delay="0"/>
                                  </p:stCondLst>
                                  <p:childTnLst>
                                    <p:set>
                                      <p:cBhvr>
                                        <p:cTn id="46"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6000"/>
                            </p:stCondLst>
                            <p:childTnLst>
                              <p:par>
                                <p:cTn id="48" presetID="1" presetClass="entr" presetSubtype="0" fill="hold" grpId="0" nodeType="afterEffect">
                                  <p:stCondLst>
                                    <p:cond delay="0"/>
                                  </p:stCondLst>
                                  <p:childTnLst>
                                    <p:set>
                                      <p:cBhvr>
                                        <p:cTn id="49"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7000"/>
                            </p:stCondLst>
                            <p:childTnLst>
                              <p:par>
                                <p:cTn id="51" presetID="1" presetClass="entr" presetSubtype="0" fill="hold" grpId="0" nodeType="afterEffect">
                                  <p:stCondLst>
                                    <p:cond delay="0"/>
                                  </p:stCondLst>
                                  <p:childTnLst>
                                    <p:set>
                                      <p:cBhvr>
                                        <p:cTn id="52"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8000"/>
                            </p:stCondLst>
                            <p:childTnLst>
                              <p:par>
                                <p:cTn id="54" presetID="1" presetClass="entr" presetSubtype="0" fill="hold" grpId="0" nodeType="afterEffect">
                                  <p:stCondLst>
                                    <p:cond delay="0"/>
                                  </p:stCondLst>
                                  <p:childTnLst>
                                    <p:set>
                                      <p:cBhvr>
                                        <p:cTn id="55"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9000"/>
                            </p:stCondLst>
                            <p:childTnLst>
                              <p:par>
                                <p:cTn id="57" presetID="1" presetClass="entr" presetSubtype="0" fill="hold" grpId="0" nodeType="afterEffect">
                                  <p:stCondLst>
                                    <p:cond delay="0"/>
                                  </p:stCondLst>
                                  <p:childTnLst>
                                    <p:set>
                                      <p:cBhvr>
                                        <p:cTn id="58"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10000"/>
                            </p:stCondLst>
                            <p:childTnLst>
                              <p:par>
                                <p:cTn id="60" presetID="1" presetClass="entr" presetSubtype="0" fill="hold" grpId="0" nodeType="afterEffect">
                                  <p:stCondLst>
                                    <p:cond delay="0"/>
                                  </p:stCondLst>
                                  <p:childTnLst>
                                    <p:set>
                                      <p:cBhvr>
                                        <p:cTn id="61"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1000"/>
                            </p:stCondLst>
                            <p:childTnLst>
                              <p:par>
                                <p:cTn id="63" presetID="1" presetClass="entr" presetSubtype="0" fill="hold" grpId="0" nodeType="afterEffect">
                                  <p:stCondLst>
                                    <p:cond delay="0"/>
                                  </p:stCondLst>
                                  <p:childTnLst>
                                    <p:set>
                                      <p:cBhvr>
                                        <p:cTn id="64"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2000"/>
                            </p:stCondLst>
                            <p:childTnLst>
                              <p:par>
                                <p:cTn id="66" presetID="1" presetClass="entr" presetSubtype="0" fill="hold" grpId="0" nodeType="afterEffect">
                                  <p:stCondLst>
                                    <p:cond delay="0"/>
                                  </p:stCondLst>
                                  <p:childTnLst>
                                    <p:set>
                                      <p:cBhvr>
                                        <p:cTn id="67"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3000"/>
                            </p:stCondLst>
                            <p:childTnLst>
                              <p:par>
                                <p:cTn id="69" presetID="1" presetClass="entr" presetSubtype="0" fill="hold" grpId="0" nodeType="afterEffect">
                                  <p:stCondLst>
                                    <p:cond delay="0"/>
                                  </p:stCondLst>
                                  <p:childTnLst>
                                    <p:set>
                                      <p:cBhvr>
                                        <p:cTn id="70"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4000"/>
                            </p:stCondLst>
                            <p:childTnLst>
                              <p:par>
                                <p:cTn id="72" presetID="1" presetClass="entr" presetSubtype="0" fill="hold" grpId="0" nodeType="afterEffect">
                                  <p:stCondLst>
                                    <p:cond delay="0"/>
                                  </p:stCondLst>
                                  <p:childTnLst>
                                    <p:set>
                                      <p:cBhvr>
                                        <p:cTn id="73"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1"/>
                  </p:tgtEl>
                </p:cond>
              </p:nextCondLst>
            </p:seq>
          </p:childTnLst>
        </p:cTn>
      </p:par>
    </p:tnLst>
    <p:bldLst>
      <p:bldP spid="55" grpId="0" animBg="1"/>
      <p:bldP spid="58" grpId="0" animBg="1"/>
      <p:bldP spid="1031" grpId="0" animBg="1"/>
      <p:bldP spid="1033" grpId="0" animBg="1"/>
      <p:bldP spid="14"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8"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32658" y="892772"/>
            <a:ext cx="9129486" cy="96303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99753" y="1132059"/>
            <a:ext cx="9195296" cy="461665"/>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T</a:t>
            </a:r>
            <a:r>
              <a:rPr lang="en-GB" sz="2400" b="1">
                <a:solidFill>
                  <a:srgbClr val="000000"/>
                </a:solidFill>
                <a:effectLst/>
                <a:latin typeface="Times New Roman" panose="02020603050405020304" pitchFamily="18" charset="0"/>
                <a:ea typeface="Calibri" panose="020F0502020204030204" pitchFamily="34" charset="0"/>
              </a:rPr>
              <a:t>ình hình trật tự xã hội bình thường, yên ổn, không có rối loạn</a:t>
            </a:r>
            <a:r>
              <a:rPr lang="vi-VN" sz="2400" b="1">
                <a:solidFill>
                  <a:srgbClr val="000000"/>
                </a:solidFill>
                <a:effectLst/>
                <a:latin typeface="Times New Roman" panose="02020603050405020304" pitchFamily="18" charset="0"/>
                <a:ea typeface="Calibri" panose="020F0502020204030204" pitchFamily="34" charset="0"/>
              </a:rPr>
              <a:t>.</a:t>
            </a:r>
            <a:endParaRPr lang="vi-VN" sz="28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6931" y="2059490"/>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3194827" y="2698402"/>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001030" y="269840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265480" y="276000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A</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072031" y="27600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089971" y="250167"/>
            <a:ext cx="890927" cy="890927"/>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15</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4806718" y="270240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5612406" y="270234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4864665" y="27600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5683407" y="276394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4E486C9F-3433-FFF7-67CA-81402122AD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96377" y="1855809"/>
            <a:ext cx="1301009" cy="1031659"/>
          </a:xfrm>
          <a:prstGeom prst="rect">
            <a:avLst/>
          </a:prstGeom>
        </p:spPr>
      </p:pic>
      <p:sp>
        <p:nvSpPr>
          <p:cNvPr id="17" name="Oval 16">
            <a:extLst>
              <a:ext uri="{FF2B5EF4-FFF2-40B4-BE49-F238E27FC236}">
                <a16:creationId xmlns:a16="http://schemas.microsoft.com/office/drawing/2014/main" id="{9CDDCDC3-374B-B025-B31C-AD3FD03B7110}"/>
              </a:ext>
            </a:extLst>
          </p:cNvPr>
          <p:cNvSpPr/>
          <p:nvPr/>
        </p:nvSpPr>
        <p:spPr>
          <a:xfrm>
            <a:off x="10846897" y="217942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1236BB68-7C11-3BEF-C744-0943BB60A352}"/>
              </a:ext>
            </a:extLst>
          </p:cNvPr>
          <p:cNvSpPr/>
          <p:nvPr/>
        </p:nvSpPr>
        <p:spPr>
          <a:xfrm>
            <a:off x="10846897" y="217942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88E32D60-1957-2431-859D-55CEBD52C7AE}"/>
              </a:ext>
            </a:extLst>
          </p:cNvPr>
          <p:cNvSpPr/>
          <p:nvPr/>
        </p:nvSpPr>
        <p:spPr>
          <a:xfrm>
            <a:off x="10846897" y="217942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C102AF72-C5DD-438D-E7D5-064869B93728}"/>
              </a:ext>
            </a:extLst>
          </p:cNvPr>
          <p:cNvSpPr/>
          <p:nvPr/>
        </p:nvSpPr>
        <p:spPr>
          <a:xfrm>
            <a:off x="10846897" y="217942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A2B2B691-9D05-9DBF-A4AC-BE1B840C7AD2}"/>
              </a:ext>
            </a:extLst>
          </p:cNvPr>
          <p:cNvSpPr/>
          <p:nvPr/>
        </p:nvSpPr>
        <p:spPr>
          <a:xfrm>
            <a:off x="10846897" y="217942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4C6C6AC5-85BF-062A-7864-68B97000D5AC}"/>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B8A43CB4-EFA8-D96D-CD14-FFCA07ADB8B9}"/>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2861344A-4FB8-424E-9AC1-0565C134E576}"/>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CD0F54A4-7C22-64BE-2108-7880A4B787DD}"/>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D5B3C351-4D08-793F-B53A-22FC20855339}"/>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B9D75675-F5E5-D13D-33D2-5A45F3B88AC2}"/>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59BBB5A-21C3-F182-1279-648BFD9FD3A4}"/>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776E124A-CD38-35A5-52BD-2B38B0FF850A}"/>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7615B76A-5344-74A4-2750-D8D84D573FF0}"/>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61553D2C-026C-09FF-8BA6-DF0EFA798AFC}"/>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AD36CA13-C5A3-C877-EFA3-852215352F98}"/>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6A6EE581-EE64-8EE0-38DB-B5BDAF29B0FA}"/>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9331A446-77FF-5E6E-954C-CA774B2C3803}"/>
              </a:ext>
            </a:extLst>
          </p:cNvPr>
          <p:cNvSpPr txBox="1"/>
          <p:nvPr/>
        </p:nvSpPr>
        <p:spPr>
          <a:xfrm>
            <a:off x="965435" y="3672108"/>
            <a:ext cx="10162890" cy="1569660"/>
          </a:xfrm>
          <a:prstGeom prst="rect">
            <a:avLst/>
          </a:prstGeom>
          <a:noFill/>
          <a:ln>
            <a:solidFill>
              <a:srgbClr val="00B050"/>
            </a:solidFill>
          </a:ln>
        </p:spPr>
        <p:txBody>
          <a:bodyPr wrap="square">
            <a:spAutoFit/>
          </a:bodyPr>
          <a:lstStyle/>
          <a:p>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“Các hành vi bị nghiêm cấm:</a:t>
            </a:r>
            <a:endParaRPr lang="en-US" sz="2400"/>
          </a:p>
          <a:p>
            <a:r>
              <a:rPr lang="vi-VN" sz="2400"/>
              <a:t>-....</a:t>
            </a:r>
            <a:endParaRPr lang="en-US" sz="2400"/>
          </a:p>
          <a:p>
            <a:r>
              <a:rPr lang="en-GB" sz="2400"/>
              <a:t> </a:t>
            </a:r>
            <a:r>
              <a:rPr lang="en-GB" sz="2400">
                <a:latin typeface="Arial" panose="020B0604020202020204" pitchFamily="34" charset="0"/>
                <a:cs typeface="Arial" panose="020B0604020202020204" pitchFamily="34" charset="0"/>
              </a:rPr>
              <a:t>– Phá hoại </a:t>
            </a:r>
            <a:r>
              <a:rPr lang="en-GB" sz="2400">
                <a:solidFill>
                  <a:srgbClr val="FF0000"/>
                </a:solidFill>
                <a:latin typeface="Arial" panose="020B0604020202020204" pitchFamily="34" charset="0"/>
                <a:cs typeface="Arial" panose="020B0604020202020204" pitchFamily="34" charset="0"/>
              </a:rPr>
              <a:t>an ninh</a:t>
            </a:r>
            <a:r>
              <a:rPr lang="en-GB" sz="2400">
                <a:latin typeface="Arial" panose="020B0604020202020204" pitchFamily="34" charset="0"/>
                <a:cs typeface="Arial" panose="020B0604020202020204" pitchFamily="34" charset="0"/>
              </a:rPr>
              <a:t>, trật tự, an toàn xã hội ở khu vực biên giới; xâm canh, xâm cư ở khu vực biên giới; phá hoại công trình biên giới.</a:t>
            </a:r>
            <a:r>
              <a:rPr lang="vi-VN" sz="2400"/>
              <a:t>”</a:t>
            </a:r>
            <a:endParaRPr lang="en-US" sz="2800" dirty="0">
              <a:cs typeface="Arial" panose="020B0604020202020204" pitchFamily="34" charset="0"/>
            </a:endParaRPr>
          </a:p>
        </p:txBody>
      </p:sp>
      <p:sp>
        <p:nvSpPr>
          <p:cNvPr id="35" name="Rectangle 34">
            <a:extLst>
              <a:ext uri="{FF2B5EF4-FFF2-40B4-BE49-F238E27FC236}">
                <a16:creationId xmlns:a16="http://schemas.microsoft.com/office/drawing/2014/main" id="{D3EDA8CA-F45A-8403-ECDC-A8BB57FC4437}"/>
              </a:ext>
            </a:extLst>
          </p:cNvPr>
          <p:cNvSpPr/>
          <p:nvPr/>
        </p:nvSpPr>
        <p:spPr>
          <a:xfrm>
            <a:off x="6418094" y="269840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F7AC69D8-CB60-941D-7CBA-DB6A347B054D}"/>
              </a:ext>
            </a:extLst>
          </p:cNvPr>
          <p:cNvSpPr/>
          <p:nvPr/>
        </p:nvSpPr>
        <p:spPr>
          <a:xfrm>
            <a:off x="6489095" y="27600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37" name="Rectangle 36">
            <a:extLst>
              <a:ext uri="{FF2B5EF4-FFF2-40B4-BE49-F238E27FC236}">
                <a16:creationId xmlns:a16="http://schemas.microsoft.com/office/drawing/2014/main" id="{9F7049E8-B1CE-F09F-19F9-1DE0AEADDC9E}"/>
              </a:ext>
            </a:extLst>
          </p:cNvPr>
          <p:cNvSpPr/>
          <p:nvPr/>
        </p:nvSpPr>
        <p:spPr>
          <a:xfrm>
            <a:off x="7223782" y="270240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9" name="Rectangle 38">
            <a:extLst>
              <a:ext uri="{FF2B5EF4-FFF2-40B4-BE49-F238E27FC236}">
                <a16:creationId xmlns:a16="http://schemas.microsoft.com/office/drawing/2014/main" id="{D60C727B-C7D4-A058-627A-16CA26700130}"/>
              </a:ext>
            </a:extLst>
          </p:cNvPr>
          <p:cNvSpPr/>
          <p:nvPr/>
        </p:nvSpPr>
        <p:spPr>
          <a:xfrm>
            <a:off x="7281729" y="27600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pic>
        <p:nvPicPr>
          <p:cNvPr id="6" name="Picture 5" descr="A colorful kite with a black background&#10;&#10;Description automatically generated">
            <a:extLst>
              <a:ext uri="{FF2B5EF4-FFF2-40B4-BE49-F238E27FC236}">
                <a16:creationId xmlns:a16="http://schemas.microsoft.com/office/drawing/2014/main" id="{B70D4672-1317-B4B4-A8B1-1C16ACE5F32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38" name="Group 11">
            <a:extLst>
              <a:ext uri="{FF2B5EF4-FFF2-40B4-BE49-F238E27FC236}">
                <a16:creationId xmlns:a16="http://schemas.microsoft.com/office/drawing/2014/main" id="{98C76971-E404-3AB5-BE3B-EF570EDA5AF1}"/>
              </a:ext>
            </a:extLst>
          </p:cNvPr>
          <p:cNvGrpSpPr>
            <a:grpSpLocks/>
          </p:cNvGrpSpPr>
          <p:nvPr/>
        </p:nvGrpSpPr>
        <p:grpSpPr bwMode="auto">
          <a:xfrm>
            <a:off x="11008590" y="755406"/>
            <a:ext cx="625171" cy="612210"/>
            <a:chOff x="0" y="0"/>
            <a:chExt cx="666" cy="559"/>
          </a:xfrm>
        </p:grpSpPr>
        <p:sp>
          <p:nvSpPr>
            <p:cNvPr id="40" name="Freeform 12">
              <a:extLst>
                <a:ext uri="{FF2B5EF4-FFF2-40B4-BE49-F238E27FC236}">
                  <a16:creationId xmlns:a16="http://schemas.microsoft.com/office/drawing/2014/main" id="{ED115AD1-C962-5C2F-2F89-55E3F2B49EF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2926674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fade">
                                      <p:cBhvr>
                                        <p:cTn id="13" dur="500"/>
                                        <p:tgtEl>
                                          <p:spTgt spid="5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9"/>
                                        </p:tgtEl>
                                        <p:attrNameLst>
                                          <p:attrName>style.visibility</p:attrName>
                                        </p:attrNameLst>
                                      </p:cBhvr>
                                      <p:to>
                                        <p:strVal val="visible"/>
                                      </p:to>
                                    </p:set>
                                    <p:animEffect transition="in" filter="fade">
                                      <p:cBhvr>
                                        <p:cTn id="22" dur="500"/>
                                        <p:tgtEl>
                                          <p:spTgt spid="3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500"/>
                                        <p:tgtEl>
                                          <p:spTgt spid="36"/>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5"/>
                </p:tgtEl>
              </p:cMediaNode>
            </p:audio>
            <p:seq concurrent="1" nextAc="seek">
              <p:cTn id="30" restart="whenNotActive" fill="hold" evtFilter="cancelBubble" nodeType="interactiveSeq">
                <p:stCondLst>
                  <p:cond evt="onClick" delay="0">
                    <p:tgtEl>
                      <p:spTgt spid="17"/>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8" grpId="0" animBg="1"/>
      <p:bldP spid="59" grpId="0" animBg="1"/>
      <p:bldP spid="1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6" grpId="0" animBg="1"/>
      <p:bldP spid="39"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138545" y="1391170"/>
            <a:ext cx="3299220" cy="4832092"/>
          </a:xfrm>
          <a:prstGeom prst="rect">
            <a:avLst/>
          </a:prstGeom>
          <a:noFill/>
          <a:ln>
            <a:solidFill>
              <a:srgbClr val="00B050"/>
            </a:solidFill>
          </a:ln>
        </p:spPr>
        <p:txBody>
          <a:bodyPr wrap="square">
            <a:spAutoFit/>
          </a:bodyPr>
          <a:lstStyle/>
          <a:p>
            <a:pPr algn="just"/>
            <a:r>
              <a:rPr lang="vi-VN" sz="2200" dirty="0">
                <a:solidFill>
                  <a:srgbClr val="00B050"/>
                </a:solidFill>
                <a:effectLst/>
                <a:latin typeface="+mj-lt"/>
                <a:cs typeface="Arial" panose="020B0604020202020204" pitchFamily="34" charset="0"/>
              </a:rPr>
              <a:t>Một thông điệp </a:t>
            </a:r>
            <a:r>
              <a:rPr lang="en-US" sz="2200" dirty="0" err="1">
                <a:solidFill>
                  <a:srgbClr val="00B050"/>
                </a:solidFill>
                <a:latin typeface="Times New Roman" panose="02020603050405020304" pitchFamily="18" charset="0"/>
                <a:cs typeface="Times New Roman" panose="02020603050405020304" pitchFamily="18" charset="0"/>
              </a:rPr>
              <a:t>của</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từ</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khoá</a:t>
            </a:r>
            <a:r>
              <a:rPr lang="vi-VN" sz="2200" dirty="0">
                <a:solidFill>
                  <a:srgbClr val="00B050"/>
                </a:solidFill>
                <a:effectLst/>
                <a:latin typeface="Times New Roman" panose="02020603050405020304" pitchFamily="18" charset="0"/>
                <a:cs typeface="Times New Roman" panose="02020603050405020304" pitchFamily="18" charset="0"/>
              </a:rPr>
              <a:t>:</a:t>
            </a:r>
            <a:endParaRPr lang="en-GB" sz="2200" dirty="0">
              <a:solidFill>
                <a:srgbClr val="00B050"/>
              </a:solidFill>
              <a:effectLst/>
              <a:latin typeface="Times New Roman" panose="02020603050405020304" pitchFamily="18" charset="0"/>
              <a:cs typeface="Times New Roman" panose="02020603050405020304" pitchFamily="18" charset="0"/>
            </a:endParaRPr>
          </a:p>
          <a:p>
            <a:pPr algn="just"/>
            <a:r>
              <a:rPr lang="en-GB" sz="2200" i="1" dirty="0">
                <a:solidFill>
                  <a:srgbClr val="FF0000"/>
                </a:solidFill>
                <a:latin typeface="+mj-lt"/>
                <a:cs typeface="Arial" panose="020B0604020202020204" pitchFamily="34" charset="0"/>
              </a:rPr>
              <a:t>“</a:t>
            </a:r>
            <a:r>
              <a:rPr lang="vi-VN" sz="2200" i="1" dirty="0">
                <a:solidFill>
                  <a:srgbClr val="FF0000"/>
                </a:solidFill>
                <a:latin typeface="+mj-lt"/>
              </a:rPr>
              <a:t>Biên giới quốc gia của nước Cộng hoà xã hội chủ nghĩa Việt Nam là đường và mặt thẳng đứng theo đường đó để xác định giới hạn lãnh thổ đất liền, các đảo, các quần đảo trong đó có quần đảo Hoàng Sa và quần đảo Trường Sa, vùng biển, lòng đất, vùng trời của nước Cộng hoà xã hội chủ nghĩa Việt Nam.</a:t>
            </a:r>
            <a:r>
              <a:rPr lang="en-GB" sz="2200" i="1" dirty="0">
                <a:solidFill>
                  <a:srgbClr val="FF0000"/>
                </a:solidFill>
                <a:latin typeface="+mj-lt"/>
              </a:rPr>
              <a:t>”</a:t>
            </a:r>
            <a:r>
              <a:rPr lang="vi-VN" sz="2200" i="1" dirty="0">
                <a:solidFill>
                  <a:srgbClr val="FF0000"/>
                </a:solidFill>
                <a:latin typeface="+mj-lt"/>
              </a:rPr>
              <a:t> </a:t>
            </a:r>
            <a:endParaRPr lang="vi-VN" sz="2400" i="1" dirty="0">
              <a:solidFill>
                <a:srgbClr val="FF0000"/>
              </a:solidFill>
              <a:effectLst/>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93D0F759-A347-4A82-A636-8B771F1AB3C3}"/>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a16="http://schemas.microsoft.com/office/drawing/2014/main" id="{E6A26F9C-2E24-553F-86A5-68A9768B3B8E}"/>
              </a:ext>
            </a:extLst>
          </p:cNvPr>
          <p:cNvPicPr>
            <a:picLocks noChangeAspect="1"/>
          </p:cNvPicPr>
          <p:nvPr/>
        </p:nvPicPr>
        <p:blipFill>
          <a:blip r:embed="rId4"/>
          <a:stretch>
            <a:fillRect/>
          </a:stretch>
        </p:blipFill>
        <p:spPr>
          <a:xfrm>
            <a:off x="3620655" y="1391170"/>
            <a:ext cx="8432800" cy="4797193"/>
          </a:xfrm>
          <a:prstGeom prst="rect">
            <a:avLst/>
          </a:prstGeom>
          <a:ln>
            <a:solidFill>
              <a:srgbClr val="00B050"/>
            </a:solidFill>
          </a:ln>
        </p:spPr>
      </p:pic>
    </p:spTree>
    <p:extLst>
      <p:ext uri="{BB962C8B-B14F-4D97-AF65-F5344CB8AC3E}">
        <p14:creationId xmlns:p14="http://schemas.microsoft.com/office/powerpoint/2010/main" val="762753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heel(1)">
                                      <p:cBhvr>
                                        <p:cTn id="15"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3566531-C9EC-7FD3-EBBA-0E23BF079C63}"/>
              </a:ext>
            </a:extLst>
          </p:cNvPr>
          <p:cNvSpPr/>
          <p:nvPr/>
        </p:nvSpPr>
        <p:spPr>
          <a:xfrm>
            <a:off x="8792" y="0"/>
            <a:ext cx="1218565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hlinkClick r:id="rId3"/>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solidFill>
                  <a:schemeClr val="bg1"/>
                </a:solidFill>
              </a:rPr>
              <a:t>www.hoc10.vn</a:t>
            </a:r>
          </a:p>
        </p:txBody>
      </p:sp>
      <p:sp>
        <p:nvSpPr>
          <p:cNvPr id="1391" name="Rectangle: Rounded Corners 1390">
            <a:extLst>
              <a:ext uri="{FF2B5EF4-FFF2-40B4-BE49-F238E27FC236}">
                <a16:creationId xmlns:a16="http://schemas.microsoft.com/office/drawing/2014/main" id="{3F5153C1-4583-E4ED-2805-92AFFEDB16DD}"/>
              </a:ext>
            </a:extLst>
          </p:cNvPr>
          <p:cNvSpPr/>
          <p:nvPr/>
        </p:nvSpPr>
        <p:spPr>
          <a:xfrm>
            <a:off x="1816614" y="86588"/>
            <a:ext cx="8480582" cy="567692"/>
          </a:xfrm>
          <a:prstGeom prst="roundRect">
            <a:avLst/>
          </a:prstGeom>
          <a:solidFill>
            <a:schemeClr val="bg1"/>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6DE348E6-A28F-7AB7-ECE4-071F8FCD6C90}"/>
              </a:ext>
            </a:extLst>
          </p:cNvPr>
          <p:cNvSpPr txBox="1"/>
          <p:nvPr/>
        </p:nvSpPr>
        <p:spPr>
          <a:xfrm>
            <a:off x="493893" y="70392"/>
            <a:ext cx="10246129" cy="584775"/>
          </a:xfrm>
          <a:prstGeom prst="rect">
            <a:avLst/>
          </a:prstGeom>
          <a:noFill/>
        </p:spPr>
        <p:txBody>
          <a:bodyPr wrap="square" rtlCol="0">
            <a:spAutoFit/>
          </a:bodyPr>
          <a:lstStyle/>
          <a:p>
            <a:pPr algn="ctr"/>
            <a:r>
              <a:rPr lang="vi-VN" sz="1600" b="1" dirty="0">
                <a:effectLst>
                  <a:outerShdw blurRad="38100" dist="38100" dir="2700000" algn="tl">
                    <a:srgbClr val="000000">
                      <a:alpha val="43137"/>
                    </a:srgbClr>
                  </a:outerShdw>
                </a:effectLst>
                <a:latin typeface="UTM Avo" panose="02040603050506020204" pitchFamily="18" charset="0"/>
              </a:rPr>
              <a:t>Hoàn thành các ô chữ hàng ngang ở bảng dưới đây </a:t>
            </a:r>
            <a:endParaRPr lang="en-US" sz="1600" b="1" dirty="0">
              <a:effectLst>
                <a:outerShdw blurRad="38100" dist="38100" dir="2700000" algn="tl">
                  <a:srgbClr val="000000">
                    <a:alpha val="43137"/>
                  </a:srgbClr>
                </a:outerShdw>
              </a:effectLst>
              <a:latin typeface="UTM Avo" panose="02040603050506020204" pitchFamily="18" charset="0"/>
            </a:endParaRPr>
          </a:p>
          <a:p>
            <a:pPr algn="ctr"/>
            <a:r>
              <a:rPr lang="vi-VN" sz="1600" b="1" dirty="0">
                <a:effectLst>
                  <a:outerShdw blurRad="38100" dist="38100" dir="2700000" algn="tl">
                    <a:srgbClr val="000000">
                      <a:alpha val="43137"/>
                    </a:srgbClr>
                  </a:outerShdw>
                </a:effectLst>
                <a:latin typeface="UTM Avo" panose="02040603050506020204" pitchFamily="18" charset="0"/>
              </a:rPr>
              <a:t>để tìm ra ô chữ hàng dọc</a:t>
            </a:r>
          </a:p>
        </p:txBody>
      </p:sp>
      <p:sp>
        <p:nvSpPr>
          <p:cNvPr id="1422" name="Câu 1">
            <a:hlinkClick r:id="rId4" action="ppaction://hlinksldjump"/>
            <a:extLst>
              <a:ext uri="{FF2B5EF4-FFF2-40B4-BE49-F238E27FC236}">
                <a16:creationId xmlns:a16="http://schemas.microsoft.com/office/drawing/2014/main" id="{5D666B8A-0F09-FEC9-1EA1-B26478FCE4E0}"/>
              </a:ext>
            </a:extLst>
          </p:cNvPr>
          <p:cNvSpPr/>
          <p:nvPr/>
        </p:nvSpPr>
        <p:spPr>
          <a:xfrm>
            <a:off x="2057640" y="1259003"/>
            <a:ext cx="717200" cy="399683"/>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b="1" dirty="0">
                <a:latin typeface="UTM Avo" panose="02040603050506020204" pitchFamily="18" charset="0"/>
              </a:rPr>
              <a:t>1</a:t>
            </a:r>
            <a:endParaRPr lang="en-US" sz="1600" b="1" dirty="0">
              <a:latin typeface="UTM Avo" panose="02040603050506020204" pitchFamily="18" charset="0"/>
            </a:endParaRPr>
          </a:p>
        </p:txBody>
      </p:sp>
      <p:sp>
        <p:nvSpPr>
          <p:cNvPr id="1423" name="Câu 2">
            <a:hlinkClick r:id="rId5" action="ppaction://hlinksldjump"/>
            <a:extLst>
              <a:ext uri="{FF2B5EF4-FFF2-40B4-BE49-F238E27FC236}">
                <a16:creationId xmlns:a16="http://schemas.microsoft.com/office/drawing/2014/main" id="{40C795D3-7F0B-14DD-9A8B-74435AE0D476}"/>
              </a:ext>
            </a:extLst>
          </p:cNvPr>
          <p:cNvSpPr/>
          <p:nvPr/>
        </p:nvSpPr>
        <p:spPr>
          <a:xfrm>
            <a:off x="2057640" y="1746374"/>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2</a:t>
            </a:r>
          </a:p>
        </p:txBody>
      </p:sp>
      <p:sp>
        <p:nvSpPr>
          <p:cNvPr id="1424" name="Câu 3">
            <a:hlinkClick r:id="rId6" action="ppaction://hlinksldjump"/>
            <a:extLst>
              <a:ext uri="{FF2B5EF4-FFF2-40B4-BE49-F238E27FC236}">
                <a16:creationId xmlns:a16="http://schemas.microsoft.com/office/drawing/2014/main" id="{11288CD1-9537-C950-2937-5FE0F93A7778}"/>
              </a:ext>
            </a:extLst>
          </p:cNvPr>
          <p:cNvSpPr/>
          <p:nvPr/>
        </p:nvSpPr>
        <p:spPr>
          <a:xfrm>
            <a:off x="2057640" y="2231490"/>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3</a:t>
            </a:r>
          </a:p>
        </p:txBody>
      </p:sp>
      <p:sp>
        <p:nvSpPr>
          <p:cNvPr id="1440" name="Câu 4">
            <a:hlinkClick r:id="rId7" action="ppaction://hlinksldjump"/>
            <a:extLst>
              <a:ext uri="{FF2B5EF4-FFF2-40B4-BE49-F238E27FC236}">
                <a16:creationId xmlns:a16="http://schemas.microsoft.com/office/drawing/2014/main" id="{EC624E89-541A-402B-ED3A-7F58E3C3B4EC}"/>
              </a:ext>
            </a:extLst>
          </p:cNvPr>
          <p:cNvSpPr/>
          <p:nvPr/>
        </p:nvSpPr>
        <p:spPr>
          <a:xfrm>
            <a:off x="2057640" y="2716608"/>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4</a:t>
            </a:r>
          </a:p>
        </p:txBody>
      </p:sp>
      <p:sp>
        <p:nvSpPr>
          <p:cNvPr id="1441" name="Câu 5">
            <a:hlinkClick r:id="rId8" action="ppaction://hlinksldjump"/>
            <a:extLst>
              <a:ext uri="{FF2B5EF4-FFF2-40B4-BE49-F238E27FC236}">
                <a16:creationId xmlns:a16="http://schemas.microsoft.com/office/drawing/2014/main" id="{05C51935-1801-FCDA-5B87-3DE8B64D70FB}"/>
              </a:ext>
            </a:extLst>
          </p:cNvPr>
          <p:cNvSpPr/>
          <p:nvPr/>
        </p:nvSpPr>
        <p:spPr>
          <a:xfrm>
            <a:off x="2057640" y="3203978"/>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5</a:t>
            </a:r>
          </a:p>
        </p:txBody>
      </p:sp>
      <p:sp>
        <p:nvSpPr>
          <p:cNvPr id="1442" name="Câu 6">
            <a:hlinkClick r:id="rId9" action="ppaction://hlinksldjump"/>
            <a:extLst>
              <a:ext uri="{FF2B5EF4-FFF2-40B4-BE49-F238E27FC236}">
                <a16:creationId xmlns:a16="http://schemas.microsoft.com/office/drawing/2014/main" id="{337E5FC9-2332-986E-F31E-43188DF19448}"/>
              </a:ext>
            </a:extLst>
          </p:cNvPr>
          <p:cNvSpPr/>
          <p:nvPr/>
        </p:nvSpPr>
        <p:spPr>
          <a:xfrm>
            <a:off x="2057640" y="3689094"/>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6</a:t>
            </a:r>
          </a:p>
        </p:txBody>
      </p:sp>
      <p:sp>
        <p:nvSpPr>
          <p:cNvPr id="1443" name="Câu 7">
            <a:hlinkClick r:id="rId10" action="ppaction://hlinksldjump"/>
            <a:extLst>
              <a:ext uri="{FF2B5EF4-FFF2-40B4-BE49-F238E27FC236}">
                <a16:creationId xmlns:a16="http://schemas.microsoft.com/office/drawing/2014/main" id="{1A0777E4-18FB-4A1E-7FBE-E87DB45709B9}"/>
              </a:ext>
            </a:extLst>
          </p:cNvPr>
          <p:cNvSpPr/>
          <p:nvPr/>
        </p:nvSpPr>
        <p:spPr>
          <a:xfrm>
            <a:off x="2057640" y="4174212"/>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7</a:t>
            </a:r>
          </a:p>
        </p:txBody>
      </p:sp>
      <p:sp>
        <p:nvSpPr>
          <p:cNvPr id="1444" name="Câu 8">
            <a:hlinkClick r:id="rId11" action="ppaction://hlinksldjump"/>
            <a:extLst>
              <a:ext uri="{FF2B5EF4-FFF2-40B4-BE49-F238E27FC236}">
                <a16:creationId xmlns:a16="http://schemas.microsoft.com/office/drawing/2014/main" id="{9E07BC3A-00BA-A416-512B-A944961AFBB2}"/>
              </a:ext>
            </a:extLst>
          </p:cNvPr>
          <p:cNvSpPr/>
          <p:nvPr/>
        </p:nvSpPr>
        <p:spPr>
          <a:xfrm>
            <a:off x="2057640" y="4661582"/>
            <a:ext cx="717200" cy="397428"/>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8</a:t>
            </a:r>
          </a:p>
        </p:txBody>
      </p:sp>
      <p:sp>
        <p:nvSpPr>
          <p:cNvPr id="1445" name="Câu 9">
            <a:hlinkClick r:id="rId12" action="ppaction://hlinksldjump"/>
            <a:extLst>
              <a:ext uri="{FF2B5EF4-FFF2-40B4-BE49-F238E27FC236}">
                <a16:creationId xmlns:a16="http://schemas.microsoft.com/office/drawing/2014/main" id="{A44F9B0E-4483-BCBE-0414-6BDA5D191BB0}"/>
              </a:ext>
            </a:extLst>
          </p:cNvPr>
          <p:cNvSpPr/>
          <p:nvPr/>
        </p:nvSpPr>
        <p:spPr>
          <a:xfrm>
            <a:off x="2057640" y="5146698"/>
            <a:ext cx="717200" cy="39743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9</a:t>
            </a:r>
          </a:p>
        </p:txBody>
      </p:sp>
      <p:sp>
        <p:nvSpPr>
          <p:cNvPr id="1446" name="Câu 10">
            <a:hlinkClick r:id="rId13" action="ppaction://hlinksldjump"/>
            <a:extLst>
              <a:ext uri="{FF2B5EF4-FFF2-40B4-BE49-F238E27FC236}">
                <a16:creationId xmlns:a16="http://schemas.microsoft.com/office/drawing/2014/main" id="{5F5E0A54-DCFA-9C34-CB7B-2E817C5DCA37}"/>
              </a:ext>
            </a:extLst>
          </p:cNvPr>
          <p:cNvSpPr/>
          <p:nvPr/>
        </p:nvSpPr>
        <p:spPr>
          <a:xfrm>
            <a:off x="2057640" y="5631813"/>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10</a:t>
            </a:r>
          </a:p>
        </p:txBody>
      </p:sp>
      <p:pic>
        <p:nvPicPr>
          <p:cNvPr id="8" name="Picture 7" descr="A black and blue logo&#10;&#10;Description automatically generated">
            <a:extLst>
              <a:ext uri="{FF2B5EF4-FFF2-40B4-BE49-F238E27FC236}">
                <a16:creationId xmlns:a16="http://schemas.microsoft.com/office/drawing/2014/main" id="{E8A67EBE-8938-264E-D6FA-868A6BE5A46A}"/>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20320" y="26430"/>
            <a:ext cx="1354797" cy="503000"/>
          </a:xfrm>
          <a:prstGeom prst="rect">
            <a:avLst/>
          </a:prstGeom>
          <a:ln>
            <a:noFill/>
          </a:ln>
        </p:spPr>
      </p:pic>
      <p:sp>
        <p:nvSpPr>
          <p:cNvPr id="1898" name="Rectangle 1897">
            <a:extLst>
              <a:ext uri="{FF2B5EF4-FFF2-40B4-BE49-F238E27FC236}">
                <a16:creationId xmlns:a16="http://schemas.microsoft.com/office/drawing/2014/main" id="{15EE39A1-80CE-FED6-6FF0-D16A7CA88DE4}"/>
              </a:ext>
            </a:extLst>
          </p:cNvPr>
          <p:cNvSpPr/>
          <p:nvPr/>
        </p:nvSpPr>
        <p:spPr>
          <a:xfrm>
            <a:off x="6273050" y="1259003"/>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0" name="Rectangle 1899">
            <a:extLst>
              <a:ext uri="{FF2B5EF4-FFF2-40B4-BE49-F238E27FC236}">
                <a16:creationId xmlns:a16="http://schemas.microsoft.com/office/drawing/2014/main" id="{F147537A-899E-F760-88B9-F78A3DF89148}"/>
              </a:ext>
            </a:extLst>
          </p:cNvPr>
          <p:cNvSpPr/>
          <p:nvPr/>
        </p:nvSpPr>
        <p:spPr>
          <a:xfrm>
            <a:off x="6726653" y="125900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2" name="Rectangle 1901">
            <a:extLst>
              <a:ext uri="{FF2B5EF4-FFF2-40B4-BE49-F238E27FC236}">
                <a16:creationId xmlns:a16="http://schemas.microsoft.com/office/drawing/2014/main" id="{60BA5FAF-3FE4-9B89-41B1-2DEEF5FD9B80}"/>
              </a:ext>
            </a:extLst>
          </p:cNvPr>
          <p:cNvSpPr/>
          <p:nvPr/>
        </p:nvSpPr>
        <p:spPr>
          <a:xfrm>
            <a:off x="7639833" y="126138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5" name="Rectangle 1904">
            <a:extLst>
              <a:ext uri="{FF2B5EF4-FFF2-40B4-BE49-F238E27FC236}">
                <a16:creationId xmlns:a16="http://schemas.microsoft.com/office/drawing/2014/main" id="{6D6B617E-4A5D-CD12-6755-30C0350FC2B7}"/>
              </a:ext>
            </a:extLst>
          </p:cNvPr>
          <p:cNvSpPr/>
          <p:nvPr/>
        </p:nvSpPr>
        <p:spPr>
          <a:xfrm>
            <a:off x="5360894" y="125866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 name="Rectangle 13">
            <a:extLst>
              <a:ext uri="{FF2B5EF4-FFF2-40B4-BE49-F238E27FC236}">
                <a16:creationId xmlns:a16="http://schemas.microsoft.com/office/drawing/2014/main" id="{7AF1C4DE-ADDD-68C8-8376-C0CD30D242A1}"/>
              </a:ext>
            </a:extLst>
          </p:cNvPr>
          <p:cNvSpPr/>
          <p:nvPr/>
        </p:nvSpPr>
        <p:spPr>
          <a:xfrm>
            <a:off x="7182302" y="174360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5" name="Rectangle 14">
            <a:extLst>
              <a:ext uri="{FF2B5EF4-FFF2-40B4-BE49-F238E27FC236}">
                <a16:creationId xmlns:a16="http://schemas.microsoft.com/office/drawing/2014/main" id="{939AA33E-16F5-3EC5-3FF0-55609F568F99}"/>
              </a:ext>
            </a:extLst>
          </p:cNvPr>
          <p:cNvSpPr/>
          <p:nvPr/>
        </p:nvSpPr>
        <p:spPr>
          <a:xfrm>
            <a:off x="5818901"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6" name="Rectangle 15">
            <a:extLst>
              <a:ext uri="{FF2B5EF4-FFF2-40B4-BE49-F238E27FC236}">
                <a16:creationId xmlns:a16="http://schemas.microsoft.com/office/drawing/2014/main" id="{1352D364-BEE5-79D8-0969-36B5E5DEB19C}"/>
              </a:ext>
            </a:extLst>
          </p:cNvPr>
          <p:cNvSpPr/>
          <p:nvPr/>
        </p:nvSpPr>
        <p:spPr>
          <a:xfrm>
            <a:off x="6273050" y="1742299"/>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 name="Rectangle 16">
            <a:extLst>
              <a:ext uri="{FF2B5EF4-FFF2-40B4-BE49-F238E27FC236}">
                <a16:creationId xmlns:a16="http://schemas.microsoft.com/office/drawing/2014/main" id="{1874A009-FA18-393B-72F3-74BD067A1358}"/>
              </a:ext>
            </a:extLst>
          </p:cNvPr>
          <p:cNvSpPr/>
          <p:nvPr/>
        </p:nvSpPr>
        <p:spPr>
          <a:xfrm>
            <a:off x="6726653" y="174229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7" name="TextBox 26">
            <a:extLst>
              <a:ext uri="{FF2B5EF4-FFF2-40B4-BE49-F238E27FC236}">
                <a16:creationId xmlns:a16="http://schemas.microsoft.com/office/drawing/2014/main" id="{2C21D054-54EF-AEB8-7276-AB7AE5404790}"/>
              </a:ext>
            </a:extLst>
          </p:cNvPr>
          <p:cNvSpPr txBox="1"/>
          <p:nvPr/>
        </p:nvSpPr>
        <p:spPr>
          <a:xfrm>
            <a:off x="7197138" y="1766757"/>
            <a:ext cx="343364" cy="369332"/>
          </a:xfrm>
          <a:prstGeom prst="rect">
            <a:avLst/>
          </a:prstGeom>
          <a:noFill/>
        </p:spPr>
        <p:txBody>
          <a:bodyPr wrap="none" rtlCol="0">
            <a:spAutoFit/>
          </a:bodyPr>
          <a:lstStyle/>
          <a:p>
            <a:pPr algn="ctr"/>
            <a:r>
              <a:rPr lang="en-US" b="1"/>
              <a:t>G</a:t>
            </a:r>
            <a:endParaRPr lang="en-US" b="1" dirty="0"/>
          </a:p>
        </p:txBody>
      </p:sp>
      <p:sp>
        <p:nvSpPr>
          <p:cNvPr id="28" name="TextBox 27">
            <a:extLst>
              <a:ext uri="{FF2B5EF4-FFF2-40B4-BE49-F238E27FC236}">
                <a16:creationId xmlns:a16="http://schemas.microsoft.com/office/drawing/2014/main" id="{8662F5A2-38F9-7D1B-4CA6-BFA37C500FAF}"/>
              </a:ext>
            </a:extLst>
          </p:cNvPr>
          <p:cNvSpPr txBox="1"/>
          <p:nvPr/>
        </p:nvSpPr>
        <p:spPr>
          <a:xfrm>
            <a:off x="5839346" y="1765449"/>
            <a:ext cx="332143" cy="369332"/>
          </a:xfrm>
          <a:prstGeom prst="rect">
            <a:avLst/>
          </a:prstGeom>
          <a:noFill/>
        </p:spPr>
        <p:txBody>
          <a:bodyPr wrap="none" rtlCol="0">
            <a:spAutoFit/>
          </a:bodyPr>
          <a:lstStyle/>
          <a:p>
            <a:pPr algn="ctr"/>
            <a:r>
              <a:rPr lang="en-US" b="1"/>
              <a:t>Đ</a:t>
            </a:r>
            <a:endParaRPr lang="en-US" b="1" dirty="0"/>
          </a:p>
        </p:txBody>
      </p:sp>
      <p:sp>
        <p:nvSpPr>
          <p:cNvPr id="30" name="TextBox 29">
            <a:extLst>
              <a:ext uri="{FF2B5EF4-FFF2-40B4-BE49-F238E27FC236}">
                <a16:creationId xmlns:a16="http://schemas.microsoft.com/office/drawing/2014/main" id="{0EB9F395-CD75-6D86-974E-CC45DB2FAD46}"/>
              </a:ext>
            </a:extLst>
          </p:cNvPr>
          <p:cNvSpPr txBox="1"/>
          <p:nvPr/>
        </p:nvSpPr>
        <p:spPr>
          <a:xfrm>
            <a:off x="6304648" y="1765449"/>
            <a:ext cx="324128" cy="369332"/>
          </a:xfrm>
          <a:prstGeom prst="rect">
            <a:avLst/>
          </a:prstGeom>
          <a:noFill/>
          <a:ln>
            <a:noFill/>
          </a:ln>
        </p:spPr>
        <p:txBody>
          <a:bodyPr wrap="none" rtlCol="0">
            <a:spAutoFit/>
          </a:bodyPr>
          <a:lstStyle/>
          <a:p>
            <a:pPr algn="ctr"/>
            <a:r>
              <a:rPr lang="en-US" b="1">
                <a:solidFill>
                  <a:srgbClr val="FF0000"/>
                </a:solidFill>
              </a:rPr>
              <a:t>Ả</a:t>
            </a:r>
            <a:endParaRPr lang="en-US" b="1" dirty="0">
              <a:solidFill>
                <a:srgbClr val="FF0000"/>
              </a:solidFill>
            </a:endParaRPr>
          </a:p>
        </p:txBody>
      </p:sp>
      <p:sp>
        <p:nvSpPr>
          <p:cNvPr id="31" name="TextBox 30">
            <a:extLst>
              <a:ext uri="{FF2B5EF4-FFF2-40B4-BE49-F238E27FC236}">
                <a16:creationId xmlns:a16="http://schemas.microsoft.com/office/drawing/2014/main" id="{13387FB4-2A34-A190-1DB2-713E631A7ACE}"/>
              </a:ext>
            </a:extLst>
          </p:cNvPr>
          <p:cNvSpPr txBox="1"/>
          <p:nvPr/>
        </p:nvSpPr>
        <p:spPr>
          <a:xfrm>
            <a:off x="6744694" y="1765449"/>
            <a:ext cx="336952" cy="369332"/>
          </a:xfrm>
          <a:prstGeom prst="rect">
            <a:avLst/>
          </a:prstGeom>
          <a:noFill/>
        </p:spPr>
        <p:txBody>
          <a:bodyPr wrap="none" rtlCol="0">
            <a:spAutoFit/>
          </a:bodyPr>
          <a:lstStyle/>
          <a:p>
            <a:pPr algn="ctr"/>
            <a:r>
              <a:rPr lang="en-US" b="1"/>
              <a:t>N</a:t>
            </a:r>
            <a:endParaRPr lang="en-US" b="1" dirty="0"/>
          </a:p>
        </p:txBody>
      </p:sp>
      <p:sp>
        <p:nvSpPr>
          <p:cNvPr id="36" name="Rectangle 35">
            <a:extLst>
              <a:ext uri="{FF2B5EF4-FFF2-40B4-BE49-F238E27FC236}">
                <a16:creationId xmlns:a16="http://schemas.microsoft.com/office/drawing/2014/main" id="{9F501E2A-74D5-6009-2AE4-81AEF05F596F}"/>
              </a:ext>
            </a:extLst>
          </p:cNvPr>
          <p:cNvSpPr/>
          <p:nvPr/>
        </p:nvSpPr>
        <p:spPr>
          <a:xfrm>
            <a:off x="5365299" y="222559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7" name="Rectangle 36">
            <a:extLst>
              <a:ext uri="{FF2B5EF4-FFF2-40B4-BE49-F238E27FC236}">
                <a16:creationId xmlns:a16="http://schemas.microsoft.com/office/drawing/2014/main" id="{8E59F1F2-8764-1D15-6BE5-E81B5E93D86A}"/>
              </a:ext>
            </a:extLst>
          </p:cNvPr>
          <p:cNvSpPr/>
          <p:nvPr/>
        </p:nvSpPr>
        <p:spPr>
          <a:xfrm>
            <a:off x="5818901" y="222559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8" name="Rectangle 37">
            <a:extLst>
              <a:ext uri="{FF2B5EF4-FFF2-40B4-BE49-F238E27FC236}">
                <a16:creationId xmlns:a16="http://schemas.microsoft.com/office/drawing/2014/main" id="{FBEA288E-8DCF-BD42-13CD-5BFE109E7CAF}"/>
              </a:ext>
            </a:extLst>
          </p:cNvPr>
          <p:cNvSpPr/>
          <p:nvPr/>
        </p:nvSpPr>
        <p:spPr>
          <a:xfrm>
            <a:off x="5819447" y="125866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9" name="Rectangle 38">
            <a:extLst>
              <a:ext uri="{FF2B5EF4-FFF2-40B4-BE49-F238E27FC236}">
                <a16:creationId xmlns:a16="http://schemas.microsoft.com/office/drawing/2014/main" id="{D5100C93-D2EE-4489-FAF9-9B7ACC7BB7F4}"/>
              </a:ext>
            </a:extLst>
          </p:cNvPr>
          <p:cNvSpPr/>
          <p:nvPr/>
        </p:nvSpPr>
        <p:spPr>
          <a:xfrm>
            <a:off x="6273050" y="2225595"/>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1" name="Rectangle 40">
            <a:extLst>
              <a:ext uri="{FF2B5EF4-FFF2-40B4-BE49-F238E27FC236}">
                <a16:creationId xmlns:a16="http://schemas.microsoft.com/office/drawing/2014/main" id="{23472FA5-CA55-EAFC-A3CD-A90E5C7B0107}"/>
              </a:ext>
            </a:extLst>
          </p:cNvPr>
          <p:cNvSpPr/>
          <p:nvPr/>
        </p:nvSpPr>
        <p:spPr>
          <a:xfrm>
            <a:off x="6726653" y="222559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2" name="Rectangle 41">
            <a:extLst>
              <a:ext uri="{FF2B5EF4-FFF2-40B4-BE49-F238E27FC236}">
                <a16:creationId xmlns:a16="http://schemas.microsoft.com/office/drawing/2014/main" id="{7290BFF1-B8ED-F8FF-07A4-F0FC45AEFD36}"/>
              </a:ext>
            </a:extLst>
          </p:cNvPr>
          <p:cNvSpPr/>
          <p:nvPr/>
        </p:nvSpPr>
        <p:spPr>
          <a:xfrm>
            <a:off x="4457546" y="222559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3" name="Rectangle 42">
            <a:extLst>
              <a:ext uri="{FF2B5EF4-FFF2-40B4-BE49-F238E27FC236}">
                <a16:creationId xmlns:a16="http://schemas.microsoft.com/office/drawing/2014/main" id="{2FA7644D-A0CB-84F1-0E28-85E941A810F5}"/>
              </a:ext>
            </a:extLst>
          </p:cNvPr>
          <p:cNvSpPr/>
          <p:nvPr/>
        </p:nvSpPr>
        <p:spPr>
          <a:xfrm>
            <a:off x="4911149" y="222559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7" name="Rectangle 56">
            <a:extLst>
              <a:ext uri="{FF2B5EF4-FFF2-40B4-BE49-F238E27FC236}">
                <a16:creationId xmlns:a16="http://schemas.microsoft.com/office/drawing/2014/main" id="{1400627E-D9EE-C2D2-D94E-D9DF6FE6CD83}"/>
              </a:ext>
            </a:extLst>
          </p:cNvPr>
          <p:cNvSpPr/>
          <p:nvPr/>
        </p:nvSpPr>
        <p:spPr>
          <a:xfrm>
            <a:off x="7633857" y="270761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8" name="Rectangle 57">
            <a:extLst>
              <a:ext uri="{FF2B5EF4-FFF2-40B4-BE49-F238E27FC236}">
                <a16:creationId xmlns:a16="http://schemas.microsoft.com/office/drawing/2014/main" id="{A4050B5D-FDB2-3BC9-F36D-FBF663069E87}"/>
              </a:ext>
            </a:extLst>
          </p:cNvPr>
          <p:cNvSpPr/>
          <p:nvPr/>
        </p:nvSpPr>
        <p:spPr>
          <a:xfrm>
            <a:off x="6273050" y="2708891"/>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9" name="Rectangle 58">
            <a:extLst>
              <a:ext uri="{FF2B5EF4-FFF2-40B4-BE49-F238E27FC236}">
                <a16:creationId xmlns:a16="http://schemas.microsoft.com/office/drawing/2014/main" id="{F09E7B88-E5B7-19EB-06F8-BDFEB09913DB}"/>
              </a:ext>
            </a:extLst>
          </p:cNvPr>
          <p:cNvSpPr/>
          <p:nvPr/>
        </p:nvSpPr>
        <p:spPr>
          <a:xfrm>
            <a:off x="6726653" y="270889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0" name="Rectangle 59">
            <a:extLst>
              <a:ext uri="{FF2B5EF4-FFF2-40B4-BE49-F238E27FC236}">
                <a16:creationId xmlns:a16="http://schemas.microsoft.com/office/drawing/2014/main" id="{EFECD7D2-BED6-4871-2429-34A19F5313EC}"/>
              </a:ext>
            </a:extLst>
          </p:cNvPr>
          <p:cNvSpPr/>
          <p:nvPr/>
        </p:nvSpPr>
        <p:spPr>
          <a:xfrm>
            <a:off x="7180255" y="270889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8" name="Rectangle 1807">
            <a:extLst>
              <a:ext uri="{FF2B5EF4-FFF2-40B4-BE49-F238E27FC236}">
                <a16:creationId xmlns:a16="http://schemas.microsoft.com/office/drawing/2014/main" id="{F383235B-42C4-526A-8585-15E4C0C32821}"/>
              </a:ext>
            </a:extLst>
          </p:cNvPr>
          <p:cNvSpPr/>
          <p:nvPr/>
        </p:nvSpPr>
        <p:spPr>
          <a:xfrm>
            <a:off x="7180255" y="319155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3" name="Rectangle 1812">
            <a:extLst>
              <a:ext uri="{FF2B5EF4-FFF2-40B4-BE49-F238E27FC236}">
                <a16:creationId xmlns:a16="http://schemas.microsoft.com/office/drawing/2014/main" id="{C3613EE8-D5C1-6325-AE9C-15824A15B3F7}"/>
              </a:ext>
            </a:extLst>
          </p:cNvPr>
          <p:cNvSpPr/>
          <p:nvPr/>
        </p:nvSpPr>
        <p:spPr>
          <a:xfrm>
            <a:off x="7633858" y="3191550"/>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4" name="Rectangle 1813">
            <a:extLst>
              <a:ext uri="{FF2B5EF4-FFF2-40B4-BE49-F238E27FC236}">
                <a16:creationId xmlns:a16="http://schemas.microsoft.com/office/drawing/2014/main" id="{42DAAD22-323A-6A53-71FF-FFC6D0997455}"/>
              </a:ext>
            </a:extLst>
          </p:cNvPr>
          <p:cNvSpPr/>
          <p:nvPr/>
        </p:nvSpPr>
        <p:spPr>
          <a:xfrm>
            <a:off x="5365298" y="319218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5" name="Rectangle 1814">
            <a:extLst>
              <a:ext uri="{FF2B5EF4-FFF2-40B4-BE49-F238E27FC236}">
                <a16:creationId xmlns:a16="http://schemas.microsoft.com/office/drawing/2014/main" id="{58814728-FABB-20EF-B567-42EF05EC8D4A}"/>
              </a:ext>
            </a:extLst>
          </p:cNvPr>
          <p:cNvSpPr/>
          <p:nvPr/>
        </p:nvSpPr>
        <p:spPr>
          <a:xfrm>
            <a:off x="5818901" y="319218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6" name="Rectangle 1815">
            <a:extLst>
              <a:ext uri="{FF2B5EF4-FFF2-40B4-BE49-F238E27FC236}">
                <a16:creationId xmlns:a16="http://schemas.microsoft.com/office/drawing/2014/main" id="{75FE0EA5-E0A3-1F6D-BC6C-66E9E0FE2815}"/>
              </a:ext>
            </a:extLst>
          </p:cNvPr>
          <p:cNvSpPr/>
          <p:nvPr/>
        </p:nvSpPr>
        <p:spPr>
          <a:xfrm>
            <a:off x="6273050" y="3192187"/>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7" name="Rectangle 1816">
            <a:extLst>
              <a:ext uri="{FF2B5EF4-FFF2-40B4-BE49-F238E27FC236}">
                <a16:creationId xmlns:a16="http://schemas.microsoft.com/office/drawing/2014/main" id="{EEE5D3D6-9223-9148-6B51-4A6FEDDBDF42}"/>
              </a:ext>
            </a:extLst>
          </p:cNvPr>
          <p:cNvSpPr/>
          <p:nvPr/>
        </p:nvSpPr>
        <p:spPr>
          <a:xfrm>
            <a:off x="6726653" y="319218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29" name="TextBox 1828">
            <a:extLst>
              <a:ext uri="{FF2B5EF4-FFF2-40B4-BE49-F238E27FC236}">
                <a16:creationId xmlns:a16="http://schemas.microsoft.com/office/drawing/2014/main" id="{12E4F947-F235-F337-C281-4C8C348DE701}"/>
              </a:ext>
            </a:extLst>
          </p:cNvPr>
          <p:cNvSpPr txBox="1"/>
          <p:nvPr/>
        </p:nvSpPr>
        <p:spPr>
          <a:xfrm>
            <a:off x="7200700" y="3214700"/>
            <a:ext cx="332143" cy="369332"/>
          </a:xfrm>
          <a:prstGeom prst="rect">
            <a:avLst/>
          </a:prstGeom>
          <a:noFill/>
        </p:spPr>
        <p:txBody>
          <a:bodyPr wrap="none" rtlCol="0">
            <a:spAutoFit/>
          </a:bodyPr>
          <a:lstStyle/>
          <a:p>
            <a:pPr algn="ctr"/>
            <a:r>
              <a:rPr lang="en-US" b="1"/>
              <a:t>Đ</a:t>
            </a:r>
            <a:endParaRPr lang="en-US" b="1" dirty="0"/>
          </a:p>
        </p:txBody>
      </p:sp>
      <p:sp>
        <p:nvSpPr>
          <p:cNvPr id="1830" name="TextBox 1829">
            <a:extLst>
              <a:ext uri="{FF2B5EF4-FFF2-40B4-BE49-F238E27FC236}">
                <a16:creationId xmlns:a16="http://schemas.microsoft.com/office/drawing/2014/main" id="{EFF04A57-DC95-82F0-3ED0-3DB4921E4929}"/>
              </a:ext>
            </a:extLst>
          </p:cNvPr>
          <p:cNvSpPr txBox="1"/>
          <p:nvPr/>
        </p:nvSpPr>
        <p:spPr>
          <a:xfrm>
            <a:off x="7650296" y="3214700"/>
            <a:ext cx="340158" cy="369332"/>
          </a:xfrm>
          <a:prstGeom prst="rect">
            <a:avLst/>
          </a:prstGeom>
          <a:noFill/>
        </p:spPr>
        <p:txBody>
          <a:bodyPr wrap="none" rtlCol="0">
            <a:spAutoFit/>
          </a:bodyPr>
          <a:lstStyle/>
          <a:p>
            <a:pPr algn="ctr"/>
            <a:r>
              <a:rPr lang="en-US" b="1"/>
              <a:t>Ố</a:t>
            </a:r>
            <a:endParaRPr lang="en-US" b="1" dirty="0"/>
          </a:p>
        </p:txBody>
      </p:sp>
      <p:sp>
        <p:nvSpPr>
          <p:cNvPr id="1831" name="TextBox 1830">
            <a:extLst>
              <a:ext uri="{FF2B5EF4-FFF2-40B4-BE49-F238E27FC236}">
                <a16:creationId xmlns:a16="http://schemas.microsoft.com/office/drawing/2014/main" id="{2472A2E5-6DE7-EA46-50B2-C22D3292261B}"/>
              </a:ext>
            </a:extLst>
          </p:cNvPr>
          <p:cNvSpPr txBox="1"/>
          <p:nvPr/>
        </p:nvSpPr>
        <p:spPr>
          <a:xfrm>
            <a:off x="5384141" y="3215337"/>
            <a:ext cx="335348" cy="369332"/>
          </a:xfrm>
          <a:prstGeom prst="rect">
            <a:avLst/>
          </a:prstGeom>
          <a:noFill/>
        </p:spPr>
        <p:txBody>
          <a:bodyPr wrap="none" rtlCol="0">
            <a:spAutoFit/>
          </a:bodyPr>
          <a:lstStyle/>
          <a:p>
            <a:pPr algn="ctr"/>
            <a:r>
              <a:rPr lang="en-US" b="1"/>
              <a:t>U</a:t>
            </a:r>
            <a:endParaRPr lang="en-US" b="1" dirty="0"/>
          </a:p>
        </p:txBody>
      </p:sp>
      <p:sp>
        <p:nvSpPr>
          <p:cNvPr id="1832" name="TextBox 1831">
            <a:extLst>
              <a:ext uri="{FF2B5EF4-FFF2-40B4-BE49-F238E27FC236}">
                <a16:creationId xmlns:a16="http://schemas.microsoft.com/office/drawing/2014/main" id="{E84573C7-E4E7-B604-76C6-6111C815A9CD}"/>
              </a:ext>
            </a:extLst>
          </p:cNvPr>
          <p:cNvSpPr txBox="1"/>
          <p:nvPr/>
        </p:nvSpPr>
        <p:spPr>
          <a:xfrm>
            <a:off x="5852972" y="3215337"/>
            <a:ext cx="304892" cy="369332"/>
          </a:xfrm>
          <a:prstGeom prst="rect">
            <a:avLst/>
          </a:prstGeom>
          <a:noFill/>
        </p:spPr>
        <p:txBody>
          <a:bodyPr wrap="none" rtlCol="0">
            <a:spAutoFit/>
          </a:bodyPr>
          <a:lstStyle/>
          <a:p>
            <a:pPr algn="ctr"/>
            <a:r>
              <a:rPr lang="en-US" b="1"/>
              <a:t>Y</a:t>
            </a:r>
            <a:endParaRPr lang="en-US" b="1" dirty="0"/>
          </a:p>
        </p:txBody>
      </p:sp>
      <p:sp>
        <p:nvSpPr>
          <p:cNvPr id="1833" name="TextBox 1832">
            <a:extLst>
              <a:ext uri="{FF2B5EF4-FFF2-40B4-BE49-F238E27FC236}">
                <a16:creationId xmlns:a16="http://schemas.microsoft.com/office/drawing/2014/main" id="{E120E3B3-674A-9D71-37E8-C67E24708B1B}"/>
              </a:ext>
            </a:extLst>
          </p:cNvPr>
          <p:cNvSpPr txBox="1"/>
          <p:nvPr/>
        </p:nvSpPr>
        <p:spPr>
          <a:xfrm>
            <a:off x="6318274" y="3215337"/>
            <a:ext cx="296876" cy="369332"/>
          </a:xfrm>
          <a:prstGeom prst="rect">
            <a:avLst/>
          </a:prstGeom>
          <a:noFill/>
          <a:ln>
            <a:noFill/>
          </a:ln>
        </p:spPr>
        <p:txBody>
          <a:bodyPr wrap="none" rtlCol="0">
            <a:spAutoFit/>
          </a:bodyPr>
          <a:lstStyle/>
          <a:p>
            <a:pPr algn="ctr"/>
            <a:r>
              <a:rPr lang="en-US" b="1">
                <a:solidFill>
                  <a:srgbClr val="FF0000"/>
                </a:solidFill>
              </a:rPr>
              <a:t>Ệ</a:t>
            </a:r>
            <a:endParaRPr lang="en-US" b="1" dirty="0">
              <a:solidFill>
                <a:srgbClr val="FF0000"/>
              </a:solidFill>
            </a:endParaRPr>
          </a:p>
        </p:txBody>
      </p:sp>
      <p:sp>
        <p:nvSpPr>
          <p:cNvPr id="1834" name="TextBox 1833">
            <a:extLst>
              <a:ext uri="{FF2B5EF4-FFF2-40B4-BE49-F238E27FC236}">
                <a16:creationId xmlns:a16="http://schemas.microsoft.com/office/drawing/2014/main" id="{04698EFB-0DB0-C63E-82FC-4768E073A0D0}"/>
              </a:ext>
            </a:extLst>
          </p:cNvPr>
          <p:cNvSpPr txBox="1"/>
          <p:nvPr/>
        </p:nvSpPr>
        <p:spPr>
          <a:xfrm>
            <a:off x="6759923" y="3215337"/>
            <a:ext cx="306494" cy="369332"/>
          </a:xfrm>
          <a:prstGeom prst="rect">
            <a:avLst/>
          </a:prstGeom>
          <a:noFill/>
        </p:spPr>
        <p:txBody>
          <a:bodyPr wrap="none" rtlCol="0">
            <a:spAutoFit/>
          </a:bodyPr>
          <a:lstStyle/>
          <a:p>
            <a:pPr algn="ctr"/>
            <a:r>
              <a:rPr lang="en-US" b="1"/>
              <a:t>T</a:t>
            </a:r>
            <a:endParaRPr lang="en-US" b="1" dirty="0"/>
          </a:p>
        </p:txBody>
      </p:sp>
      <p:sp>
        <p:nvSpPr>
          <p:cNvPr id="1348" name="Rectangle 1347">
            <a:extLst>
              <a:ext uri="{FF2B5EF4-FFF2-40B4-BE49-F238E27FC236}">
                <a16:creationId xmlns:a16="http://schemas.microsoft.com/office/drawing/2014/main" id="{11DC0331-37FC-470C-24D1-2BE22FFA4C52}"/>
              </a:ext>
            </a:extLst>
          </p:cNvPr>
          <p:cNvSpPr/>
          <p:nvPr/>
        </p:nvSpPr>
        <p:spPr>
          <a:xfrm>
            <a:off x="6273050" y="3675483"/>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49" name="Rectangle 1348">
            <a:extLst>
              <a:ext uri="{FF2B5EF4-FFF2-40B4-BE49-F238E27FC236}">
                <a16:creationId xmlns:a16="http://schemas.microsoft.com/office/drawing/2014/main" id="{00DA0C3F-6289-C139-1EFD-6E333E0431E8}"/>
              </a:ext>
            </a:extLst>
          </p:cNvPr>
          <p:cNvSpPr/>
          <p:nvPr/>
        </p:nvSpPr>
        <p:spPr>
          <a:xfrm>
            <a:off x="6726653" y="367548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0" name="Rectangle 1349">
            <a:extLst>
              <a:ext uri="{FF2B5EF4-FFF2-40B4-BE49-F238E27FC236}">
                <a16:creationId xmlns:a16="http://schemas.microsoft.com/office/drawing/2014/main" id="{15CC1EC6-5235-13E5-428F-7CDFFD3AC640}"/>
              </a:ext>
            </a:extLst>
          </p:cNvPr>
          <p:cNvSpPr/>
          <p:nvPr/>
        </p:nvSpPr>
        <p:spPr>
          <a:xfrm>
            <a:off x="7180255" y="367548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1" name="Rectangle 1350">
            <a:extLst>
              <a:ext uri="{FF2B5EF4-FFF2-40B4-BE49-F238E27FC236}">
                <a16:creationId xmlns:a16="http://schemas.microsoft.com/office/drawing/2014/main" id="{947C6FE0-351A-04D1-E4DF-3F3C7A6297D1}"/>
              </a:ext>
            </a:extLst>
          </p:cNvPr>
          <p:cNvSpPr/>
          <p:nvPr/>
        </p:nvSpPr>
        <p:spPr>
          <a:xfrm>
            <a:off x="7633858" y="367548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3" name="Rectangle 1362">
            <a:extLst>
              <a:ext uri="{FF2B5EF4-FFF2-40B4-BE49-F238E27FC236}">
                <a16:creationId xmlns:a16="http://schemas.microsoft.com/office/drawing/2014/main" id="{36F81ADB-46ED-551D-655C-C1A8B94762CD}"/>
              </a:ext>
            </a:extLst>
          </p:cNvPr>
          <p:cNvSpPr/>
          <p:nvPr/>
        </p:nvSpPr>
        <p:spPr>
          <a:xfrm>
            <a:off x="8087461"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5" name="Rectangle 1364">
            <a:extLst>
              <a:ext uri="{FF2B5EF4-FFF2-40B4-BE49-F238E27FC236}">
                <a16:creationId xmlns:a16="http://schemas.microsoft.com/office/drawing/2014/main" id="{B82C789B-4176-9726-368C-129AC8AF8210}"/>
              </a:ext>
            </a:extLst>
          </p:cNvPr>
          <p:cNvSpPr/>
          <p:nvPr/>
        </p:nvSpPr>
        <p:spPr>
          <a:xfrm>
            <a:off x="5818901"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6" name="Rectangle 1365">
            <a:extLst>
              <a:ext uri="{FF2B5EF4-FFF2-40B4-BE49-F238E27FC236}">
                <a16:creationId xmlns:a16="http://schemas.microsoft.com/office/drawing/2014/main" id="{6FEB627C-0857-9952-4AE9-876E7A25E1A1}"/>
              </a:ext>
            </a:extLst>
          </p:cNvPr>
          <p:cNvSpPr/>
          <p:nvPr/>
        </p:nvSpPr>
        <p:spPr>
          <a:xfrm>
            <a:off x="6273050" y="4158779"/>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7" name="Rectangle 1366">
            <a:extLst>
              <a:ext uri="{FF2B5EF4-FFF2-40B4-BE49-F238E27FC236}">
                <a16:creationId xmlns:a16="http://schemas.microsoft.com/office/drawing/2014/main" id="{87EE6868-1C21-9D3A-9831-BE0D22CA6F6F}"/>
              </a:ext>
            </a:extLst>
          </p:cNvPr>
          <p:cNvSpPr/>
          <p:nvPr/>
        </p:nvSpPr>
        <p:spPr>
          <a:xfrm>
            <a:off x="6726653"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8" name="Rectangle 1367">
            <a:extLst>
              <a:ext uri="{FF2B5EF4-FFF2-40B4-BE49-F238E27FC236}">
                <a16:creationId xmlns:a16="http://schemas.microsoft.com/office/drawing/2014/main" id="{B3907F12-7861-98ED-9808-34AB727DA36A}"/>
              </a:ext>
            </a:extLst>
          </p:cNvPr>
          <p:cNvSpPr/>
          <p:nvPr/>
        </p:nvSpPr>
        <p:spPr>
          <a:xfrm>
            <a:off x="7180255"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69" name="Rectangle 1368">
            <a:extLst>
              <a:ext uri="{FF2B5EF4-FFF2-40B4-BE49-F238E27FC236}">
                <a16:creationId xmlns:a16="http://schemas.microsoft.com/office/drawing/2014/main" id="{EF73254A-4FD1-CE48-6814-747DAF3FA4E8}"/>
              </a:ext>
            </a:extLst>
          </p:cNvPr>
          <p:cNvSpPr/>
          <p:nvPr/>
        </p:nvSpPr>
        <p:spPr>
          <a:xfrm>
            <a:off x="7633858" y="41587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0" name="Rectangle 1379">
            <a:extLst>
              <a:ext uri="{FF2B5EF4-FFF2-40B4-BE49-F238E27FC236}">
                <a16:creationId xmlns:a16="http://schemas.microsoft.com/office/drawing/2014/main" id="{7536EA98-413E-9F98-6450-A4B77C8BB1A1}"/>
              </a:ext>
            </a:extLst>
          </p:cNvPr>
          <p:cNvSpPr/>
          <p:nvPr/>
        </p:nvSpPr>
        <p:spPr>
          <a:xfrm>
            <a:off x="8554974" y="464440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1" name="Rectangle 1380">
            <a:extLst>
              <a:ext uri="{FF2B5EF4-FFF2-40B4-BE49-F238E27FC236}">
                <a16:creationId xmlns:a16="http://schemas.microsoft.com/office/drawing/2014/main" id="{6A2E650D-7E4E-5597-EBD2-B9BD8C1DB14C}"/>
              </a:ext>
            </a:extLst>
          </p:cNvPr>
          <p:cNvSpPr/>
          <p:nvPr/>
        </p:nvSpPr>
        <p:spPr>
          <a:xfrm>
            <a:off x="9008577" y="464440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3" name="Rectangle 1382">
            <a:extLst>
              <a:ext uri="{FF2B5EF4-FFF2-40B4-BE49-F238E27FC236}">
                <a16:creationId xmlns:a16="http://schemas.microsoft.com/office/drawing/2014/main" id="{4E0AA6AA-1E42-C08F-BAC8-DECD4F1EE682}"/>
              </a:ext>
            </a:extLst>
          </p:cNvPr>
          <p:cNvSpPr/>
          <p:nvPr/>
        </p:nvSpPr>
        <p:spPr>
          <a:xfrm>
            <a:off x="9461553" y="464716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4" name="Rectangle 1383">
            <a:extLst>
              <a:ext uri="{FF2B5EF4-FFF2-40B4-BE49-F238E27FC236}">
                <a16:creationId xmlns:a16="http://schemas.microsoft.com/office/drawing/2014/main" id="{69788E34-FEF6-5B18-89AA-1FEE4C34ED4B}"/>
              </a:ext>
            </a:extLst>
          </p:cNvPr>
          <p:cNvSpPr/>
          <p:nvPr/>
        </p:nvSpPr>
        <p:spPr>
          <a:xfrm>
            <a:off x="6273050" y="4642075"/>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5" name="Rectangle 1384">
            <a:extLst>
              <a:ext uri="{FF2B5EF4-FFF2-40B4-BE49-F238E27FC236}">
                <a16:creationId xmlns:a16="http://schemas.microsoft.com/office/drawing/2014/main" id="{5E78DC29-95E9-657B-3340-DB164A5C33A0}"/>
              </a:ext>
            </a:extLst>
          </p:cNvPr>
          <p:cNvSpPr/>
          <p:nvPr/>
        </p:nvSpPr>
        <p:spPr>
          <a:xfrm>
            <a:off x="7187911" y="464159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6" name="Rectangle 1385">
            <a:extLst>
              <a:ext uri="{FF2B5EF4-FFF2-40B4-BE49-F238E27FC236}">
                <a16:creationId xmlns:a16="http://schemas.microsoft.com/office/drawing/2014/main" id="{117224A4-7C63-F717-6611-DC3895CC7B7A}"/>
              </a:ext>
            </a:extLst>
          </p:cNvPr>
          <p:cNvSpPr/>
          <p:nvPr/>
        </p:nvSpPr>
        <p:spPr>
          <a:xfrm>
            <a:off x="7643557" y="464116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7" name="Rectangle 1386">
            <a:extLst>
              <a:ext uri="{FF2B5EF4-FFF2-40B4-BE49-F238E27FC236}">
                <a16:creationId xmlns:a16="http://schemas.microsoft.com/office/drawing/2014/main" id="{7C2E2C90-9CFF-AD9C-407E-B852F2669359}"/>
              </a:ext>
            </a:extLst>
          </p:cNvPr>
          <p:cNvSpPr/>
          <p:nvPr/>
        </p:nvSpPr>
        <p:spPr>
          <a:xfrm>
            <a:off x="8097160" y="4641166"/>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89" name="TextBox 1388">
            <a:extLst>
              <a:ext uri="{FF2B5EF4-FFF2-40B4-BE49-F238E27FC236}">
                <a16:creationId xmlns:a16="http://schemas.microsoft.com/office/drawing/2014/main" id="{EB29C625-49F2-91CA-E021-F79CB9C78F0D}"/>
              </a:ext>
            </a:extLst>
          </p:cNvPr>
          <p:cNvSpPr txBox="1"/>
          <p:nvPr/>
        </p:nvSpPr>
        <p:spPr>
          <a:xfrm>
            <a:off x="8584237" y="4667556"/>
            <a:ext cx="314510" cy="369332"/>
          </a:xfrm>
          <a:prstGeom prst="rect">
            <a:avLst/>
          </a:prstGeom>
          <a:noFill/>
        </p:spPr>
        <p:txBody>
          <a:bodyPr wrap="none" rtlCol="0">
            <a:spAutoFit/>
          </a:bodyPr>
          <a:lstStyle/>
          <a:p>
            <a:pPr algn="ctr"/>
            <a:r>
              <a:rPr lang="en-US" b="1"/>
              <a:t>R</a:t>
            </a:r>
            <a:endParaRPr lang="en-US" b="1" dirty="0"/>
          </a:p>
        </p:txBody>
      </p:sp>
      <p:sp>
        <p:nvSpPr>
          <p:cNvPr id="1390" name="TextBox 1389">
            <a:extLst>
              <a:ext uri="{FF2B5EF4-FFF2-40B4-BE49-F238E27FC236}">
                <a16:creationId xmlns:a16="http://schemas.microsoft.com/office/drawing/2014/main" id="{D14199B9-DA98-EFC7-6927-430D22EE7267}"/>
              </a:ext>
            </a:extLst>
          </p:cNvPr>
          <p:cNvSpPr txBox="1"/>
          <p:nvPr/>
        </p:nvSpPr>
        <p:spPr>
          <a:xfrm>
            <a:off x="9072304" y="4667556"/>
            <a:ext cx="245580" cy="369332"/>
          </a:xfrm>
          <a:prstGeom prst="rect">
            <a:avLst/>
          </a:prstGeom>
          <a:noFill/>
        </p:spPr>
        <p:txBody>
          <a:bodyPr wrap="none" rtlCol="0">
            <a:spAutoFit/>
          </a:bodyPr>
          <a:lstStyle/>
          <a:p>
            <a:pPr algn="ctr"/>
            <a:r>
              <a:rPr lang="en-US" b="1"/>
              <a:t>I</a:t>
            </a:r>
            <a:endParaRPr lang="en-US" b="1" dirty="0"/>
          </a:p>
        </p:txBody>
      </p:sp>
      <p:sp>
        <p:nvSpPr>
          <p:cNvPr id="1393" name="TextBox 1392">
            <a:extLst>
              <a:ext uri="{FF2B5EF4-FFF2-40B4-BE49-F238E27FC236}">
                <a16:creationId xmlns:a16="http://schemas.microsoft.com/office/drawing/2014/main" id="{E2243955-F337-1CC6-5F1C-3C636CDCDB84}"/>
              </a:ext>
            </a:extLst>
          </p:cNvPr>
          <p:cNvSpPr txBox="1"/>
          <p:nvPr/>
        </p:nvSpPr>
        <p:spPr>
          <a:xfrm>
            <a:off x="9499632" y="4670311"/>
            <a:ext cx="296876" cy="369332"/>
          </a:xfrm>
          <a:prstGeom prst="rect">
            <a:avLst/>
          </a:prstGeom>
          <a:noFill/>
        </p:spPr>
        <p:txBody>
          <a:bodyPr wrap="none" rtlCol="0">
            <a:spAutoFit/>
          </a:bodyPr>
          <a:lstStyle/>
          <a:p>
            <a:pPr algn="ctr"/>
            <a:r>
              <a:rPr lang="en-US" b="1"/>
              <a:t>Ệ</a:t>
            </a:r>
            <a:endParaRPr lang="en-US" b="1" dirty="0"/>
          </a:p>
        </p:txBody>
      </p:sp>
      <p:sp>
        <p:nvSpPr>
          <p:cNvPr id="1394" name="TextBox 1393">
            <a:extLst>
              <a:ext uri="{FF2B5EF4-FFF2-40B4-BE49-F238E27FC236}">
                <a16:creationId xmlns:a16="http://schemas.microsoft.com/office/drawing/2014/main" id="{35E38548-5623-6EF5-F313-4C07EB3184FA}"/>
              </a:ext>
            </a:extLst>
          </p:cNvPr>
          <p:cNvSpPr txBox="1"/>
          <p:nvPr/>
        </p:nvSpPr>
        <p:spPr>
          <a:xfrm>
            <a:off x="6295030" y="4665224"/>
            <a:ext cx="343364" cy="369332"/>
          </a:xfrm>
          <a:prstGeom prst="rect">
            <a:avLst/>
          </a:prstGeom>
          <a:noFill/>
          <a:ln>
            <a:noFill/>
          </a:ln>
        </p:spPr>
        <p:txBody>
          <a:bodyPr wrap="none" rtlCol="0">
            <a:spAutoFit/>
          </a:bodyPr>
          <a:lstStyle/>
          <a:p>
            <a:pPr algn="ctr"/>
            <a:r>
              <a:rPr lang="en-US" b="1">
                <a:solidFill>
                  <a:srgbClr val="FF0000"/>
                </a:solidFill>
              </a:rPr>
              <a:t>Q</a:t>
            </a:r>
            <a:endParaRPr lang="en-US" b="1" dirty="0">
              <a:solidFill>
                <a:srgbClr val="FF0000"/>
              </a:solidFill>
            </a:endParaRPr>
          </a:p>
        </p:txBody>
      </p:sp>
      <p:sp>
        <p:nvSpPr>
          <p:cNvPr id="1395" name="TextBox 1394">
            <a:extLst>
              <a:ext uri="{FF2B5EF4-FFF2-40B4-BE49-F238E27FC236}">
                <a16:creationId xmlns:a16="http://schemas.microsoft.com/office/drawing/2014/main" id="{4C90E740-DC55-BC88-ED6E-DC095501EE29}"/>
              </a:ext>
            </a:extLst>
          </p:cNvPr>
          <p:cNvSpPr txBox="1"/>
          <p:nvPr/>
        </p:nvSpPr>
        <p:spPr>
          <a:xfrm>
            <a:off x="7212364" y="4664746"/>
            <a:ext cx="324128" cy="369332"/>
          </a:xfrm>
          <a:prstGeom prst="rect">
            <a:avLst/>
          </a:prstGeom>
          <a:noFill/>
        </p:spPr>
        <p:txBody>
          <a:bodyPr wrap="none" rtlCol="0">
            <a:spAutoFit/>
          </a:bodyPr>
          <a:lstStyle/>
          <a:p>
            <a:pPr algn="ctr"/>
            <a:r>
              <a:rPr lang="en-US" b="1"/>
              <a:t>Á</a:t>
            </a:r>
            <a:endParaRPr lang="en-US" b="1" dirty="0"/>
          </a:p>
        </p:txBody>
      </p:sp>
      <p:sp>
        <p:nvSpPr>
          <p:cNvPr id="1396" name="TextBox 1395">
            <a:extLst>
              <a:ext uri="{FF2B5EF4-FFF2-40B4-BE49-F238E27FC236}">
                <a16:creationId xmlns:a16="http://schemas.microsoft.com/office/drawing/2014/main" id="{70E1EC02-B1EB-2ED5-D90D-3D6C17584428}"/>
              </a:ext>
            </a:extLst>
          </p:cNvPr>
          <p:cNvSpPr txBox="1"/>
          <p:nvPr/>
        </p:nvSpPr>
        <p:spPr>
          <a:xfrm>
            <a:off x="7662399" y="4664316"/>
            <a:ext cx="335348" cy="369332"/>
          </a:xfrm>
          <a:prstGeom prst="rect">
            <a:avLst/>
          </a:prstGeom>
          <a:noFill/>
        </p:spPr>
        <p:txBody>
          <a:bodyPr wrap="none" rtlCol="0">
            <a:spAutoFit/>
          </a:bodyPr>
          <a:lstStyle/>
          <a:p>
            <a:pPr algn="ctr"/>
            <a:r>
              <a:rPr lang="en-US" b="1"/>
              <a:t>N</a:t>
            </a:r>
            <a:endParaRPr lang="en-US" b="1" dirty="0"/>
          </a:p>
        </p:txBody>
      </p:sp>
      <p:sp>
        <p:nvSpPr>
          <p:cNvPr id="1397" name="TextBox 1396">
            <a:extLst>
              <a:ext uri="{FF2B5EF4-FFF2-40B4-BE49-F238E27FC236}">
                <a16:creationId xmlns:a16="http://schemas.microsoft.com/office/drawing/2014/main" id="{B668C4F2-77BA-88E9-E86E-526D13FA896E}"/>
              </a:ext>
            </a:extLst>
          </p:cNvPr>
          <p:cNvSpPr txBox="1"/>
          <p:nvPr/>
        </p:nvSpPr>
        <p:spPr>
          <a:xfrm>
            <a:off x="8131231" y="4664315"/>
            <a:ext cx="304892" cy="369332"/>
          </a:xfrm>
          <a:prstGeom prst="rect">
            <a:avLst/>
          </a:prstGeom>
          <a:noFill/>
        </p:spPr>
        <p:txBody>
          <a:bodyPr wrap="none" rtlCol="0">
            <a:spAutoFit/>
          </a:bodyPr>
          <a:lstStyle/>
          <a:p>
            <a:pPr algn="ctr"/>
            <a:r>
              <a:rPr lang="en-US" b="1"/>
              <a:t>T</a:t>
            </a:r>
            <a:endParaRPr lang="en-US" b="1" dirty="0"/>
          </a:p>
        </p:txBody>
      </p:sp>
      <p:sp>
        <p:nvSpPr>
          <p:cNvPr id="1399" name="Rectangle 1398">
            <a:extLst>
              <a:ext uri="{FF2B5EF4-FFF2-40B4-BE49-F238E27FC236}">
                <a16:creationId xmlns:a16="http://schemas.microsoft.com/office/drawing/2014/main" id="{D352BC6D-ED79-54FC-4A79-E4FC1A2FC10E}"/>
              </a:ext>
            </a:extLst>
          </p:cNvPr>
          <p:cNvSpPr/>
          <p:nvPr/>
        </p:nvSpPr>
        <p:spPr>
          <a:xfrm>
            <a:off x="7638070" y="513043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0" name="Rectangle 1399">
            <a:extLst>
              <a:ext uri="{FF2B5EF4-FFF2-40B4-BE49-F238E27FC236}">
                <a16:creationId xmlns:a16="http://schemas.microsoft.com/office/drawing/2014/main" id="{67461D80-346B-A545-CDE8-F669BB4F1482}"/>
              </a:ext>
            </a:extLst>
          </p:cNvPr>
          <p:cNvSpPr/>
          <p:nvPr/>
        </p:nvSpPr>
        <p:spPr>
          <a:xfrm>
            <a:off x="8091673" y="513043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1" name="Rectangle 1400">
            <a:extLst>
              <a:ext uri="{FF2B5EF4-FFF2-40B4-BE49-F238E27FC236}">
                <a16:creationId xmlns:a16="http://schemas.microsoft.com/office/drawing/2014/main" id="{11DEFB24-7AF6-1E7F-64C0-705299D2D79C}"/>
              </a:ext>
            </a:extLst>
          </p:cNvPr>
          <p:cNvSpPr/>
          <p:nvPr/>
        </p:nvSpPr>
        <p:spPr>
          <a:xfrm>
            <a:off x="6726653" y="4640679"/>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2" name="Rectangle 1401">
            <a:extLst>
              <a:ext uri="{FF2B5EF4-FFF2-40B4-BE49-F238E27FC236}">
                <a16:creationId xmlns:a16="http://schemas.microsoft.com/office/drawing/2014/main" id="{10AECE2D-B1E3-CC98-378C-05ED87C50A3F}"/>
              </a:ext>
            </a:extLst>
          </p:cNvPr>
          <p:cNvSpPr/>
          <p:nvPr/>
        </p:nvSpPr>
        <p:spPr>
          <a:xfrm>
            <a:off x="5818901" y="512537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3" name="Rectangle 1402">
            <a:extLst>
              <a:ext uri="{FF2B5EF4-FFF2-40B4-BE49-F238E27FC236}">
                <a16:creationId xmlns:a16="http://schemas.microsoft.com/office/drawing/2014/main" id="{90F2F2D4-BB59-89C9-5E9B-38BB0A5E3E07}"/>
              </a:ext>
            </a:extLst>
          </p:cNvPr>
          <p:cNvSpPr/>
          <p:nvPr/>
        </p:nvSpPr>
        <p:spPr>
          <a:xfrm>
            <a:off x="6273050" y="5125371"/>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5" name="Rectangle 1404">
            <a:extLst>
              <a:ext uri="{FF2B5EF4-FFF2-40B4-BE49-F238E27FC236}">
                <a16:creationId xmlns:a16="http://schemas.microsoft.com/office/drawing/2014/main" id="{A64C84AC-F71D-8F71-E0B7-65AE27B54B01}"/>
              </a:ext>
            </a:extLst>
          </p:cNvPr>
          <p:cNvSpPr/>
          <p:nvPr/>
        </p:nvSpPr>
        <p:spPr>
          <a:xfrm>
            <a:off x="6726653" y="512537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6" name="Rectangle 1405">
            <a:extLst>
              <a:ext uri="{FF2B5EF4-FFF2-40B4-BE49-F238E27FC236}">
                <a16:creationId xmlns:a16="http://schemas.microsoft.com/office/drawing/2014/main" id="{1D3351F9-4645-CE46-347D-31220D826038}"/>
              </a:ext>
            </a:extLst>
          </p:cNvPr>
          <p:cNvSpPr/>
          <p:nvPr/>
        </p:nvSpPr>
        <p:spPr>
          <a:xfrm>
            <a:off x="7180256" y="5125371"/>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408" name="TextBox 1407">
            <a:extLst>
              <a:ext uri="{FF2B5EF4-FFF2-40B4-BE49-F238E27FC236}">
                <a16:creationId xmlns:a16="http://schemas.microsoft.com/office/drawing/2014/main" id="{996DDAD3-1027-EBDF-A5EE-938FC532A896}"/>
              </a:ext>
            </a:extLst>
          </p:cNvPr>
          <p:cNvSpPr txBox="1"/>
          <p:nvPr/>
        </p:nvSpPr>
        <p:spPr>
          <a:xfrm>
            <a:off x="7658515" y="5153588"/>
            <a:ext cx="332143" cy="369332"/>
          </a:xfrm>
          <a:prstGeom prst="rect">
            <a:avLst/>
          </a:prstGeom>
          <a:noFill/>
        </p:spPr>
        <p:txBody>
          <a:bodyPr wrap="none" rtlCol="0">
            <a:spAutoFit/>
          </a:bodyPr>
          <a:lstStyle/>
          <a:p>
            <a:pPr algn="ctr"/>
            <a:r>
              <a:rPr lang="en-US" b="1"/>
              <a:t>Đ</a:t>
            </a:r>
            <a:endParaRPr lang="en-US" b="1" dirty="0"/>
          </a:p>
        </p:txBody>
      </p:sp>
      <p:sp>
        <p:nvSpPr>
          <p:cNvPr id="1409" name="TextBox 1408">
            <a:extLst>
              <a:ext uri="{FF2B5EF4-FFF2-40B4-BE49-F238E27FC236}">
                <a16:creationId xmlns:a16="http://schemas.microsoft.com/office/drawing/2014/main" id="{D6736F16-9CB4-F26B-5EE5-52AF7BBF08D0}"/>
              </a:ext>
            </a:extLst>
          </p:cNvPr>
          <p:cNvSpPr txBox="1"/>
          <p:nvPr/>
        </p:nvSpPr>
        <p:spPr>
          <a:xfrm>
            <a:off x="8155400" y="5153588"/>
            <a:ext cx="245580" cy="369332"/>
          </a:xfrm>
          <a:prstGeom prst="rect">
            <a:avLst/>
          </a:prstGeom>
          <a:noFill/>
        </p:spPr>
        <p:txBody>
          <a:bodyPr wrap="none" rtlCol="0">
            <a:spAutoFit/>
          </a:bodyPr>
          <a:lstStyle/>
          <a:p>
            <a:pPr algn="ctr"/>
            <a:r>
              <a:rPr lang="en-US" b="1"/>
              <a:t>I</a:t>
            </a:r>
            <a:endParaRPr lang="en-US" b="1" dirty="0"/>
          </a:p>
        </p:txBody>
      </p:sp>
      <p:sp>
        <p:nvSpPr>
          <p:cNvPr id="1410" name="TextBox 1409">
            <a:extLst>
              <a:ext uri="{FF2B5EF4-FFF2-40B4-BE49-F238E27FC236}">
                <a16:creationId xmlns:a16="http://schemas.microsoft.com/office/drawing/2014/main" id="{CD84392F-AFAC-C94E-E71C-07F139BF6E16}"/>
              </a:ext>
            </a:extLst>
          </p:cNvPr>
          <p:cNvSpPr txBox="1"/>
          <p:nvPr/>
        </p:nvSpPr>
        <p:spPr>
          <a:xfrm>
            <a:off x="6745495" y="4663830"/>
            <a:ext cx="335349" cy="369332"/>
          </a:xfrm>
          <a:prstGeom prst="rect">
            <a:avLst/>
          </a:prstGeom>
          <a:noFill/>
        </p:spPr>
        <p:txBody>
          <a:bodyPr wrap="none" rtlCol="0">
            <a:spAutoFit/>
          </a:bodyPr>
          <a:lstStyle/>
          <a:p>
            <a:pPr algn="ctr"/>
            <a:r>
              <a:rPr lang="en-US" b="1"/>
              <a:t>U</a:t>
            </a:r>
            <a:endParaRPr lang="en-US" b="1" dirty="0"/>
          </a:p>
        </p:txBody>
      </p:sp>
      <p:sp>
        <p:nvSpPr>
          <p:cNvPr id="1411" name="TextBox 1410">
            <a:extLst>
              <a:ext uri="{FF2B5EF4-FFF2-40B4-BE49-F238E27FC236}">
                <a16:creationId xmlns:a16="http://schemas.microsoft.com/office/drawing/2014/main" id="{18ED7352-EF31-DB5A-C7B2-0B50585353D0}"/>
              </a:ext>
            </a:extLst>
          </p:cNvPr>
          <p:cNvSpPr txBox="1"/>
          <p:nvPr/>
        </p:nvSpPr>
        <p:spPr>
          <a:xfrm>
            <a:off x="5833736" y="5148522"/>
            <a:ext cx="343364" cy="369332"/>
          </a:xfrm>
          <a:prstGeom prst="rect">
            <a:avLst/>
          </a:prstGeom>
          <a:noFill/>
        </p:spPr>
        <p:txBody>
          <a:bodyPr wrap="none" rtlCol="0">
            <a:spAutoFit/>
          </a:bodyPr>
          <a:lstStyle/>
          <a:p>
            <a:pPr algn="ctr"/>
            <a:r>
              <a:rPr lang="en-US" b="1"/>
              <a:t>Q</a:t>
            </a:r>
            <a:endParaRPr lang="en-US" b="1" dirty="0"/>
          </a:p>
        </p:txBody>
      </p:sp>
      <p:sp>
        <p:nvSpPr>
          <p:cNvPr id="1412" name="TextBox 1411">
            <a:extLst>
              <a:ext uri="{FF2B5EF4-FFF2-40B4-BE49-F238E27FC236}">
                <a16:creationId xmlns:a16="http://schemas.microsoft.com/office/drawing/2014/main" id="{CCAF579A-7C52-094C-1E09-55C1585A15F9}"/>
              </a:ext>
            </a:extLst>
          </p:cNvPr>
          <p:cNvSpPr txBox="1"/>
          <p:nvPr/>
        </p:nvSpPr>
        <p:spPr>
          <a:xfrm>
            <a:off x="6299039" y="5148522"/>
            <a:ext cx="335348" cy="369332"/>
          </a:xfrm>
          <a:prstGeom prst="rect">
            <a:avLst/>
          </a:prstGeom>
          <a:noFill/>
          <a:ln>
            <a:noFill/>
          </a:ln>
        </p:spPr>
        <p:txBody>
          <a:bodyPr wrap="none" rtlCol="0">
            <a:spAutoFit/>
          </a:bodyPr>
          <a:lstStyle/>
          <a:p>
            <a:pPr algn="ctr"/>
            <a:r>
              <a:rPr lang="en-US" b="1">
                <a:solidFill>
                  <a:srgbClr val="FF0000"/>
                </a:solidFill>
              </a:rPr>
              <a:t>U</a:t>
            </a:r>
            <a:endParaRPr lang="en-US" b="1" dirty="0">
              <a:solidFill>
                <a:srgbClr val="FF0000"/>
              </a:solidFill>
            </a:endParaRPr>
          </a:p>
        </p:txBody>
      </p:sp>
      <p:sp>
        <p:nvSpPr>
          <p:cNvPr id="1414" name="TextBox 1413">
            <a:extLst>
              <a:ext uri="{FF2B5EF4-FFF2-40B4-BE49-F238E27FC236}">
                <a16:creationId xmlns:a16="http://schemas.microsoft.com/office/drawing/2014/main" id="{47FE2958-B5E4-640B-98B6-22721D78EAD8}"/>
              </a:ext>
            </a:extLst>
          </p:cNvPr>
          <p:cNvSpPr txBox="1"/>
          <p:nvPr/>
        </p:nvSpPr>
        <p:spPr>
          <a:xfrm>
            <a:off x="6751106" y="5148522"/>
            <a:ext cx="324127" cy="369332"/>
          </a:xfrm>
          <a:prstGeom prst="rect">
            <a:avLst/>
          </a:prstGeom>
          <a:noFill/>
        </p:spPr>
        <p:txBody>
          <a:bodyPr wrap="none" rtlCol="0">
            <a:spAutoFit/>
          </a:bodyPr>
          <a:lstStyle/>
          <a:p>
            <a:pPr algn="ctr"/>
            <a:r>
              <a:rPr lang="en-US" b="1"/>
              <a:t>A</a:t>
            </a:r>
            <a:endParaRPr lang="en-US" b="1" dirty="0"/>
          </a:p>
        </p:txBody>
      </p:sp>
      <p:sp>
        <p:nvSpPr>
          <p:cNvPr id="1415" name="TextBox 1414">
            <a:extLst>
              <a:ext uri="{FF2B5EF4-FFF2-40B4-BE49-F238E27FC236}">
                <a16:creationId xmlns:a16="http://schemas.microsoft.com/office/drawing/2014/main" id="{244CAFC2-75BA-4D7B-5B6E-C4C45F6799AA}"/>
              </a:ext>
            </a:extLst>
          </p:cNvPr>
          <p:cNvSpPr txBox="1"/>
          <p:nvPr/>
        </p:nvSpPr>
        <p:spPr>
          <a:xfrm>
            <a:off x="7199099" y="5148521"/>
            <a:ext cx="335348" cy="369332"/>
          </a:xfrm>
          <a:prstGeom prst="rect">
            <a:avLst/>
          </a:prstGeom>
          <a:noFill/>
        </p:spPr>
        <p:txBody>
          <a:bodyPr wrap="none" rtlCol="0">
            <a:spAutoFit/>
          </a:bodyPr>
          <a:lstStyle/>
          <a:p>
            <a:pPr algn="ctr"/>
            <a:r>
              <a:rPr lang="en-US" b="1"/>
              <a:t>N</a:t>
            </a:r>
            <a:endParaRPr lang="en-US" b="1" dirty="0"/>
          </a:p>
        </p:txBody>
      </p:sp>
      <p:sp>
        <p:nvSpPr>
          <p:cNvPr id="1796" name="Rectangle 1795">
            <a:extLst>
              <a:ext uri="{FF2B5EF4-FFF2-40B4-BE49-F238E27FC236}">
                <a16:creationId xmlns:a16="http://schemas.microsoft.com/office/drawing/2014/main" id="{EC4A29D1-22DF-5814-1BC2-8F6765BD1702}"/>
              </a:ext>
            </a:extLst>
          </p:cNvPr>
          <p:cNvSpPr/>
          <p:nvPr/>
        </p:nvSpPr>
        <p:spPr>
          <a:xfrm>
            <a:off x="7180255" y="56093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7" name="Rectangle 1796">
            <a:extLst>
              <a:ext uri="{FF2B5EF4-FFF2-40B4-BE49-F238E27FC236}">
                <a16:creationId xmlns:a16="http://schemas.microsoft.com/office/drawing/2014/main" id="{6261D8B5-4507-FADD-A5A4-C2ED1F8CA48E}"/>
              </a:ext>
            </a:extLst>
          </p:cNvPr>
          <p:cNvSpPr/>
          <p:nvPr/>
        </p:nvSpPr>
        <p:spPr>
          <a:xfrm>
            <a:off x="7633858" y="56093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8" name="Rectangle 1797">
            <a:extLst>
              <a:ext uri="{FF2B5EF4-FFF2-40B4-BE49-F238E27FC236}">
                <a16:creationId xmlns:a16="http://schemas.microsoft.com/office/drawing/2014/main" id="{7646C2B6-BDDF-4F76-5509-2F8610154E28}"/>
              </a:ext>
            </a:extLst>
          </p:cNvPr>
          <p:cNvSpPr/>
          <p:nvPr/>
        </p:nvSpPr>
        <p:spPr>
          <a:xfrm>
            <a:off x="8087460" y="56093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9" name="Rectangle 1798">
            <a:extLst>
              <a:ext uri="{FF2B5EF4-FFF2-40B4-BE49-F238E27FC236}">
                <a16:creationId xmlns:a16="http://schemas.microsoft.com/office/drawing/2014/main" id="{01BE6E72-7FBD-EB7B-6453-BB2314961647}"/>
              </a:ext>
            </a:extLst>
          </p:cNvPr>
          <p:cNvSpPr/>
          <p:nvPr/>
        </p:nvSpPr>
        <p:spPr>
          <a:xfrm>
            <a:off x="8541063" y="560934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0" name="Rectangle 1799">
            <a:extLst>
              <a:ext uri="{FF2B5EF4-FFF2-40B4-BE49-F238E27FC236}">
                <a16:creationId xmlns:a16="http://schemas.microsoft.com/office/drawing/2014/main" id="{D335A9FC-A444-5740-4C54-DBB9FB6181E9}"/>
              </a:ext>
            </a:extLst>
          </p:cNvPr>
          <p:cNvSpPr/>
          <p:nvPr/>
        </p:nvSpPr>
        <p:spPr>
          <a:xfrm>
            <a:off x="6273050" y="5608664"/>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25" name="Rectangle 1824">
            <a:extLst>
              <a:ext uri="{FF2B5EF4-FFF2-40B4-BE49-F238E27FC236}">
                <a16:creationId xmlns:a16="http://schemas.microsoft.com/office/drawing/2014/main" id="{A9CE9C46-6D1B-F71F-8951-853A1C539A34}"/>
              </a:ext>
            </a:extLst>
          </p:cNvPr>
          <p:cNvSpPr/>
          <p:nvPr/>
        </p:nvSpPr>
        <p:spPr>
          <a:xfrm>
            <a:off x="7180255" y="126138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99" name="TextBox 1898">
            <a:extLst>
              <a:ext uri="{FF2B5EF4-FFF2-40B4-BE49-F238E27FC236}">
                <a16:creationId xmlns:a16="http://schemas.microsoft.com/office/drawing/2014/main" id="{9DA37932-9D68-6FD2-DC36-75B6462338F8}"/>
              </a:ext>
            </a:extLst>
          </p:cNvPr>
          <p:cNvSpPr txBox="1"/>
          <p:nvPr/>
        </p:nvSpPr>
        <p:spPr>
          <a:xfrm>
            <a:off x="6309456" y="1282153"/>
            <a:ext cx="314510" cy="369332"/>
          </a:xfrm>
          <a:prstGeom prst="rect">
            <a:avLst/>
          </a:prstGeom>
          <a:noFill/>
          <a:ln>
            <a:noFill/>
          </a:ln>
        </p:spPr>
        <p:txBody>
          <a:bodyPr wrap="none" rtlCol="0">
            <a:spAutoFit/>
          </a:bodyPr>
          <a:lstStyle/>
          <a:p>
            <a:pPr algn="ctr"/>
            <a:r>
              <a:rPr lang="en-US" b="1">
                <a:solidFill>
                  <a:srgbClr val="FF0000"/>
                </a:solidFill>
              </a:rPr>
              <a:t>B</a:t>
            </a:r>
            <a:endParaRPr lang="en-US" b="1" dirty="0">
              <a:solidFill>
                <a:srgbClr val="FF0000"/>
              </a:solidFill>
            </a:endParaRPr>
          </a:p>
        </p:txBody>
      </p:sp>
      <p:sp>
        <p:nvSpPr>
          <p:cNvPr id="1901" name="TextBox 1900">
            <a:extLst>
              <a:ext uri="{FF2B5EF4-FFF2-40B4-BE49-F238E27FC236}">
                <a16:creationId xmlns:a16="http://schemas.microsoft.com/office/drawing/2014/main" id="{5E58F09E-1EC2-0E89-8B62-DB36BD638805}"/>
              </a:ext>
            </a:extLst>
          </p:cNvPr>
          <p:cNvSpPr txBox="1"/>
          <p:nvPr/>
        </p:nvSpPr>
        <p:spPr>
          <a:xfrm>
            <a:off x="6790380" y="1282153"/>
            <a:ext cx="245580" cy="369332"/>
          </a:xfrm>
          <a:prstGeom prst="rect">
            <a:avLst/>
          </a:prstGeom>
          <a:noFill/>
        </p:spPr>
        <p:txBody>
          <a:bodyPr wrap="none" rtlCol="0">
            <a:spAutoFit/>
          </a:bodyPr>
          <a:lstStyle/>
          <a:p>
            <a:pPr algn="ctr"/>
            <a:r>
              <a:rPr lang="en-US" b="1"/>
              <a:t>Ì</a:t>
            </a:r>
            <a:endParaRPr lang="en-US" b="1" dirty="0"/>
          </a:p>
        </p:txBody>
      </p:sp>
      <p:sp>
        <p:nvSpPr>
          <p:cNvPr id="1903" name="TextBox 1902">
            <a:extLst>
              <a:ext uri="{FF2B5EF4-FFF2-40B4-BE49-F238E27FC236}">
                <a16:creationId xmlns:a16="http://schemas.microsoft.com/office/drawing/2014/main" id="{E07B7056-E793-BC0C-9C09-5A29F6ACF3F7}"/>
              </a:ext>
            </a:extLst>
          </p:cNvPr>
          <p:cNvSpPr txBox="1"/>
          <p:nvPr/>
        </p:nvSpPr>
        <p:spPr>
          <a:xfrm>
            <a:off x="7661079" y="1284534"/>
            <a:ext cx="330540" cy="369332"/>
          </a:xfrm>
          <a:prstGeom prst="rect">
            <a:avLst/>
          </a:prstGeom>
          <a:noFill/>
        </p:spPr>
        <p:txBody>
          <a:bodyPr wrap="none" rtlCol="0">
            <a:spAutoFit/>
          </a:bodyPr>
          <a:lstStyle/>
          <a:p>
            <a:pPr algn="ctr"/>
            <a:r>
              <a:rPr lang="en-US" b="1"/>
              <a:t>H</a:t>
            </a:r>
            <a:endParaRPr lang="en-US" b="1" dirty="0"/>
          </a:p>
        </p:txBody>
      </p:sp>
      <p:sp>
        <p:nvSpPr>
          <p:cNvPr id="1906" name="TextBox 1905">
            <a:extLst>
              <a:ext uri="{FF2B5EF4-FFF2-40B4-BE49-F238E27FC236}">
                <a16:creationId xmlns:a16="http://schemas.microsoft.com/office/drawing/2014/main" id="{866918D5-4A82-BDC8-12AA-A87DD81C3F86}"/>
              </a:ext>
            </a:extLst>
          </p:cNvPr>
          <p:cNvSpPr txBox="1"/>
          <p:nvPr/>
        </p:nvSpPr>
        <p:spPr>
          <a:xfrm>
            <a:off x="5377332" y="1281816"/>
            <a:ext cx="340158" cy="369332"/>
          </a:xfrm>
          <a:prstGeom prst="rect">
            <a:avLst/>
          </a:prstGeom>
          <a:noFill/>
        </p:spPr>
        <p:txBody>
          <a:bodyPr wrap="none" rtlCol="0">
            <a:spAutoFit/>
          </a:bodyPr>
          <a:lstStyle/>
          <a:p>
            <a:pPr algn="ctr"/>
            <a:r>
              <a:rPr lang="en-US" b="1"/>
              <a:t>O</a:t>
            </a:r>
            <a:endParaRPr lang="en-US" b="1" dirty="0"/>
          </a:p>
        </p:txBody>
      </p:sp>
      <p:sp>
        <p:nvSpPr>
          <p:cNvPr id="1826" name="TextBox 1825">
            <a:extLst>
              <a:ext uri="{FF2B5EF4-FFF2-40B4-BE49-F238E27FC236}">
                <a16:creationId xmlns:a16="http://schemas.microsoft.com/office/drawing/2014/main" id="{5DA1C6C6-3766-C184-1084-CB83326DFB00}"/>
              </a:ext>
            </a:extLst>
          </p:cNvPr>
          <p:cNvSpPr txBox="1"/>
          <p:nvPr/>
        </p:nvSpPr>
        <p:spPr>
          <a:xfrm>
            <a:off x="7198296" y="1284534"/>
            <a:ext cx="336952" cy="369332"/>
          </a:xfrm>
          <a:prstGeom prst="rect">
            <a:avLst/>
          </a:prstGeom>
          <a:noFill/>
        </p:spPr>
        <p:txBody>
          <a:bodyPr wrap="none" rtlCol="0">
            <a:spAutoFit/>
          </a:bodyPr>
          <a:lstStyle/>
          <a:p>
            <a:pPr algn="ctr"/>
            <a:r>
              <a:rPr lang="en-US" b="1"/>
              <a:t>N</a:t>
            </a:r>
            <a:endParaRPr lang="en-US" b="1" dirty="0"/>
          </a:p>
        </p:txBody>
      </p:sp>
      <p:sp>
        <p:nvSpPr>
          <p:cNvPr id="1852" name="Rectangle 1851">
            <a:extLst>
              <a:ext uri="{FF2B5EF4-FFF2-40B4-BE49-F238E27FC236}">
                <a16:creationId xmlns:a16="http://schemas.microsoft.com/office/drawing/2014/main" id="{AEED66DD-0D9C-5ADA-7E3A-5D7682574C9E}"/>
              </a:ext>
            </a:extLst>
          </p:cNvPr>
          <p:cNvSpPr/>
          <p:nvPr/>
        </p:nvSpPr>
        <p:spPr>
          <a:xfrm>
            <a:off x="8087461" y="367310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357" name="TextBox 1356">
            <a:extLst>
              <a:ext uri="{FF2B5EF4-FFF2-40B4-BE49-F238E27FC236}">
                <a16:creationId xmlns:a16="http://schemas.microsoft.com/office/drawing/2014/main" id="{837B1133-4235-DD0D-33AA-576C478F707D}"/>
              </a:ext>
            </a:extLst>
          </p:cNvPr>
          <p:cNvSpPr txBox="1"/>
          <p:nvPr/>
        </p:nvSpPr>
        <p:spPr>
          <a:xfrm>
            <a:off x="6317472" y="3698633"/>
            <a:ext cx="298480" cy="369332"/>
          </a:xfrm>
          <a:prstGeom prst="rect">
            <a:avLst/>
          </a:prstGeom>
          <a:noFill/>
          <a:ln>
            <a:noFill/>
          </a:ln>
        </p:spPr>
        <p:txBody>
          <a:bodyPr wrap="none" rtlCol="0">
            <a:spAutoFit/>
          </a:bodyPr>
          <a:lstStyle/>
          <a:p>
            <a:pPr algn="ctr"/>
            <a:r>
              <a:rPr lang="en-US" b="1">
                <a:solidFill>
                  <a:srgbClr val="FF0000"/>
                </a:solidFill>
              </a:rPr>
              <a:t>T</a:t>
            </a:r>
            <a:endParaRPr lang="en-US" b="1" dirty="0">
              <a:solidFill>
                <a:srgbClr val="FF0000"/>
              </a:solidFill>
            </a:endParaRPr>
          </a:p>
        </p:txBody>
      </p:sp>
      <p:sp>
        <p:nvSpPr>
          <p:cNvPr id="1358" name="TextBox 1357">
            <a:extLst>
              <a:ext uri="{FF2B5EF4-FFF2-40B4-BE49-F238E27FC236}">
                <a16:creationId xmlns:a16="http://schemas.microsoft.com/office/drawing/2014/main" id="{541A78D2-1E60-F2E6-3DE2-6382A667D43B}"/>
              </a:ext>
            </a:extLst>
          </p:cNvPr>
          <p:cNvSpPr txBox="1"/>
          <p:nvPr/>
        </p:nvSpPr>
        <p:spPr>
          <a:xfrm>
            <a:off x="6732672" y="3698633"/>
            <a:ext cx="360996" cy="369332"/>
          </a:xfrm>
          <a:prstGeom prst="rect">
            <a:avLst/>
          </a:prstGeom>
          <a:noFill/>
        </p:spPr>
        <p:txBody>
          <a:bodyPr wrap="none" rtlCol="0">
            <a:spAutoFit/>
          </a:bodyPr>
          <a:lstStyle/>
          <a:p>
            <a:pPr algn="ctr"/>
            <a:r>
              <a:rPr lang="en-US" b="1"/>
              <a:t>Ự</a:t>
            </a:r>
            <a:endParaRPr lang="en-US" b="1" dirty="0"/>
          </a:p>
        </p:txBody>
      </p:sp>
      <p:sp>
        <p:nvSpPr>
          <p:cNvPr id="1359" name="TextBox 1358">
            <a:extLst>
              <a:ext uri="{FF2B5EF4-FFF2-40B4-BE49-F238E27FC236}">
                <a16:creationId xmlns:a16="http://schemas.microsoft.com/office/drawing/2014/main" id="{6C955293-2A30-85E0-2CE4-42AC516361C6}"/>
              </a:ext>
            </a:extLst>
          </p:cNvPr>
          <p:cNvSpPr txBox="1"/>
          <p:nvPr/>
        </p:nvSpPr>
        <p:spPr>
          <a:xfrm>
            <a:off x="7213525" y="3698633"/>
            <a:ext cx="306494" cy="369332"/>
          </a:xfrm>
          <a:prstGeom prst="rect">
            <a:avLst/>
          </a:prstGeom>
          <a:noFill/>
        </p:spPr>
        <p:txBody>
          <a:bodyPr wrap="none" rtlCol="0">
            <a:spAutoFit/>
          </a:bodyPr>
          <a:lstStyle/>
          <a:p>
            <a:pPr algn="ctr"/>
            <a:r>
              <a:rPr lang="en-US" b="1"/>
              <a:t>C</a:t>
            </a:r>
            <a:endParaRPr lang="en-US" b="1" dirty="0"/>
          </a:p>
        </p:txBody>
      </p:sp>
      <p:sp>
        <p:nvSpPr>
          <p:cNvPr id="1360" name="TextBox 1359">
            <a:extLst>
              <a:ext uri="{FF2B5EF4-FFF2-40B4-BE49-F238E27FC236}">
                <a16:creationId xmlns:a16="http://schemas.microsoft.com/office/drawing/2014/main" id="{581794EA-B4F5-394E-6993-47F4AE1D3A03}"/>
              </a:ext>
            </a:extLst>
          </p:cNvPr>
          <p:cNvSpPr txBox="1"/>
          <p:nvPr/>
        </p:nvSpPr>
        <p:spPr>
          <a:xfrm>
            <a:off x="7655105" y="3698633"/>
            <a:ext cx="330540" cy="369332"/>
          </a:xfrm>
          <a:prstGeom prst="rect">
            <a:avLst/>
          </a:prstGeom>
          <a:noFill/>
        </p:spPr>
        <p:txBody>
          <a:bodyPr wrap="none" rtlCol="0">
            <a:spAutoFit/>
          </a:bodyPr>
          <a:lstStyle/>
          <a:p>
            <a:pPr algn="ctr"/>
            <a:r>
              <a:rPr lang="en-US" b="1"/>
              <a:t>H</a:t>
            </a:r>
            <a:endParaRPr lang="en-US" b="1" dirty="0"/>
          </a:p>
        </p:txBody>
      </p:sp>
      <p:sp>
        <p:nvSpPr>
          <p:cNvPr id="1853" name="TextBox 1852">
            <a:extLst>
              <a:ext uri="{FF2B5EF4-FFF2-40B4-BE49-F238E27FC236}">
                <a16:creationId xmlns:a16="http://schemas.microsoft.com/office/drawing/2014/main" id="{89EF4A38-F447-26B1-C51C-DC409665476B}"/>
              </a:ext>
            </a:extLst>
          </p:cNvPr>
          <p:cNvSpPr txBox="1"/>
          <p:nvPr/>
        </p:nvSpPr>
        <p:spPr>
          <a:xfrm>
            <a:off x="8106303" y="3696252"/>
            <a:ext cx="335348" cy="369332"/>
          </a:xfrm>
          <a:prstGeom prst="rect">
            <a:avLst/>
          </a:prstGeom>
          <a:noFill/>
        </p:spPr>
        <p:txBody>
          <a:bodyPr wrap="none" rtlCol="0">
            <a:spAutoFit/>
          </a:bodyPr>
          <a:lstStyle/>
          <a:p>
            <a:pPr algn="ctr"/>
            <a:r>
              <a:rPr lang="en-US" b="1"/>
              <a:t>Ủ</a:t>
            </a:r>
            <a:endParaRPr lang="en-US" b="1" dirty="0"/>
          </a:p>
        </p:txBody>
      </p:sp>
      <p:sp>
        <p:nvSpPr>
          <p:cNvPr id="1372" name="TextBox 1371">
            <a:extLst>
              <a:ext uri="{FF2B5EF4-FFF2-40B4-BE49-F238E27FC236}">
                <a16:creationId xmlns:a16="http://schemas.microsoft.com/office/drawing/2014/main" id="{DF6FA407-97C3-FD70-A25E-4BBACD5B9ABB}"/>
              </a:ext>
            </a:extLst>
          </p:cNvPr>
          <p:cNvSpPr txBox="1"/>
          <p:nvPr/>
        </p:nvSpPr>
        <p:spPr>
          <a:xfrm>
            <a:off x="8101494" y="4181929"/>
            <a:ext cx="344967" cy="369332"/>
          </a:xfrm>
          <a:prstGeom prst="rect">
            <a:avLst/>
          </a:prstGeom>
          <a:noFill/>
        </p:spPr>
        <p:txBody>
          <a:bodyPr wrap="none" rtlCol="0">
            <a:spAutoFit/>
          </a:bodyPr>
          <a:lstStyle/>
          <a:p>
            <a:pPr algn="ctr"/>
            <a:r>
              <a:rPr lang="en-US" b="1"/>
              <a:t>Ợ</a:t>
            </a:r>
            <a:endParaRPr lang="en-US" b="1" dirty="0"/>
          </a:p>
        </p:txBody>
      </p:sp>
      <p:sp>
        <p:nvSpPr>
          <p:cNvPr id="1374" name="TextBox 1373">
            <a:extLst>
              <a:ext uri="{FF2B5EF4-FFF2-40B4-BE49-F238E27FC236}">
                <a16:creationId xmlns:a16="http://schemas.microsoft.com/office/drawing/2014/main" id="{7BB18AB2-F385-E6B6-54E5-87F19FD7C396}"/>
              </a:ext>
            </a:extLst>
          </p:cNvPr>
          <p:cNvSpPr txBox="1"/>
          <p:nvPr/>
        </p:nvSpPr>
        <p:spPr>
          <a:xfrm>
            <a:off x="5856980" y="4181929"/>
            <a:ext cx="296876" cy="369332"/>
          </a:xfrm>
          <a:prstGeom prst="rect">
            <a:avLst/>
          </a:prstGeom>
          <a:noFill/>
        </p:spPr>
        <p:txBody>
          <a:bodyPr wrap="none" rtlCol="0">
            <a:spAutoFit/>
          </a:bodyPr>
          <a:lstStyle/>
          <a:p>
            <a:pPr algn="ctr"/>
            <a:r>
              <a:rPr lang="en-US" b="1"/>
              <a:t>T</a:t>
            </a:r>
            <a:endParaRPr lang="en-US" b="1" dirty="0"/>
          </a:p>
        </p:txBody>
      </p:sp>
      <p:sp>
        <p:nvSpPr>
          <p:cNvPr id="1375" name="TextBox 1374">
            <a:extLst>
              <a:ext uri="{FF2B5EF4-FFF2-40B4-BE49-F238E27FC236}">
                <a16:creationId xmlns:a16="http://schemas.microsoft.com/office/drawing/2014/main" id="{72B8331D-DF10-E317-223E-CE603E1FA6A3}"/>
              </a:ext>
            </a:extLst>
          </p:cNvPr>
          <p:cNvSpPr txBox="1"/>
          <p:nvPr/>
        </p:nvSpPr>
        <p:spPr>
          <a:xfrm>
            <a:off x="6296633" y="4181929"/>
            <a:ext cx="340158" cy="369332"/>
          </a:xfrm>
          <a:prstGeom prst="rect">
            <a:avLst/>
          </a:prstGeom>
          <a:noFill/>
          <a:ln>
            <a:noFill/>
          </a:ln>
        </p:spPr>
        <p:txBody>
          <a:bodyPr wrap="none" rtlCol="0">
            <a:spAutoFit/>
          </a:bodyPr>
          <a:lstStyle/>
          <a:p>
            <a:pPr algn="ctr"/>
            <a:r>
              <a:rPr lang="en-US" b="1">
                <a:solidFill>
                  <a:srgbClr val="FF0000"/>
                </a:solidFill>
              </a:rPr>
              <a:t>Ổ</a:t>
            </a:r>
            <a:endParaRPr lang="en-US" b="1" dirty="0">
              <a:solidFill>
                <a:srgbClr val="FF0000"/>
              </a:solidFill>
            </a:endParaRPr>
          </a:p>
        </p:txBody>
      </p:sp>
      <p:sp>
        <p:nvSpPr>
          <p:cNvPr id="1376" name="TextBox 1375">
            <a:extLst>
              <a:ext uri="{FF2B5EF4-FFF2-40B4-BE49-F238E27FC236}">
                <a16:creationId xmlns:a16="http://schemas.microsoft.com/office/drawing/2014/main" id="{837F6E86-D7C1-28AD-FCF5-BCDBD0F6C95A}"/>
              </a:ext>
            </a:extLst>
          </p:cNvPr>
          <p:cNvSpPr txBox="1"/>
          <p:nvPr/>
        </p:nvSpPr>
        <p:spPr>
          <a:xfrm>
            <a:off x="6744694" y="4181929"/>
            <a:ext cx="336952" cy="369332"/>
          </a:xfrm>
          <a:prstGeom prst="rect">
            <a:avLst/>
          </a:prstGeom>
          <a:noFill/>
        </p:spPr>
        <p:txBody>
          <a:bodyPr wrap="none" rtlCol="0">
            <a:spAutoFit/>
          </a:bodyPr>
          <a:lstStyle/>
          <a:p>
            <a:pPr algn="ctr"/>
            <a:r>
              <a:rPr lang="en-US" b="1"/>
              <a:t>N</a:t>
            </a:r>
            <a:endParaRPr lang="en-US" b="1" dirty="0"/>
          </a:p>
        </p:txBody>
      </p:sp>
      <p:sp>
        <p:nvSpPr>
          <p:cNvPr id="1377" name="TextBox 1376">
            <a:extLst>
              <a:ext uri="{FF2B5EF4-FFF2-40B4-BE49-F238E27FC236}">
                <a16:creationId xmlns:a16="http://schemas.microsoft.com/office/drawing/2014/main" id="{91E946FE-7EEC-AFAB-7347-40080B6DCDD0}"/>
              </a:ext>
            </a:extLst>
          </p:cNvPr>
          <p:cNvSpPr txBox="1"/>
          <p:nvPr/>
        </p:nvSpPr>
        <p:spPr>
          <a:xfrm>
            <a:off x="7200702" y="4181929"/>
            <a:ext cx="332142" cy="369332"/>
          </a:xfrm>
          <a:prstGeom prst="rect">
            <a:avLst/>
          </a:prstGeom>
          <a:noFill/>
        </p:spPr>
        <p:txBody>
          <a:bodyPr wrap="none" rtlCol="0">
            <a:spAutoFit/>
          </a:bodyPr>
          <a:lstStyle/>
          <a:p>
            <a:pPr algn="ctr"/>
            <a:r>
              <a:rPr lang="en-US" b="1"/>
              <a:t>G</a:t>
            </a:r>
            <a:endParaRPr lang="en-US" b="1" dirty="0"/>
          </a:p>
        </p:txBody>
      </p:sp>
      <p:sp>
        <p:nvSpPr>
          <p:cNvPr id="1378" name="TextBox 1377">
            <a:extLst>
              <a:ext uri="{FF2B5EF4-FFF2-40B4-BE49-F238E27FC236}">
                <a16:creationId xmlns:a16="http://schemas.microsoft.com/office/drawing/2014/main" id="{D7403003-E6A6-0BCB-0136-1D2A8AE5E655}"/>
              </a:ext>
            </a:extLst>
          </p:cNvPr>
          <p:cNvSpPr txBox="1"/>
          <p:nvPr/>
        </p:nvSpPr>
        <p:spPr>
          <a:xfrm>
            <a:off x="7655105" y="4181929"/>
            <a:ext cx="330539" cy="369332"/>
          </a:xfrm>
          <a:prstGeom prst="rect">
            <a:avLst/>
          </a:prstGeom>
          <a:noFill/>
        </p:spPr>
        <p:txBody>
          <a:bodyPr wrap="none" rtlCol="0">
            <a:spAutoFit/>
          </a:bodyPr>
          <a:lstStyle/>
          <a:p>
            <a:pPr algn="ctr"/>
            <a:r>
              <a:rPr lang="en-US" b="1"/>
              <a:t>H</a:t>
            </a:r>
            <a:endParaRPr lang="en-US" b="1" dirty="0"/>
          </a:p>
        </p:txBody>
      </p:sp>
      <p:pic>
        <p:nvPicPr>
          <p:cNvPr id="1418" name="NGÔI SAO">
            <a:extLst>
              <a:ext uri="{FF2B5EF4-FFF2-40B4-BE49-F238E27FC236}">
                <a16:creationId xmlns:a16="http://schemas.microsoft.com/office/drawing/2014/main" id="{490191FA-4088-5BB4-7032-916ABE541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6294195" y="864369"/>
            <a:ext cx="334171" cy="334171"/>
          </a:xfrm>
          <a:prstGeom prst="rect">
            <a:avLst/>
          </a:prstGeom>
        </p:spPr>
      </p:pic>
      <p:sp>
        <p:nvSpPr>
          <p:cNvPr id="2" name="Câu 11">
            <a:hlinkClick r:id="rId16" action="ppaction://hlinksldjump"/>
            <a:extLst>
              <a:ext uri="{FF2B5EF4-FFF2-40B4-BE49-F238E27FC236}">
                <a16:creationId xmlns:a16="http://schemas.microsoft.com/office/drawing/2014/main" id="{1B1F232C-B1A9-0C53-43E0-3DA6FCF98614}"/>
              </a:ext>
            </a:extLst>
          </p:cNvPr>
          <p:cNvSpPr/>
          <p:nvPr/>
        </p:nvSpPr>
        <p:spPr>
          <a:xfrm>
            <a:off x="2062100" y="6105643"/>
            <a:ext cx="717200" cy="399682"/>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a:latin typeface="UTM Avo" panose="02040603050506020204" pitchFamily="18" charset="0"/>
              </a:rPr>
              <a:t>11</a:t>
            </a:r>
            <a:endParaRPr lang="en-US" sz="1600" b="1" dirty="0">
              <a:latin typeface="UTM Avo" panose="02040603050506020204" pitchFamily="18" charset="0"/>
            </a:endParaRPr>
          </a:p>
        </p:txBody>
      </p:sp>
      <p:sp>
        <p:nvSpPr>
          <p:cNvPr id="7" name="Rectangle 6">
            <a:extLst>
              <a:ext uri="{FF2B5EF4-FFF2-40B4-BE49-F238E27FC236}">
                <a16:creationId xmlns:a16="http://schemas.microsoft.com/office/drawing/2014/main" id="{F9922DA6-14BE-7307-1E71-9364BA5A6A9F}"/>
              </a:ext>
            </a:extLst>
          </p:cNvPr>
          <p:cNvSpPr/>
          <p:nvPr/>
        </p:nvSpPr>
        <p:spPr>
          <a:xfrm>
            <a:off x="4462553"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0" name="Rectangle 19">
            <a:extLst>
              <a:ext uri="{FF2B5EF4-FFF2-40B4-BE49-F238E27FC236}">
                <a16:creationId xmlns:a16="http://schemas.microsoft.com/office/drawing/2014/main" id="{BEFA08FF-FEE1-8E4F-9639-FF9E93AD944F}"/>
              </a:ext>
            </a:extLst>
          </p:cNvPr>
          <p:cNvSpPr/>
          <p:nvPr/>
        </p:nvSpPr>
        <p:spPr>
          <a:xfrm>
            <a:off x="4916156"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4" name="Rectangle 33">
            <a:extLst>
              <a:ext uri="{FF2B5EF4-FFF2-40B4-BE49-F238E27FC236}">
                <a16:creationId xmlns:a16="http://schemas.microsoft.com/office/drawing/2014/main" id="{62001585-DC0A-5B71-293D-AEFD480501B4}"/>
              </a:ext>
            </a:extLst>
          </p:cNvPr>
          <p:cNvSpPr/>
          <p:nvPr/>
        </p:nvSpPr>
        <p:spPr>
          <a:xfrm>
            <a:off x="5369758"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4" name="Rectangle 43">
            <a:extLst>
              <a:ext uri="{FF2B5EF4-FFF2-40B4-BE49-F238E27FC236}">
                <a16:creationId xmlns:a16="http://schemas.microsoft.com/office/drawing/2014/main" id="{35B6F6D6-B7DC-7760-9E5A-4762BE387030}"/>
              </a:ext>
            </a:extLst>
          </p:cNvPr>
          <p:cNvSpPr/>
          <p:nvPr/>
        </p:nvSpPr>
        <p:spPr>
          <a:xfrm>
            <a:off x="5823361"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3" name="Rectangle 52">
            <a:extLst>
              <a:ext uri="{FF2B5EF4-FFF2-40B4-BE49-F238E27FC236}">
                <a16:creationId xmlns:a16="http://schemas.microsoft.com/office/drawing/2014/main" id="{6264F3E7-AE3A-9F67-2BD3-C436A0C1E927}"/>
              </a:ext>
            </a:extLst>
          </p:cNvPr>
          <p:cNvSpPr/>
          <p:nvPr/>
        </p:nvSpPr>
        <p:spPr>
          <a:xfrm>
            <a:off x="6277510" y="6082494"/>
            <a:ext cx="373035" cy="399683"/>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4" name="TextBox 1803">
            <a:extLst>
              <a:ext uri="{FF2B5EF4-FFF2-40B4-BE49-F238E27FC236}">
                <a16:creationId xmlns:a16="http://schemas.microsoft.com/office/drawing/2014/main" id="{A62A3547-7D77-2A3E-9884-82AD23E07EF7}"/>
              </a:ext>
            </a:extLst>
          </p:cNvPr>
          <p:cNvSpPr txBox="1"/>
          <p:nvPr/>
        </p:nvSpPr>
        <p:spPr>
          <a:xfrm>
            <a:off x="4480594" y="6105643"/>
            <a:ext cx="336952" cy="369332"/>
          </a:xfrm>
          <a:prstGeom prst="rect">
            <a:avLst/>
          </a:prstGeom>
          <a:noFill/>
        </p:spPr>
        <p:txBody>
          <a:bodyPr wrap="none" rtlCol="0">
            <a:spAutoFit/>
          </a:bodyPr>
          <a:lstStyle/>
          <a:p>
            <a:pPr algn="ctr"/>
            <a:r>
              <a:rPr lang="en-US" b="1"/>
              <a:t>N</a:t>
            </a:r>
            <a:endParaRPr lang="en-US" b="1" dirty="0"/>
          </a:p>
        </p:txBody>
      </p:sp>
      <p:sp>
        <p:nvSpPr>
          <p:cNvPr id="1805" name="TextBox 1804">
            <a:extLst>
              <a:ext uri="{FF2B5EF4-FFF2-40B4-BE49-F238E27FC236}">
                <a16:creationId xmlns:a16="http://schemas.microsoft.com/office/drawing/2014/main" id="{E502C967-E532-0750-F1E5-C5F2B96839C4}"/>
              </a:ext>
            </a:extLst>
          </p:cNvPr>
          <p:cNvSpPr txBox="1"/>
          <p:nvPr/>
        </p:nvSpPr>
        <p:spPr>
          <a:xfrm>
            <a:off x="4937402" y="6105643"/>
            <a:ext cx="330540" cy="369332"/>
          </a:xfrm>
          <a:prstGeom prst="rect">
            <a:avLst/>
          </a:prstGeom>
          <a:noFill/>
        </p:spPr>
        <p:txBody>
          <a:bodyPr wrap="none" rtlCol="0">
            <a:spAutoFit/>
          </a:bodyPr>
          <a:lstStyle/>
          <a:p>
            <a:pPr algn="ctr"/>
            <a:r>
              <a:rPr lang="en-US" b="1"/>
              <a:t>H</a:t>
            </a:r>
            <a:endParaRPr lang="en-US" b="1" dirty="0"/>
          </a:p>
        </p:txBody>
      </p:sp>
      <p:sp>
        <p:nvSpPr>
          <p:cNvPr id="1828" name="TextBox 1827">
            <a:extLst>
              <a:ext uri="{FF2B5EF4-FFF2-40B4-BE49-F238E27FC236}">
                <a16:creationId xmlns:a16="http://schemas.microsoft.com/office/drawing/2014/main" id="{28D12D8E-4F95-17ED-1CFA-3A7B3390545D}"/>
              </a:ext>
            </a:extLst>
          </p:cNvPr>
          <p:cNvSpPr txBox="1"/>
          <p:nvPr/>
        </p:nvSpPr>
        <p:spPr>
          <a:xfrm>
            <a:off x="5409439" y="6105643"/>
            <a:ext cx="293670" cy="369332"/>
          </a:xfrm>
          <a:prstGeom prst="rect">
            <a:avLst/>
          </a:prstGeom>
          <a:noFill/>
        </p:spPr>
        <p:txBody>
          <a:bodyPr wrap="none" rtlCol="0">
            <a:spAutoFit/>
          </a:bodyPr>
          <a:lstStyle/>
          <a:p>
            <a:pPr algn="ctr"/>
            <a:r>
              <a:rPr lang="en-US" b="1"/>
              <a:t>S</a:t>
            </a:r>
            <a:endParaRPr lang="en-US" b="1" dirty="0"/>
          </a:p>
        </p:txBody>
      </p:sp>
      <p:sp>
        <p:nvSpPr>
          <p:cNvPr id="1837" name="TextBox 1836">
            <a:extLst>
              <a:ext uri="{FF2B5EF4-FFF2-40B4-BE49-F238E27FC236}">
                <a16:creationId xmlns:a16="http://schemas.microsoft.com/office/drawing/2014/main" id="{82C39B32-E710-22A1-0A2E-56BD1B43CFAC}"/>
              </a:ext>
            </a:extLst>
          </p:cNvPr>
          <p:cNvSpPr txBox="1"/>
          <p:nvPr/>
        </p:nvSpPr>
        <p:spPr>
          <a:xfrm>
            <a:off x="5847813" y="6105643"/>
            <a:ext cx="324128" cy="369332"/>
          </a:xfrm>
          <a:prstGeom prst="rect">
            <a:avLst/>
          </a:prstGeom>
          <a:noFill/>
        </p:spPr>
        <p:txBody>
          <a:bodyPr wrap="none" rtlCol="0">
            <a:spAutoFit/>
          </a:bodyPr>
          <a:lstStyle/>
          <a:p>
            <a:pPr algn="ctr"/>
            <a:r>
              <a:rPr lang="en-US" b="1"/>
              <a:t>Á</a:t>
            </a:r>
            <a:endParaRPr lang="en-US" b="1" dirty="0"/>
          </a:p>
        </p:txBody>
      </p:sp>
      <p:sp>
        <p:nvSpPr>
          <p:cNvPr id="1838" name="TextBox 1837">
            <a:extLst>
              <a:ext uri="{FF2B5EF4-FFF2-40B4-BE49-F238E27FC236}">
                <a16:creationId xmlns:a16="http://schemas.microsoft.com/office/drawing/2014/main" id="{0BE5C9F4-306D-56CC-FD82-817E8722634F}"/>
              </a:ext>
            </a:extLst>
          </p:cNvPr>
          <p:cNvSpPr txBox="1"/>
          <p:nvPr/>
        </p:nvSpPr>
        <p:spPr>
          <a:xfrm>
            <a:off x="6317925" y="6105643"/>
            <a:ext cx="306494" cy="369332"/>
          </a:xfrm>
          <a:prstGeom prst="rect">
            <a:avLst/>
          </a:prstGeom>
          <a:noFill/>
          <a:ln>
            <a:noFill/>
          </a:ln>
        </p:spPr>
        <p:txBody>
          <a:bodyPr wrap="none" rtlCol="0">
            <a:spAutoFit/>
          </a:bodyPr>
          <a:lstStyle/>
          <a:p>
            <a:pPr algn="ctr"/>
            <a:r>
              <a:rPr lang="en-US" b="1">
                <a:solidFill>
                  <a:srgbClr val="FF0000"/>
                </a:solidFill>
              </a:rPr>
              <a:t>C</a:t>
            </a:r>
            <a:endParaRPr lang="en-US" b="1" dirty="0">
              <a:solidFill>
                <a:srgbClr val="FF0000"/>
              </a:solidFill>
            </a:endParaRPr>
          </a:p>
        </p:txBody>
      </p:sp>
      <p:sp>
        <p:nvSpPr>
          <p:cNvPr id="1846" name="Rectangle 1845">
            <a:extLst>
              <a:ext uri="{FF2B5EF4-FFF2-40B4-BE49-F238E27FC236}">
                <a16:creationId xmlns:a16="http://schemas.microsoft.com/office/drawing/2014/main" id="{0939B194-5B22-7A0A-C025-AC743C247E0A}"/>
              </a:ext>
            </a:extLst>
          </p:cNvPr>
          <p:cNvSpPr/>
          <p:nvPr/>
        </p:nvSpPr>
        <p:spPr>
          <a:xfrm>
            <a:off x="8535550" y="415703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6" name="TextBox 45">
            <a:extLst>
              <a:ext uri="{FF2B5EF4-FFF2-40B4-BE49-F238E27FC236}">
                <a16:creationId xmlns:a16="http://schemas.microsoft.com/office/drawing/2014/main" id="{362D78AE-1D02-19DC-BFCD-08C778E27EB7}"/>
              </a:ext>
            </a:extLst>
          </p:cNvPr>
          <p:cNvSpPr txBox="1"/>
          <p:nvPr/>
        </p:nvSpPr>
        <p:spPr>
          <a:xfrm>
            <a:off x="5383340" y="2248742"/>
            <a:ext cx="336952" cy="369332"/>
          </a:xfrm>
          <a:prstGeom prst="rect">
            <a:avLst/>
          </a:prstGeom>
          <a:noFill/>
        </p:spPr>
        <p:txBody>
          <a:bodyPr wrap="none" rtlCol="0">
            <a:spAutoFit/>
          </a:bodyPr>
          <a:lstStyle/>
          <a:p>
            <a:pPr algn="ctr"/>
            <a:r>
              <a:rPr lang="en-US" b="1"/>
              <a:t>N</a:t>
            </a:r>
            <a:endParaRPr lang="en-US" b="1" dirty="0"/>
          </a:p>
        </p:txBody>
      </p:sp>
      <p:sp>
        <p:nvSpPr>
          <p:cNvPr id="47" name="TextBox 46">
            <a:extLst>
              <a:ext uri="{FF2B5EF4-FFF2-40B4-BE49-F238E27FC236}">
                <a16:creationId xmlns:a16="http://schemas.microsoft.com/office/drawing/2014/main" id="{AD385704-9ED4-394F-C0D4-726E6A435A19}"/>
              </a:ext>
            </a:extLst>
          </p:cNvPr>
          <p:cNvSpPr txBox="1"/>
          <p:nvPr/>
        </p:nvSpPr>
        <p:spPr>
          <a:xfrm>
            <a:off x="5835339" y="2248742"/>
            <a:ext cx="340158" cy="369332"/>
          </a:xfrm>
          <a:prstGeom prst="rect">
            <a:avLst/>
          </a:prstGeom>
          <a:noFill/>
        </p:spPr>
        <p:txBody>
          <a:bodyPr wrap="none" rtlCol="0">
            <a:spAutoFit/>
          </a:bodyPr>
          <a:lstStyle/>
          <a:p>
            <a:pPr algn="ctr"/>
            <a:r>
              <a:rPr lang="en-US" b="1"/>
              <a:t>H</a:t>
            </a:r>
            <a:endParaRPr lang="en-US" b="1" dirty="0"/>
          </a:p>
        </p:txBody>
      </p:sp>
      <p:sp>
        <p:nvSpPr>
          <p:cNvPr id="48" name="TextBox 47">
            <a:extLst>
              <a:ext uri="{FF2B5EF4-FFF2-40B4-BE49-F238E27FC236}">
                <a16:creationId xmlns:a16="http://schemas.microsoft.com/office/drawing/2014/main" id="{32B763AD-9DD5-351F-515F-867B046EA0D0}"/>
              </a:ext>
            </a:extLst>
          </p:cNvPr>
          <p:cNvSpPr txBox="1"/>
          <p:nvPr/>
        </p:nvSpPr>
        <p:spPr>
          <a:xfrm>
            <a:off x="5843900" y="1281816"/>
            <a:ext cx="324128" cy="369332"/>
          </a:xfrm>
          <a:prstGeom prst="rect">
            <a:avLst/>
          </a:prstGeom>
          <a:noFill/>
        </p:spPr>
        <p:txBody>
          <a:bodyPr wrap="none" rtlCol="0">
            <a:spAutoFit/>
          </a:bodyPr>
          <a:lstStyle/>
          <a:p>
            <a:pPr algn="ctr"/>
            <a:r>
              <a:rPr lang="en-US" b="1"/>
              <a:t>À</a:t>
            </a:r>
            <a:endParaRPr lang="en-US" b="1" dirty="0"/>
          </a:p>
        </p:txBody>
      </p:sp>
      <p:sp>
        <p:nvSpPr>
          <p:cNvPr id="49" name="TextBox 48">
            <a:extLst>
              <a:ext uri="{FF2B5EF4-FFF2-40B4-BE49-F238E27FC236}">
                <a16:creationId xmlns:a16="http://schemas.microsoft.com/office/drawing/2014/main" id="{2E349971-C85B-69AF-C077-ABEE0AF2150B}"/>
              </a:ext>
            </a:extLst>
          </p:cNvPr>
          <p:cNvSpPr txBox="1"/>
          <p:nvPr/>
        </p:nvSpPr>
        <p:spPr>
          <a:xfrm>
            <a:off x="6295030" y="2248745"/>
            <a:ext cx="343364" cy="369332"/>
          </a:xfrm>
          <a:prstGeom prst="rect">
            <a:avLst/>
          </a:prstGeom>
          <a:noFill/>
          <a:ln>
            <a:noFill/>
          </a:ln>
        </p:spPr>
        <p:txBody>
          <a:bodyPr wrap="none" rtlCol="0">
            <a:spAutoFit/>
          </a:bodyPr>
          <a:lstStyle/>
          <a:p>
            <a:pPr algn="ctr"/>
            <a:r>
              <a:rPr lang="en-US" b="1">
                <a:solidFill>
                  <a:srgbClr val="FF0000"/>
                </a:solidFill>
              </a:rPr>
              <a:t>O</a:t>
            </a:r>
            <a:endParaRPr lang="en-US" b="1" dirty="0">
              <a:solidFill>
                <a:srgbClr val="FF0000"/>
              </a:solidFill>
            </a:endParaRPr>
          </a:p>
        </p:txBody>
      </p:sp>
      <p:sp>
        <p:nvSpPr>
          <p:cNvPr id="50" name="TextBox 49">
            <a:extLst>
              <a:ext uri="{FF2B5EF4-FFF2-40B4-BE49-F238E27FC236}">
                <a16:creationId xmlns:a16="http://schemas.microsoft.com/office/drawing/2014/main" id="{A3E4AD63-CCB4-AB24-DBDB-E24C3E94F14E}"/>
              </a:ext>
            </a:extLst>
          </p:cNvPr>
          <p:cNvSpPr txBox="1"/>
          <p:nvPr/>
        </p:nvSpPr>
        <p:spPr>
          <a:xfrm>
            <a:off x="6751106" y="2248745"/>
            <a:ext cx="324128" cy="369332"/>
          </a:xfrm>
          <a:prstGeom prst="rect">
            <a:avLst/>
          </a:prstGeom>
          <a:noFill/>
        </p:spPr>
        <p:txBody>
          <a:bodyPr wrap="none" rtlCol="0">
            <a:spAutoFit/>
          </a:bodyPr>
          <a:lstStyle/>
          <a:p>
            <a:pPr algn="ctr"/>
            <a:r>
              <a:rPr lang="en-US" b="1"/>
              <a:t>Á</a:t>
            </a:r>
            <a:endParaRPr lang="en-US" b="1" dirty="0"/>
          </a:p>
        </p:txBody>
      </p:sp>
      <p:sp>
        <p:nvSpPr>
          <p:cNvPr id="51" name="TextBox 50">
            <a:extLst>
              <a:ext uri="{FF2B5EF4-FFF2-40B4-BE49-F238E27FC236}">
                <a16:creationId xmlns:a16="http://schemas.microsoft.com/office/drawing/2014/main" id="{2ADF281F-E0D6-CF80-868F-236073941784}"/>
              </a:ext>
            </a:extLst>
          </p:cNvPr>
          <p:cNvSpPr txBox="1"/>
          <p:nvPr/>
        </p:nvSpPr>
        <p:spPr>
          <a:xfrm>
            <a:off x="4483602" y="2248742"/>
            <a:ext cx="320922" cy="369332"/>
          </a:xfrm>
          <a:prstGeom prst="rect">
            <a:avLst/>
          </a:prstGeom>
          <a:noFill/>
        </p:spPr>
        <p:txBody>
          <a:bodyPr wrap="none" rtlCol="0">
            <a:spAutoFit/>
          </a:bodyPr>
          <a:lstStyle/>
          <a:p>
            <a:pPr algn="ctr"/>
            <a:r>
              <a:rPr lang="en-US" b="1"/>
              <a:t>V</a:t>
            </a:r>
            <a:endParaRPr lang="en-US" b="1" dirty="0"/>
          </a:p>
        </p:txBody>
      </p:sp>
      <p:sp>
        <p:nvSpPr>
          <p:cNvPr id="52" name="TextBox 51">
            <a:extLst>
              <a:ext uri="{FF2B5EF4-FFF2-40B4-BE49-F238E27FC236}">
                <a16:creationId xmlns:a16="http://schemas.microsoft.com/office/drawing/2014/main" id="{2F3626E8-2185-0955-4281-AA4D1E324243}"/>
              </a:ext>
            </a:extLst>
          </p:cNvPr>
          <p:cNvSpPr txBox="1"/>
          <p:nvPr/>
        </p:nvSpPr>
        <p:spPr>
          <a:xfrm>
            <a:off x="4935602" y="2248742"/>
            <a:ext cx="324128" cy="369332"/>
          </a:xfrm>
          <a:prstGeom prst="rect">
            <a:avLst/>
          </a:prstGeom>
          <a:noFill/>
        </p:spPr>
        <p:txBody>
          <a:bodyPr wrap="none" rtlCol="0">
            <a:spAutoFit/>
          </a:bodyPr>
          <a:lstStyle/>
          <a:p>
            <a:pPr algn="ctr"/>
            <a:r>
              <a:rPr lang="en-US" b="1"/>
              <a:t>Ă</a:t>
            </a:r>
            <a:endParaRPr lang="en-US" b="1" dirty="0"/>
          </a:p>
        </p:txBody>
      </p:sp>
      <p:sp>
        <p:nvSpPr>
          <p:cNvPr id="1847" name="TextBox 1846">
            <a:extLst>
              <a:ext uri="{FF2B5EF4-FFF2-40B4-BE49-F238E27FC236}">
                <a16:creationId xmlns:a16="http://schemas.microsoft.com/office/drawing/2014/main" id="{638006E0-0A64-ABBC-E567-7622C1914730}"/>
              </a:ext>
            </a:extLst>
          </p:cNvPr>
          <p:cNvSpPr txBox="1"/>
          <p:nvPr/>
        </p:nvSpPr>
        <p:spPr>
          <a:xfrm>
            <a:off x="8568018" y="4180182"/>
            <a:ext cx="308097" cy="369332"/>
          </a:xfrm>
          <a:prstGeom prst="rect">
            <a:avLst/>
          </a:prstGeom>
          <a:noFill/>
        </p:spPr>
        <p:txBody>
          <a:bodyPr wrap="none" rtlCol="0">
            <a:spAutoFit/>
          </a:bodyPr>
          <a:lstStyle/>
          <a:p>
            <a:pPr algn="ctr"/>
            <a:r>
              <a:rPr lang="en-US" b="1"/>
              <a:t>P</a:t>
            </a:r>
            <a:endParaRPr lang="en-US" b="1" dirty="0"/>
          </a:p>
        </p:txBody>
      </p:sp>
      <p:sp>
        <p:nvSpPr>
          <p:cNvPr id="1794" name="TextBox 1793">
            <a:extLst>
              <a:ext uri="{FF2B5EF4-FFF2-40B4-BE49-F238E27FC236}">
                <a16:creationId xmlns:a16="http://schemas.microsoft.com/office/drawing/2014/main" id="{25B1AC1A-5597-5014-50B7-214840C61C2F}"/>
              </a:ext>
            </a:extLst>
          </p:cNvPr>
          <p:cNvSpPr txBox="1"/>
          <p:nvPr/>
        </p:nvSpPr>
        <p:spPr>
          <a:xfrm>
            <a:off x="7648692" y="2730767"/>
            <a:ext cx="343364" cy="369332"/>
          </a:xfrm>
          <a:prstGeom prst="rect">
            <a:avLst/>
          </a:prstGeom>
          <a:noFill/>
        </p:spPr>
        <p:txBody>
          <a:bodyPr wrap="none" rtlCol="0">
            <a:spAutoFit/>
          </a:bodyPr>
          <a:lstStyle/>
          <a:p>
            <a:pPr algn="ctr"/>
            <a:r>
              <a:rPr lang="en-US" b="1"/>
              <a:t>G</a:t>
            </a:r>
            <a:endParaRPr lang="en-US" b="1" dirty="0"/>
          </a:p>
        </p:txBody>
      </p:sp>
      <p:sp>
        <p:nvSpPr>
          <p:cNvPr id="1801" name="TextBox 1800">
            <a:extLst>
              <a:ext uri="{FF2B5EF4-FFF2-40B4-BE49-F238E27FC236}">
                <a16:creationId xmlns:a16="http://schemas.microsoft.com/office/drawing/2014/main" id="{801323A5-1254-6680-0EBB-D917D89097D8}"/>
              </a:ext>
            </a:extLst>
          </p:cNvPr>
          <p:cNvSpPr txBox="1"/>
          <p:nvPr/>
        </p:nvSpPr>
        <p:spPr>
          <a:xfrm>
            <a:off x="6306252" y="2732041"/>
            <a:ext cx="320922" cy="369332"/>
          </a:xfrm>
          <a:prstGeom prst="rect">
            <a:avLst/>
          </a:prstGeom>
          <a:noFill/>
          <a:ln>
            <a:noFill/>
          </a:ln>
        </p:spPr>
        <p:txBody>
          <a:bodyPr wrap="none" rtlCol="0">
            <a:spAutoFit/>
          </a:bodyPr>
          <a:lstStyle/>
          <a:p>
            <a:pPr algn="ctr"/>
            <a:r>
              <a:rPr lang="en-US" b="1">
                <a:solidFill>
                  <a:srgbClr val="FF0000"/>
                </a:solidFill>
              </a:rPr>
              <a:t>V</a:t>
            </a:r>
            <a:endParaRPr lang="en-US" b="1" dirty="0">
              <a:solidFill>
                <a:srgbClr val="FF0000"/>
              </a:solidFill>
            </a:endParaRPr>
          </a:p>
        </p:txBody>
      </p:sp>
      <p:sp>
        <p:nvSpPr>
          <p:cNvPr id="1802" name="TextBox 1801">
            <a:extLst>
              <a:ext uri="{FF2B5EF4-FFF2-40B4-BE49-F238E27FC236}">
                <a16:creationId xmlns:a16="http://schemas.microsoft.com/office/drawing/2014/main" id="{5D0F8DE6-1634-CA31-A349-DD130A4B553E}"/>
              </a:ext>
            </a:extLst>
          </p:cNvPr>
          <p:cNvSpPr txBox="1"/>
          <p:nvPr/>
        </p:nvSpPr>
        <p:spPr>
          <a:xfrm>
            <a:off x="6732673" y="2732041"/>
            <a:ext cx="360996" cy="369332"/>
          </a:xfrm>
          <a:prstGeom prst="rect">
            <a:avLst/>
          </a:prstGeom>
          <a:noFill/>
        </p:spPr>
        <p:txBody>
          <a:bodyPr wrap="none" rtlCol="0">
            <a:spAutoFit/>
          </a:bodyPr>
          <a:lstStyle/>
          <a:p>
            <a:pPr algn="ctr"/>
            <a:r>
              <a:rPr lang="en-US" b="1"/>
              <a:t>Ữ</a:t>
            </a:r>
            <a:endParaRPr lang="en-US" b="1" dirty="0"/>
          </a:p>
        </p:txBody>
      </p:sp>
      <p:sp>
        <p:nvSpPr>
          <p:cNvPr id="1803" name="TextBox 1802">
            <a:extLst>
              <a:ext uri="{FF2B5EF4-FFF2-40B4-BE49-F238E27FC236}">
                <a16:creationId xmlns:a16="http://schemas.microsoft.com/office/drawing/2014/main" id="{8D2A5DB7-0DC5-22C8-4D3A-BCA7C9F99B7E}"/>
              </a:ext>
            </a:extLst>
          </p:cNvPr>
          <p:cNvSpPr txBox="1"/>
          <p:nvPr/>
        </p:nvSpPr>
        <p:spPr>
          <a:xfrm>
            <a:off x="7198296" y="2732041"/>
            <a:ext cx="336952" cy="369332"/>
          </a:xfrm>
          <a:prstGeom prst="rect">
            <a:avLst/>
          </a:prstGeom>
          <a:noFill/>
        </p:spPr>
        <p:txBody>
          <a:bodyPr wrap="none" rtlCol="0">
            <a:spAutoFit/>
          </a:bodyPr>
          <a:lstStyle/>
          <a:p>
            <a:pPr algn="ctr"/>
            <a:r>
              <a:rPr lang="en-US" b="1"/>
              <a:t>N</a:t>
            </a:r>
            <a:endParaRPr lang="en-US" b="1" dirty="0"/>
          </a:p>
        </p:txBody>
      </p:sp>
      <p:sp>
        <p:nvSpPr>
          <p:cNvPr id="1352" name="Rectangle 1351">
            <a:extLst>
              <a:ext uri="{FF2B5EF4-FFF2-40B4-BE49-F238E27FC236}">
                <a16:creationId xmlns:a16="http://schemas.microsoft.com/office/drawing/2014/main" id="{41C33A40-6D39-4596-E026-2A14CD04E7FE}"/>
              </a:ext>
            </a:extLst>
          </p:cNvPr>
          <p:cNvSpPr/>
          <p:nvPr/>
        </p:nvSpPr>
        <p:spPr>
          <a:xfrm>
            <a:off x="6726653" y="56086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1" name="TextBox 1810">
            <a:extLst>
              <a:ext uri="{FF2B5EF4-FFF2-40B4-BE49-F238E27FC236}">
                <a16:creationId xmlns:a16="http://schemas.microsoft.com/office/drawing/2014/main" id="{3CD6F3BF-4592-60D8-D725-78A3CF138A3A}"/>
              </a:ext>
            </a:extLst>
          </p:cNvPr>
          <p:cNvSpPr txBox="1"/>
          <p:nvPr/>
        </p:nvSpPr>
        <p:spPr>
          <a:xfrm>
            <a:off x="7217532" y="5632491"/>
            <a:ext cx="298479" cy="369332"/>
          </a:xfrm>
          <a:prstGeom prst="rect">
            <a:avLst/>
          </a:prstGeom>
          <a:noFill/>
        </p:spPr>
        <p:txBody>
          <a:bodyPr wrap="none" rtlCol="0">
            <a:spAutoFit/>
          </a:bodyPr>
          <a:lstStyle/>
          <a:p>
            <a:pPr algn="ctr"/>
            <a:r>
              <a:rPr lang="en-US" b="1"/>
              <a:t>T</a:t>
            </a:r>
            <a:endParaRPr lang="en-US" b="1" dirty="0"/>
          </a:p>
        </p:txBody>
      </p:sp>
      <p:sp>
        <p:nvSpPr>
          <p:cNvPr id="1812" name="TextBox 1811">
            <a:extLst>
              <a:ext uri="{FF2B5EF4-FFF2-40B4-BE49-F238E27FC236}">
                <a16:creationId xmlns:a16="http://schemas.microsoft.com/office/drawing/2014/main" id="{F1D24C68-7DB8-220F-4DB4-D6883813008B}"/>
              </a:ext>
            </a:extLst>
          </p:cNvPr>
          <p:cNvSpPr txBox="1"/>
          <p:nvPr/>
        </p:nvSpPr>
        <p:spPr>
          <a:xfrm>
            <a:off x="7639877" y="5632491"/>
            <a:ext cx="360996" cy="369332"/>
          </a:xfrm>
          <a:prstGeom prst="rect">
            <a:avLst/>
          </a:prstGeom>
          <a:noFill/>
        </p:spPr>
        <p:txBody>
          <a:bodyPr wrap="none" rtlCol="0">
            <a:spAutoFit/>
          </a:bodyPr>
          <a:lstStyle/>
          <a:p>
            <a:pPr algn="ctr"/>
            <a:r>
              <a:rPr lang="en-US" b="1"/>
              <a:t>Ư</a:t>
            </a:r>
            <a:endParaRPr lang="en-US" b="1" dirty="0"/>
          </a:p>
        </p:txBody>
      </p:sp>
      <p:sp>
        <p:nvSpPr>
          <p:cNvPr id="1819" name="TextBox 1818">
            <a:extLst>
              <a:ext uri="{FF2B5EF4-FFF2-40B4-BE49-F238E27FC236}">
                <a16:creationId xmlns:a16="http://schemas.microsoft.com/office/drawing/2014/main" id="{CA332F64-C045-A6EF-0312-83C30BE3916B}"/>
              </a:ext>
            </a:extLst>
          </p:cNvPr>
          <p:cNvSpPr txBox="1"/>
          <p:nvPr/>
        </p:nvSpPr>
        <p:spPr>
          <a:xfrm>
            <a:off x="8101493" y="5632491"/>
            <a:ext cx="344967" cy="369332"/>
          </a:xfrm>
          <a:prstGeom prst="rect">
            <a:avLst/>
          </a:prstGeom>
          <a:noFill/>
        </p:spPr>
        <p:txBody>
          <a:bodyPr wrap="none" rtlCol="0">
            <a:spAutoFit/>
          </a:bodyPr>
          <a:lstStyle/>
          <a:p>
            <a:pPr algn="ctr"/>
            <a:r>
              <a:rPr lang="en-US" b="1"/>
              <a:t>Ợ</a:t>
            </a:r>
            <a:endParaRPr lang="en-US" b="1" dirty="0"/>
          </a:p>
        </p:txBody>
      </p:sp>
      <p:sp>
        <p:nvSpPr>
          <p:cNvPr id="1820" name="TextBox 1819">
            <a:extLst>
              <a:ext uri="{FF2B5EF4-FFF2-40B4-BE49-F238E27FC236}">
                <a16:creationId xmlns:a16="http://schemas.microsoft.com/office/drawing/2014/main" id="{338DBE02-E0B2-399D-2E30-5B17BAED745B}"/>
              </a:ext>
            </a:extLst>
          </p:cNvPr>
          <p:cNvSpPr txBox="1"/>
          <p:nvPr/>
        </p:nvSpPr>
        <p:spPr>
          <a:xfrm>
            <a:off x="8559906" y="5632491"/>
            <a:ext cx="335348" cy="369332"/>
          </a:xfrm>
          <a:prstGeom prst="rect">
            <a:avLst/>
          </a:prstGeom>
          <a:noFill/>
        </p:spPr>
        <p:txBody>
          <a:bodyPr wrap="none" rtlCol="0">
            <a:spAutoFit/>
          </a:bodyPr>
          <a:lstStyle/>
          <a:p>
            <a:pPr algn="ctr"/>
            <a:r>
              <a:rPr lang="en-US" b="1"/>
              <a:t>N</a:t>
            </a:r>
            <a:endParaRPr lang="en-US" b="1" dirty="0"/>
          </a:p>
        </p:txBody>
      </p:sp>
      <p:sp>
        <p:nvSpPr>
          <p:cNvPr id="1821" name="TextBox 1820">
            <a:extLst>
              <a:ext uri="{FF2B5EF4-FFF2-40B4-BE49-F238E27FC236}">
                <a16:creationId xmlns:a16="http://schemas.microsoft.com/office/drawing/2014/main" id="{81CA842F-1434-FCA7-37C8-B9FAF7EC0211}"/>
              </a:ext>
            </a:extLst>
          </p:cNvPr>
          <p:cNvSpPr txBox="1"/>
          <p:nvPr/>
        </p:nvSpPr>
        <p:spPr>
          <a:xfrm>
            <a:off x="6296633" y="5631813"/>
            <a:ext cx="340158" cy="369332"/>
          </a:xfrm>
          <a:prstGeom prst="rect">
            <a:avLst/>
          </a:prstGeom>
          <a:noFill/>
          <a:ln>
            <a:noFill/>
          </a:ln>
        </p:spPr>
        <p:txBody>
          <a:bodyPr wrap="none" rtlCol="0">
            <a:spAutoFit/>
          </a:bodyPr>
          <a:lstStyle/>
          <a:p>
            <a:pPr algn="ctr"/>
            <a:r>
              <a:rPr lang="en-US" b="1">
                <a:solidFill>
                  <a:srgbClr val="FF0000"/>
                </a:solidFill>
              </a:rPr>
              <a:t>Ố</a:t>
            </a:r>
            <a:endParaRPr lang="en-US" b="1" dirty="0">
              <a:solidFill>
                <a:srgbClr val="FF0000"/>
              </a:solidFill>
            </a:endParaRPr>
          </a:p>
        </p:txBody>
      </p:sp>
      <p:sp>
        <p:nvSpPr>
          <p:cNvPr id="1361" name="TextBox 1360">
            <a:extLst>
              <a:ext uri="{FF2B5EF4-FFF2-40B4-BE49-F238E27FC236}">
                <a16:creationId xmlns:a16="http://schemas.microsoft.com/office/drawing/2014/main" id="{923383A3-8EC9-78E2-96A4-B915D810B498}"/>
              </a:ext>
            </a:extLst>
          </p:cNvPr>
          <p:cNvSpPr txBox="1"/>
          <p:nvPr/>
        </p:nvSpPr>
        <p:spPr>
          <a:xfrm>
            <a:off x="6790381" y="5631813"/>
            <a:ext cx="245580" cy="369332"/>
          </a:xfrm>
          <a:prstGeom prst="rect">
            <a:avLst/>
          </a:prstGeom>
          <a:noFill/>
        </p:spPr>
        <p:txBody>
          <a:bodyPr wrap="none" rtlCol="0">
            <a:spAutoFit/>
          </a:bodyPr>
          <a:lstStyle/>
          <a:p>
            <a:pPr algn="ctr"/>
            <a:r>
              <a:rPr lang="en-US" b="1"/>
              <a:t>I</a:t>
            </a:r>
            <a:endParaRPr lang="en-US" b="1" dirty="0"/>
          </a:p>
        </p:txBody>
      </p:sp>
      <p:sp>
        <p:nvSpPr>
          <p:cNvPr id="3" name="TextBox 2">
            <a:hlinkClick r:id="" action="ppaction://hlinkshowjump?jump=nextslide"/>
            <a:extLst>
              <a:ext uri="{FF2B5EF4-FFF2-40B4-BE49-F238E27FC236}">
                <a16:creationId xmlns:a16="http://schemas.microsoft.com/office/drawing/2014/main" id="{A93BD1E3-744D-8FF5-4B8D-D53D5FC078FA}"/>
              </a:ext>
            </a:extLst>
          </p:cNvPr>
          <p:cNvSpPr txBox="1"/>
          <p:nvPr/>
        </p:nvSpPr>
        <p:spPr>
          <a:xfrm>
            <a:off x="9237297" y="6251893"/>
            <a:ext cx="2834383" cy="523220"/>
          </a:xfrm>
          <a:prstGeom prst="rect">
            <a:avLst/>
          </a:prstGeom>
          <a:noFill/>
          <a:ln>
            <a:solidFill>
              <a:srgbClr val="00B050"/>
            </a:solidFill>
          </a:ln>
        </p:spPr>
        <p:txBody>
          <a:bodyPr wrap="square">
            <a:spAutoFit/>
          </a:bodyPr>
          <a:lstStyle/>
          <a:p>
            <a:r>
              <a:rPr lang="en-US" sz="1400" dirty="0">
                <a:solidFill>
                  <a:srgbClr val="FF0000"/>
                </a:solidFill>
                <a:latin typeface="Times New Roman" panose="02020603050405020304" pitchFamily="18" charset="0"/>
                <a:cs typeface="Times New Roman" panose="02020603050405020304" pitchFamily="18" charset="0"/>
              </a:rPr>
              <a:t>Khi </a:t>
            </a:r>
            <a:r>
              <a:rPr lang="en-US" sz="1400" dirty="0" err="1">
                <a:solidFill>
                  <a:srgbClr val="FF0000"/>
                </a:solidFill>
                <a:latin typeface="Times New Roman" panose="02020603050405020304" pitchFamily="18" charset="0"/>
                <a:cs typeface="Times New Roman" panose="02020603050405020304" pitchFamily="18" charset="0"/>
              </a:rPr>
              <a:t>tìm</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đủ</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ngữ</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clik</a:t>
            </a:r>
            <a:r>
              <a:rPr lang="en-US" sz="1400" dirty="0">
                <a:solidFill>
                  <a:srgbClr val="FF0000"/>
                </a:solidFill>
                <a:latin typeface="Times New Roman" panose="02020603050405020304" pitchFamily="18" charset="0"/>
                <a:cs typeface="Times New Roman" panose="02020603050405020304" pitchFamily="18" charset="0"/>
              </a:rPr>
              <a:t> </a:t>
            </a:r>
            <a:r>
              <a:rPr lang="vi-VN" sz="1400" dirty="0">
                <a:solidFill>
                  <a:srgbClr val="FF0000"/>
                </a:solidFill>
                <a:latin typeface="Times New Roman" panose="02020603050405020304" pitchFamily="18" charset="0"/>
                <a:cs typeface="Times New Roman" panose="02020603050405020304" pitchFamily="18" charset="0"/>
              </a:rPr>
              <a:t>vào </a:t>
            </a:r>
            <a:r>
              <a:rPr lang="en-US" sz="1400" dirty="0" err="1">
                <a:solidFill>
                  <a:srgbClr val="FF0000"/>
                </a:solidFill>
                <a:latin typeface="Times New Roman" panose="02020603050405020304" pitchFamily="18" charset="0"/>
                <a:cs typeface="Times New Roman" panose="02020603050405020304" pitchFamily="18" charset="0"/>
              </a:rPr>
              <a:t>đây</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để</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về</a:t>
            </a:r>
            <a:r>
              <a:rPr lang="en-US" sz="1400" dirty="0">
                <a:solidFill>
                  <a:srgbClr val="FF0000"/>
                </a:solidFill>
                <a:latin typeface="Times New Roman" panose="02020603050405020304" pitchFamily="18" charset="0"/>
                <a:cs typeface="Times New Roman" panose="02020603050405020304" pitchFamily="18" charset="0"/>
              </a:rPr>
              <a:t> slide </a:t>
            </a:r>
            <a:r>
              <a:rPr lang="en-US" sz="1400" dirty="0" err="1">
                <a:solidFill>
                  <a:srgbClr val="FF0000"/>
                </a:solidFill>
                <a:latin typeface="Times New Roman" panose="02020603050405020304" pitchFamily="18" charset="0"/>
                <a:cs typeface="Times New Roman" panose="02020603050405020304" pitchFamily="18" charset="0"/>
              </a:rPr>
              <a:t>thông</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điệp</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của</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khoá</a:t>
            </a:r>
            <a:r>
              <a:rPr lang="en-US" sz="1400" dirty="0">
                <a:solidFill>
                  <a:srgbClr val="FF0000"/>
                </a:solidFill>
                <a:latin typeface="Times New Roman" panose="02020603050405020304" pitchFamily="18" charset="0"/>
                <a:cs typeface="Times New Roman" panose="02020603050405020304" pitchFamily="18" charset="0"/>
              </a:rPr>
              <a:t> </a:t>
            </a:r>
          </a:p>
        </p:txBody>
      </p:sp>
      <p:sp>
        <p:nvSpPr>
          <p:cNvPr id="5" name="Rectangle 4">
            <a:extLst>
              <a:ext uri="{FF2B5EF4-FFF2-40B4-BE49-F238E27FC236}">
                <a16:creationId xmlns:a16="http://schemas.microsoft.com/office/drawing/2014/main" id="{52F8F1DB-DB67-AF74-344D-5B1BF99E4A55}"/>
              </a:ext>
            </a:extLst>
          </p:cNvPr>
          <p:cNvSpPr/>
          <p:nvPr/>
        </p:nvSpPr>
        <p:spPr>
          <a:xfrm>
            <a:off x="4911695" y="125860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 name="TextBox 5">
            <a:extLst>
              <a:ext uri="{FF2B5EF4-FFF2-40B4-BE49-F238E27FC236}">
                <a16:creationId xmlns:a16="http://schemas.microsoft.com/office/drawing/2014/main" id="{85243BD9-7630-3B1C-1368-D8876AFB8EBA}"/>
              </a:ext>
            </a:extLst>
          </p:cNvPr>
          <p:cNvSpPr txBox="1"/>
          <p:nvPr/>
        </p:nvSpPr>
        <p:spPr>
          <a:xfrm>
            <a:off x="4928133" y="1281754"/>
            <a:ext cx="340158" cy="369332"/>
          </a:xfrm>
          <a:prstGeom prst="rect">
            <a:avLst/>
          </a:prstGeom>
          <a:noFill/>
        </p:spPr>
        <p:txBody>
          <a:bodyPr wrap="none" rtlCol="0">
            <a:spAutoFit/>
          </a:bodyPr>
          <a:lstStyle/>
          <a:p>
            <a:pPr algn="ctr"/>
            <a:r>
              <a:rPr lang="en-US" b="1"/>
              <a:t>H</a:t>
            </a:r>
            <a:endParaRPr lang="en-US" b="1" dirty="0"/>
          </a:p>
        </p:txBody>
      </p:sp>
      <p:sp>
        <p:nvSpPr>
          <p:cNvPr id="11" name="Rectangle 10">
            <a:extLst>
              <a:ext uri="{FF2B5EF4-FFF2-40B4-BE49-F238E27FC236}">
                <a16:creationId xmlns:a16="http://schemas.microsoft.com/office/drawing/2014/main" id="{A3D671DF-06B5-9CA8-BD60-C24715F17D58}"/>
              </a:ext>
            </a:extLst>
          </p:cNvPr>
          <p:cNvSpPr/>
          <p:nvPr/>
        </p:nvSpPr>
        <p:spPr>
          <a:xfrm>
            <a:off x="4913898" y="3192248"/>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 name="TextBox 17">
            <a:extLst>
              <a:ext uri="{FF2B5EF4-FFF2-40B4-BE49-F238E27FC236}">
                <a16:creationId xmlns:a16="http://schemas.microsoft.com/office/drawing/2014/main" id="{01F09D7C-E846-FF09-0902-A1C6BA234593}"/>
              </a:ext>
            </a:extLst>
          </p:cNvPr>
          <p:cNvSpPr txBox="1"/>
          <p:nvPr/>
        </p:nvSpPr>
        <p:spPr>
          <a:xfrm>
            <a:off x="4951175" y="3215398"/>
            <a:ext cx="298480" cy="369332"/>
          </a:xfrm>
          <a:prstGeom prst="rect">
            <a:avLst/>
          </a:prstGeom>
          <a:noFill/>
        </p:spPr>
        <p:txBody>
          <a:bodyPr wrap="none" rtlCol="0">
            <a:spAutoFit/>
          </a:bodyPr>
          <a:lstStyle/>
          <a:p>
            <a:pPr algn="ctr"/>
            <a:r>
              <a:rPr lang="en-US" b="1"/>
              <a:t>T</a:t>
            </a:r>
            <a:endParaRPr lang="en-US" b="1" dirty="0"/>
          </a:p>
        </p:txBody>
      </p:sp>
      <p:sp>
        <p:nvSpPr>
          <p:cNvPr id="22" name="Rectangle 21">
            <a:extLst>
              <a:ext uri="{FF2B5EF4-FFF2-40B4-BE49-F238E27FC236}">
                <a16:creationId xmlns:a16="http://schemas.microsoft.com/office/drawing/2014/main" id="{6C20F96D-930D-6B66-E1E1-56BB379A2475}"/>
              </a:ext>
            </a:extLst>
          </p:cNvPr>
          <p:cNvSpPr/>
          <p:nvPr/>
        </p:nvSpPr>
        <p:spPr>
          <a:xfrm>
            <a:off x="8085258" y="319344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4" name="TextBox 23">
            <a:extLst>
              <a:ext uri="{FF2B5EF4-FFF2-40B4-BE49-F238E27FC236}">
                <a16:creationId xmlns:a16="http://schemas.microsoft.com/office/drawing/2014/main" id="{03768269-35A6-EBA3-59B0-1D304A8B055F}"/>
              </a:ext>
            </a:extLst>
          </p:cNvPr>
          <p:cNvSpPr txBox="1"/>
          <p:nvPr/>
        </p:nvSpPr>
        <p:spPr>
          <a:xfrm>
            <a:off x="8148985" y="3216595"/>
            <a:ext cx="245580" cy="369332"/>
          </a:xfrm>
          <a:prstGeom prst="rect">
            <a:avLst/>
          </a:prstGeom>
          <a:noFill/>
        </p:spPr>
        <p:txBody>
          <a:bodyPr wrap="none" rtlCol="0">
            <a:spAutoFit/>
          </a:bodyPr>
          <a:lstStyle/>
          <a:p>
            <a:pPr algn="ctr"/>
            <a:r>
              <a:rPr lang="en-US" b="1"/>
              <a:t>I</a:t>
            </a:r>
            <a:endParaRPr lang="en-US" b="1" dirty="0"/>
          </a:p>
        </p:txBody>
      </p:sp>
      <p:sp>
        <p:nvSpPr>
          <p:cNvPr id="26" name="Rectangle 25">
            <a:extLst>
              <a:ext uri="{FF2B5EF4-FFF2-40B4-BE49-F238E27FC236}">
                <a16:creationId xmlns:a16="http://schemas.microsoft.com/office/drawing/2014/main" id="{ABE6BE61-95E8-C5E0-6A7A-FE907EC36E86}"/>
              </a:ext>
            </a:extLst>
          </p:cNvPr>
          <p:cNvSpPr/>
          <p:nvPr/>
        </p:nvSpPr>
        <p:spPr>
          <a:xfrm>
            <a:off x="9914529" y="4647162"/>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9" name="TextBox 28">
            <a:extLst>
              <a:ext uri="{FF2B5EF4-FFF2-40B4-BE49-F238E27FC236}">
                <a16:creationId xmlns:a16="http://schemas.microsoft.com/office/drawing/2014/main" id="{D8B7BCE3-DDFF-1C21-3F97-74AC2911BAE7}"/>
              </a:ext>
            </a:extLst>
          </p:cNvPr>
          <p:cNvSpPr txBox="1"/>
          <p:nvPr/>
        </p:nvSpPr>
        <p:spPr>
          <a:xfrm>
            <a:off x="9952608" y="4670311"/>
            <a:ext cx="296876" cy="369332"/>
          </a:xfrm>
          <a:prstGeom prst="rect">
            <a:avLst/>
          </a:prstGeom>
          <a:noFill/>
        </p:spPr>
        <p:txBody>
          <a:bodyPr wrap="none" rtlCol="0">
            <a:spAutoFit/>
          </a:bodyPr>
          <a:lstStyle/>
          <a:p>
            <a:pPr algn="ctr"/>
            <a:r>
              <a:rPr lang="en-US" b="1"/>
              <a:t>T</a:t>
            </a:r>
            <a:endParaRPr lang="en-US" b="1" dirty="0"/>
          </a:p>
        </p:txBody>
      </p:sp>
      <p:sp>
        <p:nvSpPr>
          <p:cNvPr id="32" name="Rectangle 31">
            <a:extLst>
              <a:ext uri="{FF2B5EF4-FFF2-40B4-BE49-F238E27FC236}">
                <a16:creationId xmlns:a16="http://schemas.microsoft.com/office/drawing/2014/main" id="{FEA7765B-A892-C4B9-E16D-BA69E406313E}"/>
              </a:ext>
            </a:extLst>
          </p:cNvPr>
          <p:cNvSpPr/>
          <p:nvPr/>
        </p:nvSpPr>
        <p:spPr>
          <a:xfrm>
            <a:off x="8545276" y="513043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4" name="Rectangle 53">
            <a:extLst>
              <a:ext uri="{FF2B5EF4-FFF2-40B4-BE49-F238E27FC236}">
                <a16:creationId xmlns:a16="http://schemas.microsoft.com/office/drawing/2014/main" id="{7AE927DA-3AD3-9E27-7DFC-7E246EE03D4E}"/>
              </a:ext>
            </a:extLst>
          </p:cNvPr>
          <p:cNvSpPr/>
          <p:nvPr/>
        </p:nvSpPr>
        <p:spPr>
          <a:xfrm>
            <a:off x="8998879" y="5130437"/>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61" name="TextBox 60">
            <a:extLst>
              <a:ext uri="{FF2B5EF4-FFF2-40B4-BE49-F238E27FC236}">
                <a16:creationId xmlns:a16="http://schemas.microsoft.com/office/drawing/2014/main" id="{957E0EA3-FCE2-9F40-814F-1EA64F91CBE8}"/>
              </a:ext>
            </a:extLst>
          </p:cNvPr>
          <p:cNvSpPr txBox="1"/>
          <p:nvPr/>
        </p:nvSpPr>
        <p:spPr>
          <a:xfrm>
            <a:off x="8583354" y="5153588"/>
            <a:ext cx="296876" cy="369332"/>
          </a:xfrm>
          <a:prstGeom prst="rect">
            <a:avLst/>
          </a:prstGeom>
          <a:noFill/>
        </p:spPr>
        <p:txBody>
          <a:bodyPr wrap="none" rtlCol="0">
            <a:spAutoFit/>
          </a:bodyPr>
          <a:lstStyle/>
          <a:p>
            <a:pPr algn="ctr"/>
            <a:r>
              <a:rPr lang="en-US" b="1"/>
              <a:t>Ể</a:t>
            </a:r>
            <a:endParaRPr lang="en-US" b="1" dirty="0"/>
          </a:p>
        </p:txBody>
      </p:sp>
      <p:sp>
        <p:nvSpPr>
          <p:cNvPr id="62" name="TextBox 61">
            <a:extLst>
              <a:ext uri="{FF2B5EF4-FFF2-40B4-BE49-F238E27FC236}">
                <a16:creationId xmlns:a16="http://schemas.microsoft.com/office/drawing/2014/main" id="{9EB1ECB7-7D5F-81B1-FFF0-8C1AEF805645}"/>
              </a:ext>
            </a:extLst>
          </p:cNvPr>
          <p:cNvSpPr txBox="1"/>
          <p:nvPr/>
        </p:nvSpPr>
        <p:spPr>
          <a:xfrm>
            <a:off x="8992074" y="5153588"/>
            <a:ext cx="386645" cy="369332"/>
          </a:xfrm>
          <a:prstGeom prst="rect">
            <a:avLst/>
          </a:prstGeom>
          <a:noFill/>
        </p:spPr>
        <p:txBody>
          <a:bodyPr wrap="none" rtlCol="0">
            <a:spAutoFit/>
          </a:bodyPr>
          <a:lstStyle/>
          <a:p>
            <a:pPr algn="ctr"/>
            <a:r>
              <a:rPr lang="en-US" b="1"/>
              <a:t>M</a:t>
            </a:r>
            <a:endParaRPr lang="en-US" b="1" dirty="0"/>
          </a:p>
        </p:txBody>
      </p:sp>
      <p:sp>
        <p:nvSpPr>
          <p:cNvPr id="63" name="Rectangle 62">
            <a:extLst>
              <a:ext uri="{FF2B5EF4-FFF2-40B4-BE49-F238E27FC236}">
                <a16:creationId xmlns:a16="http://schemas.microsoft.com/office/drawing/2014/main" id="{821B898C-9B84-9770-DB59-6482949C10BD}"/>
              </a:ext>
            </a:extLst>
          </p:cNvPr>
          <p:cNvSpPr/>
          <p:nvPr/>
        </p:nvSpPr>
        <p:spPr>
          <a:xfrm>
            <a:off x="8998879" y="560866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795" name="TextBox 1794">
            <a:extLst>
              <a:ext uri="{FF2B5EF4-FFF2-40B4-BE49-F238E27FC236}">
                <a16:creationId xmlns:a16="http://schemas.microsoft.com/office/drawing/2014/main" id="{86884E39-96D7-F313-2350-E5BEC27FFD72}"/>
              </a:ext>
            </a:extLst>
          </p:cNvPr>
          <p:cNvSpPr txBox="1"/>
          <p:nvPr/>
        </p:nvSpPr>
        <p:spPr>
          <a:xfrm>
            <a:off x="9017722" y="5631813"/>
            <a:ext cx="335348" cy="369332"/>
          </a:xfrm>
          <a:prstGeom prst="rect">
            <a:avLst/>
          </a:prstGeom>
          <a:noFill/>
        </p:spPr>
        <p:txBody>
          <a:bodyPr wrap="none" rtlCol="0">
            <a:spAutoFit/>
          </a:bodyPr>
          <a:lstStyle/>
          <a:p>
            <a:pPr algn="ctr"/>
            <a:r>
              <a:rPr lang="en-US" b="1"/>
              <a:t>G</a:t>
            </a:r>
            <a:endParaRPr lang="en-US" b="1" dirty="0"/>
          </a:p>
        </p:txBody>
      </p:sp>
      <p:sp>
        <p:nvSpPr>
          <p:cNvPr id="1806" name="Rectangle 1805">
            <a:extLst>
              <a:ext uri="{FF2B5EF4-FFF2-40B4-BE49-F238E27FC236}">
                <a16:creationId xmlns:a16="http://schemas.microsoft.com/office/drawing/2014/main" id="{97A5440E-B211-DA41-AD79-82F5BAC7F1EE}"/>
              </a:ext>
            </a:extLst>
          </p:cNvPr>
          <p:cNvSpPr/>
          <p:nvPr/>
        </p:nvSpPr>
        <p:spPr>
          <a:xfrm>
            <a:off x="5823067" y="5608605"/>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07" name="TextBox 1806">
            <a:extLst>
              <a:ext uri="{FF2B5EF4-FFF2-40B4-BE49-F238E27FC236}">
                <a16:creationId xmlns:a16="http://schemas.microsoft.com/office/drawing/2014/main" id="{56F64E1A-4EC5-AF8D-14C6-902DBAB841D2}"/>
              </a:ext>
            </a:extLst>
          </p:cNvPr>
          <p:cNvSpPr txBox="1"/>
          <p:nvPr/>
        </p:nvSpPr>
        <p:spPr>
          <a:xfrm>
            <a:off x="5843512" y="5631754"/>
            <a:ext cx="332143" cy="369332"/>
          </a:xfrm>
          <a:prstGeom prst="rect">
            <a:avLst/>
          </a:prstGeom>
          <a:noFill/>
        </p:spPr>
        <p:txBody>
          <a:bodyPr wrap="none" rtlCol="0">
            <a:spAutoFit/>
          </a:bodyPr>
          <a:lstStyle/>
          <a:p>
            <a:pPr algn="ctr"/>
            <a:r>
              <a:rPr lang="en-US" b="1"/>
              <a:t>Đ</a:t>
            </a:r>
            <a:endParaRPr lang="en-US" b="1" dirty="0"/>
          </a:p>
        </p:txBody>
      </p:sp>
      <p:sp>
        <p:nvSpPr>
          <p:cNvPr id="1809" name="Rectangle 1808">
            <a:extLst>
              <a:ext uri="{FF2B5EF4-FFF2-40B4-BE49-F238E27FC236}">
                <a16:creationId xmlns:a16="http://schemas.microsoft.com/office/drawing/2014/main" id="{7EDBF9BF-9724-EF3A-A535-6FB76799D2CE}"/>
              </a:ext>
            </a:extLst>
          </p:cNvPr>
          <p:cNvSpPr/>
          <p:nvPr/>
        </p:nvSpPr>
        <p:spPr>
          <a:xfrm>
            <a:off x="3101228"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0" name="Rectangle 1809">
            <a:extLst>
              <a:ext uri="{FF2B5EF4-FFF2-40B4-BE49-F238E27FC236}">
                <a16:creationId xmlns:a16="http://schemas.microsoft.com/office/drawing/2014/main" id="{20887730-1C59-9357-2E15-C1CFBF28856D}"/>
              </a:ext>
            </a:extLst>
          </p:cNvPr>
          <p:cNvSpPr/>
          <p:nvPr/>
        </p:nvSpPr>
        <p:spPr>
          <a:xfrm>
            <a:off x="3554831"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18" name="Rectangle 1817">
            <a:extLst>
              <a:ext uri="{FF2B5EF4-FFF2-40B4-BE49-F238E27FC236}">
                <a16:creationId xmlns:a16="http://schemas.microsoft.com/office/drawing/2014/main" id="{6F50621A-B0EE-6C8C-2E40-17269317EA97}"/>
              </a:ext>
            </a:extLst>
          </p:cNvPr>
          <p:cNvSpPr/>
          <p:nvPr/>
        </p:nvSpPr>
        <p:spPr>
          <a:xfrm>
            <a:off x="4008433" y="6082494"/>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22" name="TextBox 1821">
            <a:extLst>
              <a:ext uri="{FF2B5EF4-FFF2-40B4-BE49-F238E27FC236}">
                <a16:creationId xmlns:a16="http://schemas.microsoft.com/office/drawing/2014/main" id="{44607A1D-8B55-4B90-33B1-15BF246FD02F}"/>
              </a:ext>
            </a:extLst>
          </p:cNvPr>
          <p:cNvSpPr txBox="1"/>
          <p:nvPr/>
        </p:nvSpPr>
        <p:spPr>
          <a:xfrm>
            <a:off x="3134498" y="6105643"/>
            <a:ext cx="306494" cy="369332"/>
          </a:xfrm>
          <a:prstGeom prst="rect">
            <a:avLst/>
          </a:prstGeom>
          <a:noFill/>
        </p:spPr>
        <p:txBody>
          <a:bodyPr wrap="none" rtlCol="0">
            <a:spAutoFit/>
          </a:bodyPr>
          <a:lstStyle/>
          <a:p>
            <a:pPr algn="ctr"/>
            <a:r>
              <a:rPr lang="en-US" b="1"/>
              <a:t>C</a:t>
            </a:r>
            <a:endParaRPr lang="en-US" b="1" dirty="0"/>
          </a:p>
        </p:txBody>
      </p:sp>
      <p:sp>
        <p:nvSpPr>
          <p:cNvPr id="1823" name="TextBox 1822">
            <a:extLst>
              <a:ext uri="{FF2B5EF4-FFF2-40B4-BE49-F238E27FC236}">
                <a16:creationId xmlns:a16="http://schemas.microsoft.com/office/drawing/2014/main" id="{C9BF92D4-19FF-98CD-689A-BEF91ACD1508}"/>
              </a:ext>
            </a:extLst>
          </p:cNvPr>
          <p:cNvSpPr txBox="1"/>
          <p:nvPr/>
        </p:nvSpPr>
        <p:spPr>
          <a:xfrm>
            <a:off x="3576077" y="6105643"/>
            <a:ext cx="330540" cy="369332"/>
          </a:xfrm>
          <a:prstGeom prst="rect">
            <a:avLst/>
          </a:prstGeom>
          <a:noFill/>
        </p:spPr>
        <p:txBody>
          <a:bodyPr wrap="none" rtlCol="0">
            <a:spAutoFit/>
          </a:bodyPr>
          <a:lstStyle/>
          <a:p>
            <a:pPr algn="ctr"/>
            <a:r>
              <a:rPr lang="en-US" b="1"/>
              <a:t>H</a:t>
            </a:r>
            <a:endParaRPr lang="en-US" b="1" dirty="0"/>
          </a:p>
        </p:txBody>
      </p:sp>
      <p:sp>
        <p:nvSpPr>
          <p:cNvPr id="1824" name="TextBox 1823">
            <a:extLst>
              <a:ext uri="{FF2B5EF4-FFF2-40B4-BE49-F238E27FC236}">
                <a16:creationId xmlns:a16="http://schemas.microsoft.com/office/drawing/2014/main" id="{2D3F1528-95A6-75E9-88E0-17C51A3BA315}"/>
              </a:ext>
            </a:extLst>
          </p:cNvPr>
          <p:cNvSpPr txBox="1"/>
          <p:nvPr/>
        </p:nvSpPr>
        <p:spPr>
          <a:xfrm>
            <a:off x="4072159" y="6105643"/>
            <a:ext cx="245580" cy="369332"/>
          </a:xfrm>
          <a:prstGeom prst="rect">
            <a:avLst/>
          </a:prstGeom>
          <a:noFill/>
        </p:spPr>
        <p:txBody>
          <a:bodyPr wrap="none" rtlCol="0">
            <a:spAutoFit/>
          </a:bodyPr>
          <a:lstStyle/>
          <a:p>
            <a:pPr algn="ctr"/>
            <a:r>
              <a:rPr lang="en-US" b="1"/>
              <a:t>Í</a:t>
            </a:r>
            <a:endParaRPr lang="en-US" b="1" dirty="0"/>
          </a:p>
        </p:txBody>
      </p:sp>
      <p:sp>
        <p:nvSpPr>
          <p:cNvPr id="1827" name="Rectangle 1826">
            <a:extLst>
              <a:ext uri="{FF2B5EF4-FFF2-40B4-BE49-F238E27FC236}">
                <a16:creationId xmlns:a16="http://schemas.microsoft.com/office/drawing/2014/main" id="{87623E70-6BAA-055E-26D3-6BC705BF3E6B}"/>
              </a:ext>
            </a:extLst>
          </p:cNvPr>
          <p:cNvSpPr/>
          <p:nvPr/>
        </p:nvSpPr>
        <p:spPr>
          <a:xfrm>
            <a:off x="6727406" y="6083213"/>
            <a:ext cx="373035" cy="399683"/>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35" name="TextBox 1834">
            <a:extLst>
              <a:ext uri="{FF2B5EF4-FFF2-40B4-BE49-F238E27FC236}">
                <a16:creationId xmlns:a16="http://schemas.microsoft.com/office/drawing/2014/main" id="{8F84B081-C3B3-7067-155B-75BA7D4560D5}"/>
              </a:ext>
            </a:extLst>
          </p:cNvPr>
          <p:cNvSpPr txBox="1"/>
          <p:nvPr/>
        </p:nvSpPr>
        <p:spPr>
          <a:xfrm>
            <a:off x="6748652" y="6106362"/>
            <a:ext cx="330540" cy="369332"/>
          </a:xfrm>
          <a:prstGeom prst="rect">
            <a:avLst/>
          </a:prstGeom>
          <a:noFill/>
        </p:spPr>
        <p:txBody>
          <a:bodyPr wrap="none" rtlCol="0">
            <a:spAutoFit/>
          </a:bodyPr>
          <a:lstStyle/>
          <a:p>
            <a:pPr algn="ctr"/>
            <a:r>
              <a:rPr lang="en-US" b="1"/>
              <a:t>H</a:t>
            </a:r>
            <a:endParaRPr lang="en-US" b="1" dirty="0"/>
          </a:p>
        </p:txBody>
      </p:sp>
      <p:pic>
        <p:nvPicPr>
          <p:cNvPr id="12" name="Picture 11" descr="A colorful kite with a black background&#10;&#10;Description automatically generated">
            <a:extLst>
              <a:ext uri="{FF2B5EF4-FFF2-40B4-BE49-F238E27FC236}">
                <a16:creationId xmlns:a16="http://schemas.microsoft.com/office/drawing/2014/main" id="{71FC5358-B20C-DDBA-3D87-F08ED735368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10705700" y="613979"/>
            <a:ext cx="688571" cy="688571"/>
          </a:xfrm>
          <a:prstGeom prst="rect">
            <a:avLst/>
          </a:prstGeom>
          <a:ln>
            <a:noFill/>
          </a:ln>
          <a:effectLst>
            <a:glow rad="12700">
              <a:schemeClr val="bg1">
                <a:alpha val="60000"/>
              </a:schemeClr>
            </a:glow>
          </a:effectLst>
        </p:spPr>
      </p:pic>
      <p:grpSp>
        <p:nvGrpSpPr>
          <p:cNvPr id="13" name="Group 11">
            <a:extLst>
              <a:ext uri="{FF2B5EF4-FFF2-40B4-BE49-F238E27FC236}">
                <a16:creationId xmlns:a16="http://schemas.microsoft.com/office/drawing/2014/main" id="{604668BF-EFC8-459D-EC85-F08C7E1336C1}"/>
              </a:ext>
            </a:extLst>
          </p:cNvPr>
          <p:cNvGrpSpPr>
            <a:grpSpLocks/>
          </p:cNvGrpSpPr>
          <p:nvPr/>
        </p:nvGrpSpPr>
        <p:grpSpPr bwMode="auto">
          <a:xfrm>
            <a:off x="11448861" y="665094"/>
            <a:ext cx="625171" cy="612210"/>
            <a:chOff x="0" y="0"/>
            <a:chExt cx="666" cy="559"/>
          </a:xfrm>
        </p:grpSpPr>
        <p:sp>
          <p:nvSpPr>
            <p:cNvPr id="19" name="Freeform 12">
              <a:extLst>
                <a:ext uri="{FF2B5EF4-FFF2-40B4-BE49-F238E27FC236}">
                  <a16:creationId xmlns:a16="http://schemas.microsoft.com/office/drawing/2014/main" id="{B167F176-11E6-62B0-C078-AF051714DC8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3" name="Graphic 22" descr="Right pointing backhand index with solid fill">
            <a:hlinkClick r:id="rId18" action="ppaction://hlinksldjump"/>
            <a:extLst>
              <a:ext uri="{FF2B5EF4-FFF2-40B4-BE49-F238E27FC236}">
                <a16:creationId xmlns:a16="http://schemas.microsoft.com/office/drawing/2014/main" id="{0824D03C-2B01-4D2D-94C8-B2645779BCD0}"/>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1636414" y="6290309"/>
            <a:ext cx="320492" cy="320492"/>
          </a:xfrm>
          <a:prstGeom prst="rect">
            <a:avLst/>
          </a:prstGeom>
        </p:spPr>
      </p:pic>
    </p:spTree>
    <p:extLst>
      <p:ext uri="{BB962C8B-B14F-4D97-AF65-F5344CB8AC3E}">
        <p14:creationId xmlns:p14="http://schemas.microsoft.com/office/powerpoint/2010/main" val="2433899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1500" fill="hold"/>
                                        <p:tgtEl>
                                          <p:spTgt spid="14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422"/>
                    </p:tgtEl>
                  </p:cond>
                </p:stCondLst>
                <p:endSync evt="end" delay="0">
                  <p:rtn val="all"/>
                </p:endSync>
                <p:childTnLst>
                  <p:par>
                    <p:cTn id="8" fill="hold">
                      <p:stCondLst>
                        <p:cond delay="0"/>
                      </p:stCondLst>
                      <p:childTnLst>
                        <p:par>
                          <p:cTn id="9" fill="hold">
                            <p:stCondLst>
                              <p:cond delay="0"/>
                            </p:stCondLst>
                            <p:childTnLst>
                              <p:par>
                                <p:cTn id="10" presetID="10" presetClass="entr" presetSubtype="0" fill="hold" grpId="0" nodeType="withEffect">
                                  <p:stCondLst>
                                    <p:cond delay="0"/>
                                  </p:stCondLst>
                                  <p:childTnLst>
                                    <p:set>
                                      <p:cBhvr>
                                        <p:cTn id="11" dur="1" fill="hold">
                                          <p:stCondLst>
                                            <p:cond delay="0"/>
                                          </p:stCondLst>
                                        </p:cTn>
                                        <p:tgtEl>
                                          <p:spTgt spid="1899"/>
                                        </p:tgtEl>
                                        <p:attrNameLst>
                                          <p:attrName>style.visibility</p:attrName>
                                        </p:attrNameLst>
                                      </p:cBhvr>
                                      <p:to>
                                        <p:strVal val="visible"/>
                                      </p:to>
                                    </p:set>
                                    <p:animEffect transition="in" filter="fade">
                                      <p:cBhvr>
                                        <p:cTn id="12" dur="500"/>
                                        <p:tgtEl>
                                          <p:spTgt spid="189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901"/>
                                        </p:tgtEl>
                                        <p:attrNameLst>
                                          <p:attrName>style.visibility</p:attrName>
                                        </p:attrNameLst>
                                      </p:cBhvr>
                                      <p:to>
                                        <p:strVal val="visible"/>
                                      </p:to>
                                    </p:set>
                                    <p:animEffect transition="in" filter="fade">
                                      <p:cBhvr>
                                        <p:cTn id="15" dur="500"/>
                                        <p:tgtEl>
                                          <p:spTgt spid="190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826"/>
                                        </p:tgtEl>
                                        <p:attrNameLst>
                                          <p:attrName>style.visibility</p:attrName>
                                        </p:attrNameLst>
                                      </p:cBhvr>
                                      <p:to>
                                        <p:strVal val="visible"/>
                                      </p:to>
                                    </p:set>
                                    <p:animEffect transition="in" filter="fade">
                                      <p:cBhvr>
                                        <p:cTn id="18" dur="500"/>
                                        <p:tgtEl>
                                          <p:spTgt spid="182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03"/>
                                        </p:tgtEl>
                                        <p:attrNameLst>
                                          <p:attrName>style.visibility</p:attrName>
                                        </p:attrNameLst>
                                      </p:cBhvr>
                                      <p:to>
                                        <p:strVal val="visible"/>
                                      </p:to>
                                    </p:set>
                                    <p:animEffect transition="in" filter="fade">
                                      <p:cBhvr>
                                        <p:cTn id="21" dur="500"/>
                                        <p:tgtEl>
                                          <p:spTgt spid="1903"/>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906"/>
                                        </p:tgtEl>
                                        <p:attrNameLst>
                                          <p:attrName>style.visibility</p:attrName>
                                        </p:attrNameLst>
                                      </p:cBhvr>
                                      <p:to>
                                        <p:strVal val="visible"/>
                                      </p:to>
                                    </p:set>
                                    <p:animEffect transition="in" filter="fade">
                                      <p:cBhvr>
                                        <p:cTn id="24" dur="500"/>
                                        <p:tgtEl>
                                          <p:spTgt spid="190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fade">
                                      <p:cBhvr>
                                        <p:cTn id="27" dur="500"/>
                                        <p:tgtEl>
                                          <p:spTgt spid="4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500"/>
                                        <p:tgtEl>
                                          <p:spTgt spid="6"/>
                                        </p:tgtEl>
                                      </p:cBhvr>
                                    </p:animEffect>
                                  </p:childTnLst>
                                </p:cTn>
                              </p:par>
                            </p:childTnLst>
                          </p:cTn>
                        </p:par>
                      </p:childTnLst>
                    </p:cTn>
                  </p:par>
                </p:childTnLst>
              </p:cTn>
              <p:nextCondLst>
                <p:cond evt="onClick" delay="0">
                  <p:tgtEl>
                    <p:spTgt spid="1422"/>
                  </p:tgtEl>
                </p:cond>
              </p:nextCondLst>
            </p:seq>
            <p:seq concurrent="1" nextAc="seek">
              <p:cTn id="31" restart="whenNotActive" fill="hold" evtFilter="cancelBubble" nodeType="interactiveSeq">
                <p:stCondLst>
                  <p:cond evt="onClick" delay="0">
                    <p:tgtEl>
                      <p:spTgt spid="1423"/>
                    </p:tgtEl>
                  </p:cond>
                </p:stCondLst>
                <p:endSync evt="end" delay="0">
                  <p:rtn val="all"/>
                </p:endSync>
                <p:childTnLst>
                  <p:par>
                    <p:cTn id="32" fill="hold">
                      <p:stCondLst>
                        <p:cond delay="0"/>
                      </p:stCondLst>
                      <p:childTnLst>
                        <p:par>
                          <p:cTn id="33" fill="hold">
                            <p:stCondLst>
                              <p:cond delay="0"/>
                            </p:stCondLst>
                            <p:childTnLst>
                              <p:par>
                                <p:cTn id="34" presetID="10" presetClass="entr" presetSubtype="0" fill="hold" grpId="0" nodeType="with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fade">
                                      <p:cBhvr>
                                        <p:cTn id="39" dur="500"/>
                                        <p:tgtEl>
                                          <p:spTgt spid="2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fade">
                                      <p:cBhvr>
                                        <p:cTn id="42" dur="500"/>
                                        <p:tgtEl>
                                          <p:spTgt spid="3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500"/>
                                        <p:tgtEl>
                                          <p:spTgt spid="31"/>
                                        </p:tgtEl>
                                      </p:cBhvr>
                                    </p:animEffect>
                                  </p:childTnLst>
                                </p:cTn>
                              </p:par>
                            </p:childTnLst>
                          </p:cTn>
                        </p:par>
                      </p:childTnLst>
                    </p:cTn>
                  </p:par>
                </p:childTnLst>
              </p:cTn>
              <p:nextCondLst>
                <p:cond evt="onClick" delay="0">
                  <p:tgtEl>
                    <p:spTgt spid="1423"/>
                  </p:tgtEl>
                </p:cond>
              </p:nextCondLst>
            </p:seq>
            <p:seq concurrent="1" nextAc="seek">
              <p:cTn id="46" restart="whenNotActive" fill="hold" evtFilter="cancelBubble" nodeType="interactiveSeq">
                <p:stCondLst>
                  <p:cond evt="onClick" delay="0">
                    <p:tgtEl>
                      <p:spTgt spid="1424"/>
                    </p:tgtEl>
                  </p:cond>
                </p:stCondLst>
                <p:endSync evt="end" delay="0">
                  <p:rtn val="all"/>
                </p:endSync>
                <p:childTnLst>
                  <p:par>
                    <p:cTn id="47" fill="hold">
                      <p:stCondLst>
                        <p:cond delay="0"/>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46"/>
                                        </p:tgtEl>
                                        <p:attrNameLst>
                                          <p:attrName>style.visibility</p:attrName>
                                        </p:attrNameLst>
                                      </p:cBhvr>
                                      <p:to>
                                        <p:strVal val="visible"/>
                                      </p:to>
                                    </p:set>
                                    <p:animEffect transition="in" filter="fade">
                                      <p:cBhvr>
                                        <p:cTn id="51" dur="500"/>
                                        <p:tgtEl>
                                          <p:spTgt spid="4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7"/>
                                        </p:tgtEl>
                                        <p:attrNameLst>
                                          <p:attrName>style.visibility</p:attrName>
                                        </p:attrNameLst>
                                      </p:cBhvr>
                                      <p:to>
                                        <p:strVal val="visible"/>
                                      </p:to>
                                    </p:set>
                                    <p:animEffect transition="in" filter="fade">
                                      <p:cBhvr>
                                        <p:cTn id="54" dur="500"/>
                                        <p:tgtEl>
                                          <p:spTgt spid="4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49"/>
                                        </p:tgtEl>
                                        <p:attrNameLst>
                                          <p:attrName>style.visibility</p:attrName>
                                        </p:attrNameLst>
                                      </p:cBhvr>
                                      <p:to>
                                        <p:strVal val="visible"/>
                                      </p:to>
                                    </p:set>
                                    <p:animEffect transition="in" filter="fade">
                                      <p:cBhvr>
                                        <p:cTn id="57" dur="500"/>
                                        <p:tgtEl>
                                          <p:spTgt spid="4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0"/>
                                        </p:tgtEl>
                                        <p:attrNameLst>
                                          <p:attrName>style.visibility</p:attrName>
                                        </p:attrNameLst>
                                      </p:cBhvr>
                                      <p:to>
                                        <p:strVal val="visible"/>
                                      </p:to>
                                    </p:set>
                                    <p:animEffect transition="in" filter="fade">
                                      <p:cBhvr>
                                        <p:cTn id="60" dur="500"/>
                                        <p:tgtEl>
                                          <p:spTgt spid="5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2"/>
                                        </p:tgtEl>
                                        <p:attrNameLst>
                                          <p:attrName>style.visibility</p:attrName>
                                        </p:attrNameLst>
                                      </p:cBhvr>
                                      <p:to>
                                        <p:strVal val="visible"/>
                                      </p:to>
                                    </p:set>
                                    <p:animEffect transition="in" filter="fade">
                                      <p:cBhvr>
                                        <p:cTn id="66" dur="500"/>
                                        <p:tgtEl>
                                          <p:spTgt spid="52"/>
                                        </p:tgtEl>
                                      </p:cBhvr>
                                    </p:animEffect>
                                  </p:childTnLst>
                                </p:cTn>
                              </p:par>
                            </p:childTnLst>
                          </p:cTn>
                        </p:par>
                      </p:childTnLst>
                    </p:cTn>
                  </p:par>
                </p:childTnLst>
              </p:cTn>
              <p:nextCondLst>
                <p:cond evt="onClick" delay="0">
                  <p:tgtEl>
                    <p:spTgt spid="1424"/>
                  </p:tgtEl>
                </p:cond>
              </p:nextCondLst>
            </p:seq>
            <p:seq concurrent="1" nextAc="seek">
              <p:cTn id="67" restart="whenNotActive" fill="hold" evtFilter="cancelBubble" nodeType="interactiveSeq">
                <p:stCondLst>
                  <p:cond evt="onClick" delay="0">
                    <p:tgtEl>
                      <p:spTgt spid="1440"/>
                    </p:tgtEl>
                  </p:cond>
                </p:stCondLst>
                <p:endSync evt="end" delay="0">
                  <p:rtn val="all"/>
                </p:endSync>
                <p:childTnLst>
                  <p:par>
                    <p:cTn id="68" fill="hold">
                      <p:stCondLst>
                        <p:cond delay="0"/>
                      </p:stCondLst>
                      <p:childTnLst>
                        <p:par>
                          <p:cTn id="69" fill="hold">
                            <p:stCondLst>
                              <p:cond delay="0"/>
                            </p:stCondLst>
                            <p:childTnLst>
                              <p:par>
                                <p:cTn id="70" presetID="10" presetClass="entr" presetSubtype="0" fill="hold" grpId="0" nodeType="withEffect">
                                  <p:stCondLst>
                                    <p:cond delay="0"/>
                                  </p:stCondLst>
                                  <p:childTnLst>
                                    <p:set>
                                      <p:cBhvr>
                                        <p:cTn id="71" dur="1" fill="hold">
                                          <p:stCondLst>
                                            <p:cond delay="0"/>
                                          </p:stCondLst>
                                        </p:cTn>
                                        <p:tgtEl>
                                          <p:spTgt spid="1794"/>
                                        </p:tgtEl>
                                        <p:attrNameLst>
                                          <p:attrName>style.visibility</p:attrName>
                                        </p:attrNameLst>
                                      </p:cBhvr>
                                      <p:to>
                                        <p:strVal val="visible"/>
                                      </p:to>
                                    </p:set>
                                    <p:animEffect transition="in" filter="fade">
                                      <p:cBhvr>
                                        <p:cTn id="72" dur="500"/>
                                        <p:tgtEl>
                                          <p:spTgt spid="179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801"/>
                                        </p:tgtEl>
                                        <p:attrNameLst>
                                          <p:attrName>style.visibility</p:attrName>
                                        </p:attrNameLst>
                                      </p:cBhvr>
                                      <p:to>
                                        <p:strVal val="visible"/>
                                      </p:to>
                                    </p:set>
                                    <p:animEffect transition="in" filter="fade">
                                      <p:cBhvr>
                                        <p:cTn id="75" dur="500"/>
                                        <p:tgtEl>
                                          <p:spTgt spid="1801"/>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802"/>
                                        </p:tgtEl>
                                        <p:attrNameLst>
                                          <p:attrName>style.visibility</p:attrName>
                                        </p:attrNameLst>
                                      </p:cBhvr>
                                      <p:to>
                                        <p:strVal val="visible"/>
                                      </p:to>
                                    </p:set>
                                    <p:animEffect transition="in" filter="fade">
                                      <p:cBhvr>
                                        <p:cTn id="78" dur="500"/>
                                        <p:tgtEl>
                                          <p:spTgt spid="180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803"/>
                                        </p:tgtEl>
                                        <p:attrNameLst>
                                          <p:attrName>style.visibility</p:attrName>
                                        </p:attrNameLst>
                                      </p:cBhvr>
                                      <p:to>
                                        <p:strVal val="visible"/>
                                      </p:to>
                                    </p:set>
                                    <p:animEffect transition="in" filter="fade">
                                      <p:cBhvr>
                                        <p:cTn id="81" dur="500"/>
                                        <p:tgtEl>
                                          <p:spTgt spid="1803"/>
                                        </p:tgtEl>
                                      </p:cBhvr>
                                    </p:animEffect>
                                  </p:childTnLst>
                                </p:cTn>
                              </p:par>
                            </p:childTnLst>
                          </p:cTn>
                        </p:par>
                      </p:childTnLst>
                    </p:cTn>
                  </p:par>
                </p:childTnLst>
              </p:cTn>
              <p:nextCondLst>
                <p:cond evt="onClick" delay="0">
                  <p:tgtEl>
                    <p:spTgt spid="1440"/>
                  </p:tgtEl>
                </p:cond>
              </p:nextCondLst>
            </p:seq>
            <p:seq concurrent="1" nextAc="seek">
              <p:cTn id="82" restart="whenNotActive" fill="hold" evtFilter="cancelBubble" nodeType="interactiveSeq">
                <p:stCondLst>
                  <p:cond evt="onClick" delay="0">
                    <p:tgtEl>
                      <p:spTgt spid="1441"/>
                    </p:tgtEl>
                  </p:cond>
                </p:stCondLst>
                <p:endSync evt="end" delay="0">
                  <p:rtn val="all"/>
                </p:endSync>
                <p:childTnLst>
                  <p:par>
                    <p:cTn id="83" fill="hold">
                      <p:stCondLst>
                        <p:cond delay="0"/>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1831"/>
                                        </p:tgtEl>
                                        <p:attrNameLst>
                                          <p:attrName>style.visibility</p:attrName>
                                        </p:attrNameLst>
                                      </p:cBhvr>
                                      <p:to>
                                        <p:strVal val="visible"/>
                                      </p:to>
                                    </p:set>
                                    <p:animEffect transition="in" filter="fade">
                                      <p:cBhvr>
                                        <p:cTn id="87" dur="500"/>
                                        <p:tgtEl>
                                          <p:spTgt spid="183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8"/>
                                        </p:tgtEl>
                                        <p:attrNameLst>
                                          <p:attrName>style.visibility</p:attrName>
                                        </p:attrNameLst>
                                      </p:cBhvr>
                                      <p:to>
                                        <p:strVal val="visible"/>
                                      </p:to>
                                    </p:set>
                                    <p:animEffect transition="in" filter="fade">
                                      <p:cBhvr>
                                        <p:cTn id="90" dur="500"/>
                                        <p:tgtEl>
                                          <p:spTgt spid="18"/>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24"/>
                                        </p:tgtEl>
                                        <p:attrNameLst>
                                          <p:attrName>style.visibility</p:attrName>
                                        </p:attrNameLst>
                                      </p:cBhvr>
                                      <p:to>
                                        <p:strVal val="visible"/>
                                      </p:to>
                                    </p:set>
                                    <p:animEffect transition="in" filter="fade">
                                      <p:cBhvr>
                                        <p:cTn id="93" dur="500"/>
                                        <p:tgtEl>
                                          <p:spTgt spid="2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32"/>
                                        </p:tgtEl>
                                        <p:attrNameLst>
                                          <p:attrName>style.visibility</p:attrName>
                                        </p:attrNameLst>
                                      </p:cBhvr>
                                      <p:to>
                                        <p:strVal val="visible"/>
                                      </p:to>
                                    </p:set>
                                    <p:animEffect transition="in" filter="fade">
                                      <p:cBhvr>
                                        <p:cTn id="96" dur="500"/>
                                        <p:tgtEl>
                                          <p:spTgt spid="1832"/>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833"/>
                                        </p:tgtEl>
                                        <p:attrNameLst>
                                          <p:attrName>style.visibility</p:attrName>
                                        </p:attrNameLst>
                                      </p:cBhvr>
                                      <p:to>
                                        <p:strVal val="visible"/>
                                      </p:to>
                                    </p:set>
                                    <p:animEffect transition="in" filter="fade">
                                      <p:cBhvr>
                                        <p:cTn id="99" dur="500"/>
                                        <p:tgtEl>
                                          <p:spTgt spid="1833"/>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834"/>
                                        </p:tgtEl>
                                        <p:attrNameLst>
                                          <p:attrName>style.visibility</p:attrName>
                                        </p:attrNameLst>
                                      </p:cBhvr>
                                      <p:to>
                                        <p:strVal val="visible"/>
                                      </p:to>
                                    </p:set>
                                    <p:animEffect transition="in" filter="fade">
                                      <p:cBhvr>
                                        <p:cTn id="102" dur="500"/>
                                        <p:tgtEl>
                                          <p:spTgt spid="1834"/>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829"/>
                                        </p:tgtEl>
                                        <p:attrNameLst>
                                          <p:attrName>style.visibility</p:attrName>
                                        </p:attrNameLst>
                                      </p:cBhvr>
                                      <p:to>
                                        <p:strVal val="visible"/>
                                      </p:to>
                                    </p:set>
                                    <p:animEffect transition="in" filter="fade">
                                      <p:cBhvr>
                                        <p:cTn id="105" dur="500"/>
                                        <p:tgtEl>
                                          <p:spTgt spid="1829"/>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830"/>
                                        </p:tgtEl>
                                        <p:attrNameLst>
                                          <p:attrName>style.visibility</p:attrName>
                                        </p:attrNameLst>
                                      </p:cBhvr>
                                      <p:to>
                                        <p:strVal val="visible"/>
                                      </p:to>
                                    </p:set>
                                    <p:animEffect transition="in" filter="fade">
                                      <p:cBhvr>
                                        <p:cTn id="108" dur="500"/>
                                        <p:tgtEl>
                                          <p:spTgt spid="1830"/>
                                        </p:tgtEl>
                                      </p:cBhvr>
                                    </p:animEffect>
                                  </p:childTnLst>
                                </p:cTn>
                              </p:par>
                            </p:childTnLst>
                          </p:cTn>
                        </p:par>
                      </p:childTnLst>
                    </p:cTn>
                  </p:par>
                </p:childTnLst>
              </p:cTn>
              <p:nextCondLst>
                <p:cond evt="onClick" delay="0">
                  <p:tgtEl>
                    <p:spTgt spid="1441"/>
                  </p:tgtEl>
                </p:cond>
              </p:nextCondLst>
            </p:seq>
            <p:seq concurrent="1" nextAc="seek">
              <p:cTn id="109" restart="whenNotActive" fill="hold" evtFilter="cancelBubble" nodeType="interactiveSeq">
                <p:stCondLst>
                  <p:cond evt="onClick" delay="0">
                    <p:tgtEl>
                      <p:spTgt spid="1442"/>
                    </p:tgtEl>
                  </p:cond>
                </p:stCondLst>
                <p:endSync evt="end" delay="0">
                  <p:rtn val="all"/>
                </p:endSync>
                <p:childTnLst>
                  <p:par>
                    <p:cTn id="110" fill="hold">
                      <p:stCondLst>
                        <p:cond delay="0"/>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1357"/>
                                        </p:tgtEl>
                                        <p:attrNameLst>
                                          <p:attrName>style.visibility</p:attrName>
                                        </p:attrNameLst>
                                      </p:cBhvr>
                                      <p:to>
                                        <p:strVal val="visible"/>
                                      </p:to>
                                    </p:set>
                                    <p:animEffect transition="in" filter="fade">
                                      <p:cBhvr>
                                        <p:cTn id="114" dur="500"/>
                                        <p:tgtEl>
                                          <p:spTgt spid="1357"/>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358"/>
                                        </p:tgtEl>
                                        <p:attrNameLst>
                                          <p:attrName>style.visibility</p:attrName>
                                        </p:attrNameLst>
                                      </p:cBhvr>
                                      <p:to>
                                        <p:strVal val="visible"/>
                                      </p:to>
                                    </p:set>
                                    <p:animEffect transition="in" filter="fade">
                                      <p:cBhvr>
                                        <p:cTn id="117" dur="500"/>
                                        <p:tgtEl>
                                          <p:spTgt spid="1358"/>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359"/>
                                        </p:tgtEl>
                                        <p:attrNameLst>
                                          <p:attrName>style.visibility</p:attrName>
                                        </p:attrNameLst>
                                      </p:cBhvr>
                                      <p:to>
                                        <p:strVal val="visible"/>
                                      </p:to>
                                    </p:set>
                                    <p:animEffect transition="in" filter="fade">
                                      <p:cBhvr>
                                        <p:cTn id="120" dur="500"/>
                                        <p:tgtEl>
                                          <p:spTgt spid="1359"/>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360"/>
                                        </p:tgtEl>
                                        <p:attrNameLst>
                                          <p:attrName>style.visibility</p:attrName>
                                        </p:attrNameLst>
                                      </p:cBhvr>
                                      <p:to>
                                        <p:strVal val="visible"/>
                                      </p:to>
                                    </p:set>
                                    <p:animEffect transition="in" filter="fade">
                                      <p:cBhvr>
                                        <p:cTn id="123" dur="500"/>
                                        <p:tgtEl>
                                          <p:spTgt spid="1360"/>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1853"/>
                                        </p:tgtEl>
                                        <p:attrNameLst>
                                          <p:attrName>style.visibility</p:attrName>
                                        </p:attrNameLst>
                                      </p:cBhvr>
                                      <p:to>
                                        <p:strVal val="visible"/>
                                      </p:to>
                                    </p:set>
                                    <p:animEffect transition="in" filter="fade">
                                      <p:cBhvr>
                                        <p:cTn id="126" dur="500"/>
                                        <p:tgtEl>
                                          <p:spTgt spid="1853"/>
                                        </p:tgtEl>
                                      </p:cBhvr>
                                    </p:animEffect>
                                  </p:childTnLst>
                                </p:cTn>
                              </p:par>
                            </p:childTnLst>
                          </p:cTn>
                        </p:par>
                      </p:childTnLst>
                    </p:cTn>
                  </p:par>
                </p:childTnLst>
              </p:cTn>
              <p:nextCondLst>
                <p:cond evt="onClick" delay="0">
                  <p:tgtEl>
                    <p:spTgt spid="1442"/>
                  </p:tgtEl>
                </p:cond>
              </p:nextCondLst>
            </p:seq>
            <p:seq concurrent="1" nextAc="seek">
              <p:cTn id="127" restart="whenNotActive" fill="hold" evtFilter="cancelBubble" nodeType="interactiveSeq">
                <p:stCondLst>
                  <p:cond evt="onClick" delay="0">
                    <p:tgtEl>
                      <p:spTgt spid="1443"/>
                    </p:tgtEl>
                  </p:cond>
                </p:stCondLst>
                <p:endSync evt="end" delay="0">
                  <p:rtn val="all"/>
                </p:endSync>
                <p:childTnLst>
                  <p:par>
                    <p:cTn id="128" fill="hold">
                      <p:stCondLst>
                        <p:cond delay="0"/>
                      </p:stCondLst>
                      <p:childTnLst>
                        <p:par>
                          <p:cTn id="129" fill="hold">
                            <p:stCondLst>
                              <p:cond delay="0"/>
                            </p:stCondLst>
                            <p:childTnLst>
                              <p:par>
                                <p:cTn id="130" presetID="10" presetClass="entr" presetSubtype="0" fill="hold" grpId="0" nodeType="withEffect">
                                  <p:stCondLst>
                                    <p:cond delay="0"/>
                                  </p:stCondLst>
                                  <p:childTnLst>
                                    <p:set>
                                      <p:cBhvr>
                                        <p:cTn id="131" dur="1" fill="hold">
                                          <p:stCondLst>
                                            <p:cond delay="0"/>
                                          </p:stCondLst>
                                        </p:cTn>
                                        <p:tgtEl>
                                          <p:spTgt spid="1374"/>
                                        </p:tgtEl>
                                        <p:attrNameLst>
                                          <p:attrName>style.visibility</p:attrName>
                                        </p:attrNameLst>
                                      </p:cBhvr>
                                      <p:to>
                                        <p:strVal val="visible"/>
                                      </p:to>
                                    </p:set>
                                    <p:animEffect transition="in" filter="fade">
                                      <p:cBhvr>
                                        <p:cTn id="132" dur="500"/>
                                        <p:tgtEl>
                                          <p:spTgt spid="1374"/>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1375"/>
                                        </p:tgtEl>
                                        <p:attrNameLst>
                                          <p:attrName>style.visibility</p:attrName>
                                        </p:attrNameLst>
                                      </p:cBhvr>
                                      <p:to>
                                        <p:strVal val="visible"/>
                                      </p:to>
                                    </p:set>
                                    <p:animEffect transition="in" filter="fade">
                                      <p:cBhvr>
                                        <p:cTn id="135" dur="500"/>
                                        <p:tgtEl>
                                          <p:spTgt spid="1375"/>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376"/>
                                        </p:tgtEl>
                                        <p:attrNameLst>
                                          <p:attrName>style.visibility</p:attrName>
                                        </p:attrNameLst>
                                      </p:cBhvr>
                                      <p:to>
                                        <p:strVal val="visible"/>
                                      </p:to>
                                    </p:set>
                                    <p:animEffect transition="in" filter="fade">
                                      <p:cBhvr>
                                        <p:cTn id="138" dur="500"/>
                                        <p:tgtEl>
                                          <p:spTgt spid="1376"/>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1377"/>
                                        </p:tgtEl>
                                        <p:attrNameLst>
                                          <p:attrName>style.visibility</p:attrName>
                                        </p:attrNameLst>
                                      </p:cBhvr>
                                      <p:to>
                                        <p:strVal val="visible"/>
                                      </p:to>
                                    </p:set>
                                    <p:animEffect transition="in" filter="fade">
                                      <p:cBhvr>
                                        <p:cTn id="141" dur="500"/>
                                        <p:tgtEl>
                                          <p:spTgt spid="1377"/>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1378"/>
                                        </p:tgtEl>
                                        <p:attrNameLst>
                                          <p:attrName>style.visibility</p:attrName>
                                        </p:attrNameLst>
                                      </p:cBhvr>
                                      <p:to>
                                        <p:strVal val="visible"/>
                                      </p:to>
                                    </p:set>
                                    <p:animEffect transition="in" filter="fade">
                                      <p:cBhvr>
                                        <p:cTn id="144" dur="500"/>
                                        <p:tgtEl>
                                          <p:spTgt spid="1378"/>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1372"/>
                                        </p:tgtEl>
                                        <p:attrNameLst>
                                          <p:attrName>style.visibility</p:attrName>
                                        </p:attrNameLst>
                                      </p:cBhvr>
                                      <p:to>
                                        <p:strVal val="visible"/>
                                      </p:to>
                                    </p:set>
                                    <p:animEffect transition="in" filter="fade">
                                      <p:cBhvr>
                                        <p:cTn id="147" dur="500"/>
                                        <p:tgtEl>
                                          <p:spTgt spid="1372"/>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1847"/>
                                        </p:tgtEl>
                                        <p:attrNameLst>
                                          <p:attrName>style.visibility</p:attrName>
                                        </p:attrNameLst>
                                      </p:cBhvr>
                                      <p:to>
                                        <p:strVal val="visible"/>
                                      </p:to>
                                    </p:set>
                                    <p:animEffect transition="in" filter="fade">
                                      <p:cBhvr>
                                        <p:cTn id="150" dur="500"/>
                                        <p:tgtEl>
                                          <p:spTgt spid="1847"/>
                                        </p:tgtEl>
                                      </p:cBhvr>
                                    </p:animEffect>
                                  </p:childTnLst>
                                </p:cTn>
                              </p:par>
                            </p:childTnLst>
                          </p:cTn>
                        </p:par>
                      </p:childTnLst>
                    </p:cTn>
                  </p:par>
                </p:childTnLst>
              </p:cTn>
              <p:nextCondLst>
                <p:cond evt="onClick" delay="0">
                  <p:tgtEl>
                    <p:spTgt spid="1443"/>
                  </p:tgtEl>
                </p:cond>
              </p:nextCondLst>
            </p:seq>
            <p:seq concurrent="1" nextAc="seek">
              <p:cTn id="151" restart="whenNotActive" fill="hold" evtFilter="cancelBubble" nodeType="interactiveSeq">
                <p:stCondLst>
                  <p:cond evt="onClick" delay="0">
                    <p:tgtEl>
                      <p:spTgt spid="1444"/>
                    </p:tgtEl>
                  </p:cond>
                </p:stCondLst>
                <p:endSync evt="end" delay="0">
                  <p:rtn val="all"/>
                </p:endSync>
                <p:childTnLst>
                  <p:par>
                    <p:cTn id="152" fill="hold">
                      <p:stCondLst>
                        <p:cond delay="0"/>
                      </p:stCondLst>
                      <p:childTnLst>
                        <p:par>
                          <p:cTn id="153" fill="hold">
                            <p:stCondLst>
                              <p:cond delay="0"/>
                            </p:stCondLst>
                            <p:childTnLst>
                              <p:par>
                                <p:cTn id="154" presetID="10" presetClass="entr" presetSubtype="0" fill="hold" grpId="0" nodeType="clickEffect">
                                  <p:stCondLst>
                                    <p:cond delay="0"/>
                                  </p:stCondLst>
                                  <p:childTnLst>
                                    <p:set>
                                      <p:cBhvr>
                                        <p:cTn id="155" dur="1" fill="hold">
                                          <p:stCondLst>
                                            <p:cond delay="0"/>
                                          </p:stCondLst>
                                        </p:cTn>
                                        <p:tgtEl>
                                          <p:spTgt spid="1410"/>
                                        </p:tgtEl>
                                        <p:attrNameLst>
                                          <p:attrName>style.visibility</p:attrName>
                                        </p:attrNameLst>
                                      </p:cBhvr>
                                      <p:to>
                                        <p:strVal val="visible"/>
                                      </p:to>
                                    </p:set>
                                    <p:animEffect transition="in" filter="fade">
                                      <p:cBhvr>
                                        <p:cTn id="156" dur="500"/>
                                        <p:tgtEl>
                                          <p:spTgt spid="1410"/>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1395"/>
                                        </p:tgtEl>
                                        <p:attrNameLst>
                                          <p:attrName>style.visibility</p:attrName>
                                        </p:attrNameLst>
                                      </p:cBhvr>
                                      <p:to>
                                        <p:strVal val="visible"/>
                                      </p:to>
                                    </p:set>
                                    <p:animEffect transition="in" filter="fade">
                                      <p:cBhvr>
                                        <p:cTn id="159" dur="500"/>
                                        <p:tgtEl>
                                          <p:spTgt spid="1395"/>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1396"/>
                                        </p:tgtEl>
                                        <p:attrNameLst>
                                          <p:attrName>style.visibility</p:attrName>
                                        </p:attrNameLst>
                                      </p:cBhvr>
                                      <p:to>
                                        <p:strVal val="visible"/>
                                      </p:to>
                                    </p:set>
                                    <p:animEffect transition="in" filter="fade">
                                      <p:cBhvr>
                                        <p:cTn id="162" dur="500"/>
                                        <p:tgtEl>
                                          <p:spTgt spid="1396"/>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1397"/>
                                        </p:tgtEl>
                                        <p:attrNameLst>
                                          <p:attrName>style.visibility</p:attrName>
                                        </p:attrNameLst>
                                      </p:cBhvr>
                                      <p:to>
                                        <p:strVal val="visible"/>
                                      </p:to>
                                    </p:set>
                                    <p:animEffect transition="in" filter="fade">
                                      <p:cBhvr>
                                        <p:cTn id="165" dur="500"/>
                                        <p:tgtEl>
                                          <p:spTgt spid="1397"/>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389"/>
                                        </p:tgtEl>
                                        <p:attrNameLst>
                                          <p:attrName>style.visibility</p:attrName>
                                        </p:attrNameLst>
                                      </p:cBhvr>
                                      <p:to>
                                        <p:strVal val="visible"/>
                                      </p:to>
                                    </p:set>
                                    <p:animEffect transition="in" filter="fade">
                                      <p:cBhvr>
                                        <p:cTn id="168" dur="500"/>
                                        <p:tgtEl>
                                          <p:spTgt spid="1389"/>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390"/>
                                        </p:tgtEl>
                                        <p:attrNameLst>
                                          <p:attrName>style.visibility</p:attrName>
                                        </p:attrNameLst>
                                      </p:cBhvr>
                                      <p:to>
                                        <p:strVal val="visible"/>
                                      </p:to>
                                    </p:set>
                                    <p:animEffect transition="in" filter="fade">
                                      <p:cBhvr>
                                        <p:cTn id="171" dur="500"/>
                                        <p:tgtEl>
                                          <p:spTgt spid="1390"/>
                                        </p:tgtEl>
                                      </p:cBhvr>
                                    </p:animEffect>
                                  </p:childTnLst>
                                </p:cTn>
                              </p:par>
                              <p:par>
                                <p:cTn id="172" presetID="10" presetClass="entr" presetSubtype="0" fill="hold" grpId="0" nodeType="withEffect">
                                  <p:stCondLst>
                                    <p:cond delay="0"/>
                                  </p:stCondLst>
                                  <p:childTnLst>
                                    <p:set>
                                      <p:cBhvr>
                                        <p:cTn id="173" dur="1" fill="hold">
                                          <p:stCondLst>
                                            <p:cond delay="0"/>
                                          </p:stCondLst>
                                        </p:cTn>
                                        <p:tgtEl>
                                          <p:spTgt spid="1393"/>
                                        </p:tgtEl>
                                        <p:attrNameLst>
                                          <p:attrName>style.visibility</p:attrName>
                                        </p:attrNameLst>
                                      </p:cBhvr>
                                      <p:to>
                                        <p:strVal val="visible"/>
                                      </p:to>
                                    </p:set>
                                    <p:animEffect transition="in" filter="fade">
                                      <p:cBhvr>
                                        <p:cTn id="174" dur="500"/>
                                        <p:tgtEl>
                                          <p:spTgt spid="1393"/>
                                        </p:tgtEl>
                                      </p:cBhvr>
                                    </p:animEffect>
                                  </p:childTnLst>
                                </p:cTn>
                              </p:par>
                              <p:par>
                                <p:cTn id="175" presetID="10" presetClass="entr" presetSubtype="0" fill="hold" grpId="0" nodeType="withEffect">
                                  <p:stCondLst>
                                    <p:cond delay="0"/>
                                  </p:stCondLst>
                                  <p:childTnLst>
                                    <p:set>
                                      <p:cBhvr>
                                        <p:cTn id="176" dur="1" fill="hold">
                                          <p:stCondLst>
                                            <p:cond delay="0"/>
                                          </p:stCondLst>
                                        </p:cTn>
                                        <p:tgtEl>
                                          <p:spTgt spid="1394"/>
                                        </p:tgtEl>
                                        <p:attrNameLst>
                                          <p:attrName>style.visibility</p:attrName>
                                        </p:attrNameLst>
                                      </p:cBhvr>
                                      <p:to>
                                        <p:strVal val="visible"/>
                                      </p:to>
                                    </p:set>
                                    <p:animEffect transition="in" filter="fade">
                                      <p:cBhvr>
                                        <p:cTn id="177" dur="500"/>
                                        <p:tgtEl>
                                          <p:spTgt spid="1394"/>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29"/>
                                        </p:tgtEl>
                                        <p:attrNameLst>
                                          <p:attrName>style.visibility</p:attrName>
                                        </p:attrNameLst>
                                      </p:cBhvr>
                                      <p:to>
                                        <p:strVal val="visible"/>
                                      </p:to>
                                    </p:set>
                                    <p:animEffect transition="in" filter="fade">
                                      <p:cBhvr>
                                        <p:cTn id="180" dur="500"/>
                                        <p:tgtEl>
                                          <p:spTgt spid="29"/>
                                        </p:tgtEl>
                                      </p:cBhvr>
                                    </p:animEffect>
                                  </p:childTnLst>
                                </p:cTn>
                              </p:par>
                            </p:childTnLst>
                          </p:cTn>
                        </p:par>
                      </p:childTnLst>
                    </p:cTn>
                  </p:par>
                </p:childTnLst>
              </p:cTn>
              <p:nextCondLst>
                <p:cond evt="onClick" delay="0">
                  <p:tgtEl>
                    <p:spTgt spid="1444"/>
                  </p:tgtEl>
                </p:cond>
              </p:nextCondLst>
            </p:seq>
            <p:seq concurrent="1" nextAc="seek">
              <p:cTn id="181" restart="whenNotActive" fill="hold" evtFilter="cancelBubble" nodeType="interactiveSeq">
                <p:stCondLst>
                  <p:cond evt="onClick" delay="0">
                    <p:tgtEl>
                      <p:spTgt spid="1445"/>
                    </p:tgtEl>
                  </p:cond>
                </p:stCondLst>
                <p:endSync evt="end" delay="0">
                  <p:rtn val="all"/>
                </p:endSync>
                <p:childTnLst>
                  <p:par>
                    <p:cTn id="182" fill="hold">
                      <p:stCondLst>
                        <p:cond delay="0"/>
                      </p:stCondLst>
                      <p:childTnLst>
                        <p:par>
                          <p:cTn id="183" fill="hold">
                            <p:stCondLst>
                              <p:cond delay="0"/>
                            </p:stCondLst>
                            <p:childTnLst>
                              <p:par>
                                <p:cTn id="184" presetID="10" presetClass="entr" presetSubtype="0" fill="hold" grpId="0" nodeType="clickEffect">
                                  <p:stCondLst>
                                    <p:cond delay="0"/>
                                  </p:stCondLst>
                                  <p:childTnLst>
                                    <p:set>
                                      <p:cBhvr>
                                        <p:cTn id="185" dur="1" fill="hold">
                                          <p:stCondLst>
                                            <p:cond delay="0"/>
                                          </p:stCondLst>
                                        </p:cTn>
                                        <p:tgtEl>
                                          <p:spTgt spid="1414"/>
                                        </p:tgtEl>
                                        <p:attrNameLst>
                                          <p:attrName>style.visibility</p:attrName>
                                        </p:attrNameLst>
                                      </p:cBhvr>
                                      <p:to>
                                        <p:strVal val="visible"/>
                                      </p:to>
                                    </p:set>
                                    <p:animEffect transition="in" filter="fade">
                                      <p:cBhvr>
                                        <p:cTn id="186" dur="500"/>
                                        <p:tgtEl>
                                          <p:spTgt spid="1414"/>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1415"/>
                                        </p:tgtEl>
                                        <p:attrNameLst>
                                          <p:attrName>style.visibility</p:attrName>
                                        </p:attrNameLst>
                                      </p:cBhvr>
                                      <p:to>
                                        <p:strVal val="visible"/>
                                      </p:to>
                                    </p:set>
                                    <p:animEffect transition="in" filter="fade">
                                      <p:cBhvr>
                                        <p:cTn id="189" dur="500"/>
                                        <p:tgtEl>
                                          <p:spTgt spid="1415"/>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1408"/>
                                        </p:tgtEl>
                                        <p:attrNameLst>
                                          <p:attrName>style.visibility</p:attrName>
                                        </p:attrNameLst>
                                      </p:cBhvr>
                                      <p:to>
                                        <p:strVal val="visible"/>
                                      </p:to>
                                    </p:set>
                                    <p:animEffect transition="in" filter="fade">
                                      <p:cBhvr>
                                        <p:cTn id="192" dur="500"/>
                                        <p:tgtEl>
                                          <p:spTgt spid="1408"/>
                                        </p:tgtEl>
                                      </p:cBhvr>
                                    </p:animEffect>
                                  </p:childTnLst>
                                </p:cTn>
                              </p:par>
                              <p:par>
                                <p:cTn id="193" presetID="10" presetClass="entr" presetSubtype="0" fill="hold" grpId="0" nodeType="withEffect">
                                  <p:stCondLst>
                                    <p:cond delay="0"/>
                                  </p:stCondLst>
                                  <p:childTnLst>
                                    <p:set>
                                      <p:cBhvr>
                                        <p:cTn id="194" dur="1" fill="hold">
                                          <p:stCondLst>
                                            <p:cond delay="0"/>
                                          </p:stCondLst>
                                        </p:cTn>
                                        <p:tgtEl>
                                          <p:spTgt spid="1409"/>
                                        </p:tgtEl>
                                        <p:attrNameLst>
                                          <p:attrName>style.visibility</p:attrName>
                                        </p:attrNameLst>
                                      </p:cBhvr>
                                      <p:to>
                                        <p:strVal val="visible"/>
                                      </p:to>
                                    </p:set>
                                    <p:animEffect transition="in" filter="fade">
                                      <p:cBhvr>
                                        <p:cTn id="195" dur="500"/>
                                        <p:tgtEl>
                                          <p:spTgt spid="1409"/>
                                        </p:tgtEl>
                                      </p:cBhvr>
                                    </p:animEffect>
                                  </p:childTnLst>
                                </p:cTn>
                              </p:par>
                              <p:par>
                                <p:cTn id="196" presetID="10" presetClass="entr" presetSubtype="0" fill="hold" grpId="0" nodeType="withEffect">
                                  <p:stCondLst>
                                    <p:cond delay="0"/>
                                  </p:stCondLst>
                                  <p:childTnLst>
                                    <p:set>
                                      <p:cBhvr>
                                        <p:cTn id="197" dur="1" fill="hold">
                                          <p:stCondLst>
                                            <p:cond delay="0"/>
                                          </p:stCondLst>
                                        </p:cTn>
                                        <p:tgtEl>
                                          <p:spTgt spid="1411"/>
                                        </p:tgtEl>
                                        <p:attrNameLst>
                                          <p:attrName>style.visibility</p:attrName>
                                        </p:attrNameLst>
                                      </p:cBhvr>
                                      <p:to>
                                        <p:strVal val="visible"/>
                                      </p:to>
                                    </p:set>
                                    <p:animEffect transition="in" filter="fade">
                                      <p:cBhvr>
                                        <p:cTn id="198" dur="500"/>
                                        <p:tgtEl>
                                          <p:spTgt spid="1411"/>
                                        </p:tgtEl>
                                      </p:cBhvr>
                                    </p:animEffect>
                                  </p:childTnLst>
                                </p:cTn>
                              </p:par>
                              <p:par>
                                <p:cTn id="199" presetID="10" presetClass="entr" presetSubtype="0" fill="hold" grpId="0" nodeType="withEffect">
                                  <p:stCondLst>
                                    <p:cond delay="0"/>
                                  </p:stCondLst>
                                  <p:childTnLst>
                                    <p:set>
                                      <p:cBhvr>
                                        <p:cTn id="200" dur="1" fill="hold">
                                          <p:stCondLst>
                                            <p:cond delay="0"/>
                                          </p:stCondLst>
                                        </p:cTn>
                                        <p:tgtEl>
                                          <p:spTgt spid="1412"/>
                                        </p:tgtEl>
                                        <p:attrNameLst>
                                          <p:attrName>style.visibility</p:attrName>
                                        </p:attrNameLst>
                                      </p:cBhvr>
                                      <p:to>
                                        <p:strVal val="visible"/>
                                      </p:to>
                                    </p:set>
                                    <p:animEffect transition="in" filter="fade">
                                      <p:cBhvr>
                                        <p:cTn id="201" dur="500"/>
                                        <p:tgtEl>
                                          <p:spTgt spid="1412"/>
                                        </p:tgtEl>
                                      </p:cBhvr>
                                    </p:animEffect>
                                  </p:childTnLst>
                                </p:cTn>
                              </p:par>
                              <p:par>
                                <p:cTn id="202" presetID="10" presetClass="entr" presetSubtype="0" fill="hold" grpId="0" nodeType="withEffect">
                                  <p:stCondLst>
                                    <p:cond delay="0"/>
                                  </p:stCondLst>
                                  <p:childTnLst>
                                    <p:set>
                                      <p:cBhvr>
                                        <p:cTn id="203" dur="1" fill="hold">
                                          <p:stCondLst>
                                            <p:cond delay="0"/>
                                          </p:stCondLst>
                                        </p:cTn>
                                        <p:tgtEl>
                                          <p:spTgt spid="61"/>
                                        </p:tgtEl>
                                        <p:attrNameLst>
                                          <p:attrName>style.visibility</p:attrName>
                                        </p:attrNameLst>
                                      </p:cBhvr>
                                      <p:to>
                                        <p:strVal val="visible"/>
                                      </p:to>
                                    </p:set>
                                    <p:animEffect transition="in" filter="fade">
                                      <p:cBhvr>
                                        <p:cTn id="204" dur="500"/>
                                        <p:tgtEl>
                                          <p:spTgt spid="61"/>
                                        </p:tgtEl>
                                      </p:cBhvr>
                                    </p:animEffect>
                                  </p:childTnLst>
                                </p:cTn>
                              </p:par>
                              <p:par>
                                <p:cTn id="205" presetID="10" presetClass="entr" presetSubtype="0" fill="hold" grpId="0" nodeType="withEffect">
                                  <p:stCondLst>
                                    <p:cond delay="0"/>
                                  </p:stCondLst>
                                  <p:childTnLst>
                                    <p:set>
                                      <p:cBhvr>
                                        <p:cTn id="206" dur="1" fill="hold">
                                          <p:stCondLst>
                                            <p:cond delay="0"/>
                                          </p:stCondLst>
                                        </p:cTn>
                                        <p:tgtEl>
                                          <p:spTgt spid="62"/>
                                        </p:tgtEl>
                                        <p:attrNameLst>
                                          <p:attrName>style.visibility</p:attrName>
                                        </p:attrNameLst>
                                      </p:cBhvr>
                                      <p:to>
                                        <p:strVal val="visible"/>
                                      </p:to>
                                    </p:set>
                                    <p:animEffect transition="in" filter="fade">
                                      <p:cBhvr>
                                        <p:cTn id="207" dur="500"/>
                                        <p:tgtEl>
                                          <p:spTgt spid="62"/>
                                        </p:tgtEl>
                                      </p:cBhvr>
                                    </p:animEffect>
                                  </p:childTnLst>
                                </p:cTn>
                              </p:par>
                            </p:childTnLst>
                          </p:cTn>
                        </p:par>
                      </p:childTnLst>
                    </p:cTn>
                  </p:par>
                </p:childTnLst>
              </p:cTn>
              <p:nextCondLst>
                <p:cond evt="onClick" delay="0">
                  <p:tgtEl>
                    <p:spTgt spid="1445"/>
                  </p:tgtEl>
                </p:cond>
              </p:nextCondLst>
            </p:seq>
            <p:seq concurrent="1" nextAc="seek">
              <p:cTn id="208" restart="whenNotActive" fill="hold" evtFilter="cancelBubble" nodeType="interactiveSeq">
                <p:stCondLst>
                  <p:cond evt="onClick" delay="0">
                    <p:tgtEl>
                      <p:spTgt spid="1446"/>
                    </p:tgtEl>
                  </p:cond>
                </p:stCondLst>
                <p:endSync evt="end" delay="0">
                  <p:rtn val="all"/>
                </p:endSync>
                <p:childTnLst>
                  <p:par>
                    <p:cTn id="209" fill="hold">
                      <p:stCondLst>
                        <p:cond delay="0"/>
                      </p:stCondLst>
                      <p:childTnLst>
                        <p:par>
                          <p:cTn id="210" fill="hold">
                            <p:stCondLst>
                              <p:cond delay="0"/>
                            </p:stCondLst>
                            <p:childTnLst>
                              <p:par>
                                <p:cTn id="211" presetID="10" presetClass="entr" presetSubtype="0" fill="hold" grpId="0" nodeType="clickEffect">
                                  <p:stCondLst>
                                    <p:cond delay="0"/>
                                  </p:stCondLst>
                                  <p:childTnLst>
                                    <p:set>
                                      <p:cBhvr>
                                        <p:cTn id="212" dur="1" fill="hold">
                                          <p:stCondLst>
                                            <p:cond delay="0"/>
                                          </p:stCondLst>
                                        </p:cTn>
                                        <p:tgtEl>
                                          <p:spTgt spid="1821"/>
                                        </p:tgtEl>
                                        <p:attrNameLst>
                                          <p:attrName>style.visibility</p:attrName>
                                        </p:attrNameLst>
                                      </p:cBhvr>
                                      <p:to>
                                        <p:strVal val="visible"/>
                                      </p:to>
                                    </p:set>
                                    <p:animEffect transition="in" filter="fade">
                                      <p:cBhvr>
                                        <p:cTn id="213" dur="500"/>
                                        <p:tgtEl>
                                          <p:spTgt spid="1821"/>
                                        </p:tgtEl>
                                      </p:cBhvr>
                                    </p:animEffect>
                                  </p:childTnLst>
                                </p:cTn>
                              </p:par>
                              <p:par>
                                <p:cTn id="214" presetID="10" presetClass="entr" presetSubtype="0" fill="hold" grpId="0" nodeType="withEffect">
                                  <p:stCondLst>
                                    <p:cond delay="0"/>
                                  </p:stCondLst>
                                  <p:childTnLst>
                                    <p:set>
                                      <p:cBhvr>
                                        <p:cTn id="215" dur="1" fill="hold">
                                          <p:stCondLst>
                                            <p:cond delay="0"/>
                                          </p:stCondLst>
                                        </p:cTn>
                                        <p:tgtEl>
                                          <p:spTgt spid="1361"/>
                                        </p:tgtEl>
                                        <p:attrNameLst>
                                          <p:attrName>style.visibility</p:attrName>
                                        </p:attrNameLst>
                                      </p:cBhvr>
                                      <p:to>
                                        <p:strVal val="visible"/>
                                      </p:to>
                                    </p:set>
                                    <p:animEffect transition="in" filter="fade">
                                      <p:cBhvr>
                                        <p:cTn id="216" dur="500"/>
                                        <p:tgtEl>
                                          <p:spTgt spid="1361"/>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811"/>
                                        </p:tgtEl>
                                        <p:attrNameLst>
                                          <p:attrName>style.visibility</p:attrName>
                                        </p:attrNameLst>
                                      </p:cBhvr>
                                      <p:to>
                                        <p:strVal val="visible"/>
                                      </p:to>
                                    </p:set>
                                    <p:animEffect transition="in" filter="fade">
                                      <p:cBhvr>
                                        <p:cTn id="219" dur="500"/>
                                        <p:tgtEl>
                                          <p:spTgt spid="181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1812"/>
                                        </p:tgtEl>
                                        <p:attrNameLst>
                                          <p:attrName>style.visibility</p:attrName>
                                        </p:attrNameLst>
                                      </p:cBhvr>
                                      <p:to>
                                        <p:strVal val="visible"/>
                                      </p:to>
                                    </p:set>
                                    <p:animEffect transition="in" filter="fade">
                                      <p:cBhvr>
                                        <p:cTn id="222" dur="500"/>
                                        <p:tgtEl>
                                          <p:spTgt spid="1812"/>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1819"/>
                                        </p:tgtEl>
                                        <p:attrNameLst>
                                          <p:attrName>style.visibility</p:attrName>
                                        </p:attrNameLst>
                                      </p:cBhvr>
                                      <p:to>
                                        <p:strVal val="visible"/>
                                      </p:to>
                                    </p:set>
                                    <p:animEffect transition="in" filter="fade">
                                      <p:cBhvr>
                                        <p:cTn id="225" dur="500"/>
                                        <p:tgtEl>
                                          <p:spTgt spid="1819"/>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1820"/>
                                        </p:tgtEl>
                                        <p:attrNameLst>
                                          <p:attrName>style.visibility</p:attrName>
                                        </p:attrNameLst>
                                      </p:cBhvr>
                                      <p:to>
                                        <p:strVal val="visible"/>
                                      </p:to>
                                    </p:set>
                                    <p:animEffect transition="in" filter="fade">
                                      <p:cBhvr>
                                        <p:cTn id="228" dur="500"/>
                                        <p:tgtEl>
                                          <p:spTgt spid="1820"/>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1795"/>
                                        </p:tgtEl>
                                        <p:attrNameLst>
                                          <p:attrName>style.visibility</p:attrName>
                                        </p:attrNameLst>
                                      </p:cBhvr>
                                      <p:to>
                                        <p:strVal val="visible"/>
                                      </p:to>
                                    </p:set>
                                    <p:animEffect transition="in" filter="fade">
                                      <p:cBhvr>
                                        <p:cTn id="231" dur="500"/>
                                        <p:tgtEl>
                                          <p:spTgt spid="1795"/>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1807"/>
                                        </p:tgtEl>
                                        <p:attrNameLst>
                                          <p:attrName>style.visibility</p:attrName>
                                        </p:attrNameLst>
                                      </p:cBhvr>
                                      <p:to>
                                        <p:strVal val="visible"/>
                                      </p:to>
                                    </p:set>
                                    <p:animEffect transition="in" filter="fade">
                                      <p:cBhvr>
                                        <p:cTn id="234" dur="500"/>
                                        <p:tgtEl>
                                          <p:spTgt spid="1807"/>
                                        </p:tgtEl>
                                      </p:cBhvr>
                                    </p:animEffect>
                                  </p:childTnLst>
                                </p:cTn>
                              </p:par>
                            </p:childTnLst>
                          </p:cTn>
                        </p:par>
                      </p:childTnLst>
                    </p:cTn>
                  </p:par>
                </p:childTnLst>
              </p:cTn>
              <p:nextCondLst>
                <p:cond evt="onClick" delay="0">
                  <p:tgtEl>
                    <p:spTgt spid="1446"/>
                  </p:tgtEl>
                </p:cond>
              </p:nextCondLst>
            </p:seq>
            <p:seq concurrent="1" nextAc="seek">
              <p:cTn id="235" restart="whenNotActive" fill="hold" evtFilter="cancelBubble" nodeType="interactiveSeq">
                <p:stCondLst>
                  <p:cond evt="onClick" delay="0">
                    <p:tgtEl>
                      <p:spTgt spid="2"/>
                    </p:tgtEl>
                  </p:cond>
                </p:stCondLst>
                <p:endSync evt="end" delay="0">
                  <p:rtn val="all"/>
                </p:endSync>
                <p:childTnLst>
                  <p:par>
                    <p:cTn id="236" fill="hold">
                      <p:stCondLst>
                        <p:cond delay="0"/>
                      </p:stCondLst>
                      <p:childTnLst>
                        <p:par>
                          <p:cTn id="237" fill="hold">
                            <p:stCondLst>
                              <p:cond delay="0"/>
                            </p:stCondLst>
                            <p:childTnLst>
                              <p:par>
                                <p:cTn id="238" presetID="10" presetClass="entr" presetSubtype="0" fill="hold" grpId="0" nodeType="clickEffect">
                                  <p:stCondLst>
                                    <p:cond delay="0"/>
                                  </p:stCondLst>
                                  <p:childTnLst>
                                    <p:set>
                                      <p:cBhvr>
                                        <p:cTn id="239" dur="1" fill="hold">
                                          <p:stCondLst>
                                            <p:cond delay="0"/>
                                          </p:stCondLst>
                                        </p:cTn>
                                        <p:tgtEl>
                                          <p:spTgt spid="1804"/>
                                        </p:tgtEl>
                                        <p:attrNameLst>
                                          <p:attrName>style.visibility</p:attrName>
                                        </p:attrNameLst>
                                      </p:cBhvr>
                                      <p:to>
                                        <p:strVal val="visible"/>
                                      </p:to>
                                    </p:set>
                                    <p:animEffect transition="in" filter="fade">
                                      <p:cBhvr>
                                        <p:cTn id="240" dur="500"/>
                                        <p:tgtEl>
                                          <p:spTgt spid="1804"/>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1822"/>
                                        </p:tgtEl>
                                        <p:attrNameLst>
                                          <p:attrName>style.visibility</p:attrName>
                                        </p:attrNameLst>
                                      </p:cBhvr>
                                      <p:to>
                                        <p:strVal val="visible"/>
                                      </p:to>
                                    </p:set>
                                    <p:animEffect transition="in" filter="fade">
                                      <p:cBhvr>
                                        <p:cTn id="243" dur="500"/>
                                        <p:tgtEl>
                                          <p:spTgt spid="1822"/>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1823"/>
                                        </p:tgtEl>
                                        <p:attrNameLst>
                                          <p:attrName>style.visibility</p:attrName>
                                        </p:attrNameLst>
                                      </p:cBhvr>
                                      <p:to>
                                        <p:strVal val="visible"/>
                                      </p:to>
                                    </p:set>
                                    <p:animEffect transition="in" filter="fade">
                                      <p:cBhvr>
                                        <p:cTn id="246" dur="500"/>
                                        <p:tgtEl>
                                          <p:spTgt spid="1823"/>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1824"/>
                                        </p:tgtEl>
                                        <p:attrNameLst>
                                          <p:attrName>style.visibility</p:attrName>
                                        </p:attrNameLst>
                                      </p:cBhvr>
                                      <p:to>
                                        <p:strVal val="visible"/>
                                      </p:to>
                                    </p:set>
                                    <p:animEffect transition="in" filter="fade">
                                      <p:cBhvr>
                                        <p:cTn id="249" dur="500"/>
                                        <p:tgtEl>
                                          <p:spTgt spid="1824"/>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1835"/>
                                        </p:tgtEl>
                                        <p:attrNameLst>
                                          <p:attrName>style.visibility</p:attrName>
                                        </p:attrNameLst>
                                      </p:cBhvr>
                                      <p:to>
                                        <p:strVal val="visible"/>
                                      </p:to>
                                    </p:set>
                                    <p:animEffect transition="in" filter="fade">
                                      <p:cBhvr>
                                        <p:cTn id="252" dur="500"/>
                                        <p:tgtEl>
                                          <p:spTgt spid="1835"/>
                                        </p:tgtEl>
                                      </p:cBhvr>
                                    </p:animEffect>
                                  </p:childTnLst>
                                </p:cTn>
                              </p:par>
                              <p:par>
                                <p:cTn id="253" presetID="10" presetClass="entr" presetSubtype="0" fill="hold" grpId="0" nodeType="withEffect">
                                  <p:stCondLst>
                                    <p:cond delay="0"/>
                                  </p:stCondLst>
                                  <p:childTnLst>
                                    <p:set>
                                      <p:cBhvr>
                                        <p:cTn id="254" dur="1" fill="hold">
                                          <p:stCondLst>
                                            <p:cond delay="0"/>
                                          </p:stCondLst>
                                        </p:cTn>
                                        <p:tgtEl>
                                          <p:spTgt spid="1805"/>
                                        </p:tgtEl>
                                        <p:attrNameLst>
                                          <p:attrName>style.visibility</p:attrName>
                                        </p:attrNameLst>
                                      </p:cBhvr>
                                      <p:to>
                                        <p:strVal val="visible"/>
                                      </p:to>
                                    </p:set>
                                    <p:animEffect transition="in" filter="fade">
                                      <p:cBhvr>
                                        <p:cTn id="255" dur="500"/>
                                        <p:tgtEl>
                                          <p:spTgt spid="1805"/>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1828"/>
                                        </p:tgtEl>
                                        <p:attrNameLst>
                                          <p:attrName>style.visibility</p:attrName>
                                        </p:attrNameLst>
                                      </p:cBhvr>
                                      <p:to>
                                        <p:strVal val="visible"/>
                                      </p:to>
                                    </p:set>
                                    <p:animEffect transition="in" filter="fade">
                                      <p:cBhvr>
                                        <p:cTn id="258" dur="500"/>
                                        <p:tgtEl>
                                          <p:spTgt spid="1828"/>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1837"/>
                                        </p:tgtEl>
                                        <p:attrNameLst>
                                          <p:attrName>style.visibility</p:attrName>
                                        </p:attrNameLst>
                                      </p:cBhvr>
                                      <p:to>
                                        <p:strVal val="visible"/>
                                      </p:to>
                                    </p:set>
                                    <p:animEffect transition="in" filter="fade">
                                      <p:cBhvr>
                                        <p:cTn id="261" dur="500"/>
                                        <p:tgtEl>
                                          <p:spTgt spid="1837"/>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1838"/>
                                        </p:tgtEl>
                                        <p:attrNameLst>
                                          <p:attrName>style.visibility</p:attrName>
                                        </p:attrNameLst>
                                      </p:cBhvr>
                                      <p:to>
                                        <p:strVal val="visible"/>
                                      </p:to>
                                    </p:set>
                                    <p:animEffect transition="in" filter="fade">
                                      <p:cBhvr>
                                        <p:cTn id="264" dur="500"/>
                                        <p:tgtEl>
                                          <p:spTgt spid="1838"/>
                                        </p:tgtEl>
                                      </p:cBhvr>
                                    </p:animEffect>
                                  </p:childTnLst>
                                </p:cTn>
                              </p:par>
                            </p:childTnLst>
                          </p:cTn>
                        </p:par>
                      </p:childTnLst>
                    </p:cTn>
                  </p:par>
                </p:childTnLst>
              </p:cTn>
              <p:nextCondLst>
                <p:cond evt="onClick" delay="0">
                  <p:tgtEl>
                    <p:spTgt spid="2"/>
                  </p:tgtEl>
                </p:cond>
              </p:nextCondLst>
            </p:seq>
          </p:childTnLst>
        </p:cTn>
      </p:par>
    </p:tnLst>
    <p:bldLst>
      <p:bldP spid="27" grpId="0"/>
      <p:bldP spid="28" grpId="0"/>
      <p:bldP spid="30" grpId="0"/>
      <p:bldP spid="31" grpId="0"/>
      <p:bldP spid="1829" grpId="0"/>
      <p:bldP spid="1830" grpId="0"/>
      <p:bldP spid="1831" grpId="0"/>
      <p:bldP spid="1832" grpId="0"/>
      <p:bldP spid="1833" grpId="0"/>
      <p:bldP spid="1834" grpId="0"/>
      <p:bldP spid="1389" grpId="0"/>
      <p:bldP spid="1390" grpId="0"/>
      <p:bldP spid="1393" grpId="0"/>
      <p:bldP spid="1394" grpId="0"/>
      <p:bldP spid="1395" grpId="0"/>
      <p:bldP spid="1396" grpId="0"/>
      <p:bldP spid="1397" grpId="0"/>
      <p:bldP spid="1408" grpId="0"/>
      <p:bldP spid="1409" grpId="0"/>
      <p:bldP spid="1410" grpId="0"/>
      <p:bldP spid="1411" grpId="0"/>
      <p:bldP spid="1412" grpId="0"/>
      <p:bldP spid="1414" grpId="0"/>
      <p:bldP spid="1415" grpId="0"/>
      <p:bldP spid="1899" grpId="0"/>
      <p:bldP spid="1901" grpId="0"/>
      <p:bldP spid="1903" grpId="0"/>
      <p:bldP spid="1906" grpId="0"/>
      <p:bldP spid="1826" grpId="0"/>
      <p:bldP spid="1357" grpId="0"/>
      <p:bldP spid="1358" grpId="0"/>
      <p:bldP spid="1359" grpId="0"/>
      <p:bldP spid="1360" grpId="0"/>
      <p:bldP spid="1853" grpId="0"/>
      <p:bldP spid="1372" grpId="0"/>
      <p:bldP spid="1374" grpId="0"/>
      <p:bldP spid="1375" grpId="0"/>
      <p:bldP spid="1376" grpId="0"/>
      <p:bldP spid="1377" grpId="0"/>
      <p:bldP spid="1378" grpId="0"/>
      <p:bldP spid="1804" grpId="0"/>
      <p:bldP spid="1805" grpId="0"/>
      <p:bldP spid="1828" grpId="0"/>
      <p:bldP spid="1837" grpId="0"/>
      <p:bldP spid="1838" grpId="0"/>
      <p:bldP spid="46" grpId="0"/>
      <p:bldP spid="47" grpId="0"/>
      <p:bldP spid="48" grpId="0"/>
      <p:bldP spid="49" grpId="0"/>
      <p:bldP spid="50" grpId="0"/>
      <p:bldP spid="51" grpId="0"/>
      <p:bldP spid="52" grpId="0"/>
      <p:bldP spid="1847" grpId="0"/>
      <p:bldP spid="1794" grpId="0"/>
      <p:bldP spid="1801" grpId="0"/>
      <p:bldP spid="1802" grpId="0"/>
      <p:bldP spid="1803" grpId="0"/>
      <p:bldP spid="1811" grpId="0"/>
      <p:bldP spid="1812" grpId="0"/>
      <p:bldP spid="1819" grpId="0"/>
      <p:bldP spid="1820" grpId="0"/>
      <p:bldP spid="1821" grpId="0"/>
      <p:bldP spid="1361" grpId="0"/>
      <p:bldP spid="6" grpId="0"/>
      <p:bldP spid="18" grpId="0"/>
      <p:bldP spid="24" grpId="0"/>
      <p:bldP spid="29" grpId="0"/>
      <p:bldP spid="61" grpId="0"/>
      <p:bldP spid="62" grpId="0"/>
      <p:bldP spid="1795" grpId="0"/>
      <p:bldP spid="1807" grpId="0"/>
      <p:bldP spid="1822" grpId="0"/>
      <p:bldP spid="1823" grpId="0"/>
      <p:bldP spid="1824" grpId="0"/>
      <p:bldP spid="1835"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97702"/>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GB" sz="2400" b="1" dirty="0">
                <a:solidFill>
                  <a:srgbClr val="FF0000"/>
                </a:solidFill>
                <a:latin typeface="TimesNewRomanPSMT"/>
              </a:rPr>
              <a:t>II</a:t>
            </a:r>
            <a:r>
              <a:rPr lang="en-US" sz="2400" b="1" dirty="0">
                <a:solidFill>
                  <a:srgbClr val="FF0000"/>
                </a:solidFill>
                <a:latin typeface="TimesNewRomanPSMT"/>
              </a:rPr>
              <a:t> (PA2)             </a:t>
            </a:r>
          </a:p>
          <a:p>
            <a:pPr algn="ctr">
              <a:lnSpc>
                <a:spcPts val="2880"/>
              </a:lnSpc>
              <a:spcBef>
                <a:spcPts val="300"/>
              </a:spcBef>
              <a:spcAft>
                <a:spcPts val="300"/>
              </a:spcAft>
            </a:pP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Trò</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chơi</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“CHIẾC NÓN KÌ DIỆU” </a:t>
            </a:r>
          </a:p>
        </p:txBody>
      </p:sp>
      <p:sp>
        <p:nvSpPr>
          <p:cNvPr id="7" name="TextBox 6">
            <a:extLst>
              <a:ext uri="{FF2B5EF4-FFF2-40B4-BE49-F238E27FC236}">
                <a16:creationId xmlns:a16="http://schemas.microsoft.com/office/drawing/2014/main" id="{24FC99A4-0D89-CE83-B34C-1C0A7F702AEA}"/>
              </a:ext>
            </a:extLst>
          </p:cNvPr>
          <p:cNvSpPr txBox="1"/>
          <p:nvPr/>
        </p:nvSpPr>
        <p:spPr>
          <a:xfrm>
            <a:off x="1237334" y="6289896"/>
            <a:ext cx="1516357" cy="400110"/>
          </a:xfrm>
          <a:prstGeom prst="rect">
            <a:avLst/>
          </a:prstGeom>
          <a:noFill/>
        </p:spPr>
        <p:txBody>
          <a:bodyPr wrap="square">
            <a:spAutoFit/>
          </a:bodyPr>
          <a:lstStyle/>
          <a:p>
            <a:pPr algn="r"/>
            <a:r>
              <a:rPr lang="en-US" sz="2000" b="1" dirty="0" err="1">
                <a:latin typeface="TimesNewRomanPSMT"/>
              </a:rPr>
              <a:t>Bảng</a:t>
            </a:r>
            <a:r>
              <a:rPr lang="en-US" sz="2000" b="1" dirty="0">
                <a:latin typeface="TimesNewRomanPSMT"/>
              </a:rPr>
              <a:t> ô </a:t>
            </a:r>
            <a:r>
              <a:rPr lang="en-US" sz="2000" b="1" dirty="0" err="1">
                <a:latin typeface="TimesNewRomanPSMT"/>
              </a:rPr>
              <a:t>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17512" y="1081651"/>
            <a:ext cx="11875566" cy="1264129"/>
          </a:xfrm>
          <a:prstGeom prst="rect">
            <a:avLst/>
          </a:prstGeom>
          <a:solidFill>
            <a:schemeClr val="accent2">
              <a:lumMod val="40000"/>
              <a:lumOff val="60000"/>
            </a:schemeClr>
          </a:solidFill>
          <a:ln>
            <a:no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a:t>
            </a:r>
            <a:r>
              <a:rPr lang="en-GB" sz="2400" dirty="0">
                <a:solidFill>
                  <a:srgbClr val="00A23A"/>
                </a:solidFill>
                <a:effectLst/>
                <a:latin typeface="TimesNewRomanPSMT"/>
              </a:rPr>
              <a:t>5</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a:t>
            </a:r>
            <a:r>
              <a:rPr lang="en-GB" sz="2400" dirty="0">
                <a:solidFill>
                  <a:srgbClr val="00A23A"/>
                </a:solidFill>
                <a:effectLst/>
                <a:latin typeface="TimesNewRomanPSMT"/>
              </a:rPr>
              <a:t>II</a:t>
            </a:r>
            <a:r>
              <a:rPr lang="vi-VN" sz="2400" dirty="0">
                <a:solidFill>
                  <a:srgbClr val="00A23A"/>
                </a:solidFill>
                <a:effectLst/>
                <a:latin typeface="TimesNewRomanPSMT"/>
              </a:rPr>
              <a:t>I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sp>
        <p:nvSpPr>
          <p:cNvPr id="11" name="TextBox 10">
            <a:extLst>
              <a:ext uri="{FF2B5EF4-FFF2-40B4-BE49-F238E27FC236}">
                <a16:creationId xmlns:a16="http://schemas.microsoft.com/office/drawing/2014/main" id="{1AA0A3F2-57E9-4865-80F9-984A6B639A0E}"/>
              </a:ext>
            </a:extLst>
          </p:cNvPr>
          <p:cNvSpPr txBox="1"/>
          <p:nvPr/>
        </p:nvSpPr>
        <p:spPr>
          <a:xfrm>
            <a:off x="4586188" y="6294495"/>
            <a:ext cx="2392995" cy="400110"/>
          </a:xfrm>
          <a:prstGeom prst="rect">
            <a:avLst/>
          </a:prstGeom>
          <a:noFill/>
        </p:spPr>
        <p:txBody>
          <a:bodyPr wrap="square">
            <a:spAutoFit/>
          </a:bodyPr>
          <a:lstStyle/>
          <a:p>
            <a:pPr algn="r"/>
            <a:r>
              <a:rPr lang="en-US" sz="2000" b="1" dirty="0" err="1">
                <a:latin typeface="TimesNewRomanPSMT"/>
              </a:rPr>
              <a:t>Chiếc</a:t>
            </a:r>
            <a:r>
              <a:rPr lang="en-US" sz="2000" b="1" dirty="0">
                <a:latin typeface="TimesNewRomanPSMT"/>
              </a:rPr>
              <a:t> </a:t>
            </a:r>
            <a:r>
              <a:rPr lang="en-US" sz="2000" b="1" dirty="0" err="1">
                <a:latin typeface="TimesNewRomanPSMT"/>
              </a:rPr>
              <a:t>nón</a:t>
            </a:r>
            <a:r>
              <a:rPr lang="en-US" sz="2000" b="1" dirty="0">
                <a:latin typeface="TimesNewRomanPSMT"/>
              </a:rPr>
              <a:t> </a:t>
            </a:r>
            <a:r>
              <a:rPr lang="en-US" sz="2000" b="1" dirty="0" err="1">
                <a:latin typeface="TimesNewRomanPSMT"/>
              </a:rPr>
              <a:t>kì</a:t>
            </a:r>
            <a:r>
              <a:rPr lang="en-US" sz="2000" b="1" dirty="0">
                <a:latin typeface="TimesNewRomanPSMT"/>
              </a:rPr>
              <a:t> </a:t>
            </a:r>
            <a:r>
              <a:rPr lang="en-US" sz="2000" b="1" dirty="0" err="1">
                <a:latin typeface="TimesNewRomanPSMT"/>
              </a:rPr>
              <a:t>diệu</a:t>
            </a:r>
            <a:endParaRPr lang="en-VN" sz="2000" b="1" dirty="0"/>
          </a:p>
        </p:txBody>
      </p:sp>
      <p:sp>
        <p:nvSpPr>
          <p:cNvPr id="14" name="TextBox 13">
            <a:extLst>
              <a:ext uri="{FF2B5EF4-FFF2-40B4-BE49-F238E27FC236}">
                <a16:creationId xmlns:a16="http://schemas.microsoft.com/office/drawing/2014/main" id="{DC532FB2-DF6D-4CF4-A7B2-BDE016E2769E}"/>
              </a:ext>
            </a:extLst>
          </p:cNvPr>
          <p:cNvSpPr txBox="1"/>
          <p:nvPr/>
        </p:nvSpPr>
        <p:spPr>
          <a:xfrm>
            <a:off x="7947259" y="2416659"/>
            <a:ext cx="4127229" cy="4016484"/>
          </a:xfrm>
          <a:prstGeom prst="rect">
            <a:avLst/>
          </a:prstGeom>
          <a:noFill/>
        </p:spPr>
        <p:txBody>
          <a:bodyPr wrap="square">
            <a:spAutoFit/>
          </a:bodyPr>
          <a:lstStyle/>
          <a:p>
            <a:pPr marL="342900" indent="-342900" algn="just">
              <a:lnSpc>
                <a:spcPts val="2500"/>
              </a:lnSpc>
              <a:spcBef>
                <a:spcPts val="300"/>
              </a:spcBef>
              <a:spcAft>
                <a:spcPts val="300"/>
              </a:spcAft>
              <a:buFont typeface="Wingdings" pitchFamily="2" charset="2"/>
              <a:buChar char="ü"/>
            </a:pPr>
            <a:r>
              <a:rPr lang="en-GB" sz="2200" dirty="0">
                <a:latin typeface="TimesNewRomanPSMT"/>
              </a:rPr>
              <a:t>V</a:t>
            </a:r>
            <a:r>
              <a:rPr lang="vi-VN" sz="2200" dirty="0">
                <a:latin typeface="TimesNewRomanPSMT"/>
              </a:rPr>
              <a:t>òng ngoài ghi các </a:t>
            </a:r>
            <a:r>
              <a:rPr lang="vi-VN" sz="2200" dirty="0">
                <a:solidFill>
                  <a:srgbClr val="00B050"/>
                </a:solidFill>
                <a:latin typeface="TimesNewRomanPSMT"/>
              </a:rPr>
              <a:t>nhóm 1, 2, 3, 4</a:t>
            </a:r>
            <a:r>
              <a:rPr lang="vi-VN" sz="2200" dirty="0">
                <a:latin typeface="TimesNewRomanPSMT"/>
              </a:rPr>
              <a:t>; vòng trong ghi các câu </a:t>
            </a:r>
            <a:r>
              <a:rPr lang="vi-VN" sz="2200" dirty="0">
                <a:solidFill>
                  <a:srgbClr val="00B050"/>
                </a:solidFill>
                <a:latin typeface="TimesNewRomanPSMT"/>
              </a:rPr>
              <a:t>từ 1-</a:t>
            </a:r>
            <a:r>
              <a:rPr lang="en-US" sz="2200" dirty="0">
                <a:solidFill>
                  <a:srgbClr val="00B050"/>
                </a:solidFill>
                <a:latin typeface="TimesNewRomanPSMT"/>
              </a:rPr>
              <a:t>15</a:t>
            </a:r>
            <a:r>
              <a:rPr lang="vi-VN" sz="2200" dirty="0">
                <a:solidFill>
                  <a:srgbClr val="00B050"/>
                </a:solidFill>
                <a:latin typeface="TimesNewRomanPSMT"/>
              </a:rPr>
              <a:t> tương ứng với </a:t>
            </a:r>
            <a:r>
              <a:rPr lang="en-US" sz="2200" dirty="0">
                <a:solidFill>
                  <a:srgbClr val="00B050"/>
                </a:solidFill>
                <a:latin typeface="TimesNewRomanPSMT"/>
              </a:rPr>
              <a:t>15</a:t>
            </a:r>
            <a:r>
              <a:rPr lang="vi-VN" sz="2200" dirty="0">
                <a:solidFill>
                  <a:srgbClr val="00B050"/>
                </a:solidFill>
                <a:latin typeface="TimesNewRomanPSMT"/>
              </a:rPr>
              <a:t> từ ngữ hàng ngang</a:t>
            </a:r>
            <a:r>
              <a:rPr lang="vi-VN" sz="2200" dirty="0">
                <a:latin typeface="TimesNewRomanPSMT"/>
              </a:rPr>
              <a:t> cần tìm</a:t>
            </a:r>
            <a:r>
              <a:rPr lang="en-GB" sz="2200" dirty="0">
                <a:latin typeface="TimesNewRomanPSMT"/>
              </a:rPr>
              <a:t>.</a:t>
            </a:r>
          </a:p>
          <a:p>
            <a:pPr marL="342900" indent="-342900" algn="just">
              <a:lnSpc>
                <a:spcPts val="2500"/>
              </a:lnSpc>
              <a:spcBef>
                <a:spcPts val="300"/>
              </a:spcBef>
              <a:spcAft>
                <a:spcPts val="300"/>
              </a:spcAft>
              <a:buFont typeface="Wingdings" pitchFamily="2" charset="2"/>
              <a:buChar char="ü"/>
            </a:pPr>
            <a:r>
              <a:rPr lang="en-GB" sz="2200" dirty="0">
                <a:latin typeface="TimesNewRomanPSMT"/>
              </a:rPr>
              <a:t>C</a:t>
            </a:r>
            <a:r>
              <a:rPr lang="vi-VN" sz="2200" dirty="0">
                <a:latin typeface="TimesNewRomanPSMT"/>
              </a:rPr>
              <a:t>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1</a:t>
            </a:r>
            <a:r>
              <a:rPr lang="en-US" sz="2200" dirty="0">
                <a:latin typeface="TimesNewRomanPSMT"/>
              </a:rPr>
              <a:t> </a:t>
            </a:r>
            <a:r>
              <a:rPr lang="en-US" sz="2200" dirty="0" err="1">
                <a:latin typeface="TimesNewRomanPSMT"/>
              </a:rPr>
              <a:t>vào</a:t>
            </a:r>
            <a:r>
              <a:rPr lang="en-US" sz="2200" dirty="0">
                <a:latin typeface="TimesNewRomanPSMT"/>
              </a:rPr>
              <a:t> </a:t>
            </a:r>
            <a:r>
              <a:rPr lang="en-US" sz="2200" dirty="0" err="1">
                <a:latin typeface="TimesNewRomanPSMT"/>
              </a:rPr>
              <a:t>kim</a:t>
            </a:r>
            <a:r>
              <a:rPr lang="en-US" sz="2200" dirty="0">
                <a:latin typeface="TimesNewRomanPSMT"/>
              </a:rPr>
              <a:t> </a:t>
            </a:r>
            <a:r>
              <a:rPr lang="en-US" sz="2200" dirty="0" err="1">
                <a:latin typeface="TimesNewRomanPSMT"/>
              </a:rPr>
              <a:t>màu</a:t>
            </a:r>
            <a:r>
              <a:rPr lang="en-US" sz="2200" dirty="0">
                <a:latin typeface="TimesNewRomanPSMT"/>
              </a:rPr>
              <a:t> </a:t>
            </a:r>
            <a:r>
              <a:rPr lang="en-US" sz="2200" dirty="0" err="1">
                <a:latin typeface="TimesNewRomanPSMT"/>
              </a:rPr>
              <a:t>vàng</a:t>
            </a:r>
            <a:r>
              <a:rPr lang="vi-VN" sz="2200" dirty="0">
                <a:latin typeface="TimesNewRomanPSMT"/>
              </a:rPr>
              <a:t>, hai vòng quay ngược chiều nhau, cli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2</a:t>
            </a:r>
            <a:r>
              <a:rPr lang="vi-VN" sz="2200" dirty="0">
                <a:latin typeface="TimesNewRomanPSMT"/>
              </a:rPr>
              <a:t>, hai vòng dừng lại, nhóm và từ ngữ nhóm cần tìm được xác định </a:t>
            </a:r>
            <a:r>
              <a:rPr lang="vi-VN" sz="2200" dirty="0">
                <a:solidFill>
                  <a:srgbClr val="00B050"/>
                </a:solidFill>
                <a:latin typeface="TimesNewRomanPSMT"/>
              </a:rPr>
              <a:t>ngẫu nhiên</a:t>
            </a:r>
            <a:r>
              <a:rPr lang="vi-VN" sz="2200" dirty="0">
                <a:latin typeface="TimesNewRomanPSMT"/>
              </a:rPr>
              <a:t>.</a:t>
            </a:r>
            <a:r>
              <a:rPr lang="en-GB" sz="2200" dirty="0">
                <a:latin typeface="TimesNewRomanPSMT"/>
              </a:rPr>
              <a:t> Click </a:t>
            </a:r>
            <a:r>
              <a:rPr lang="en-GB" sz="2200" dirty="0" err="1">
                <a:latin typeface="TimesNewRomanPSMT"/>
              </a:rPr>
              <a:t>vào</a:t>
            </a:r>
            <a:r>
              <a:rPr lang="en-GB" sz="2200" dirty="0">
                <a:latin typeface="TimesNewRomanPSMT"/>
              </a:rPr>
              <a:t> </a:t>
            </a:r>
            <a:r>
              <a:rPr lang="en-GB" sz="2200" dirty="0" err="1">
                <a:latin typeface="TimesNewRomanPSMT"/>
              </a:rPr>
              <a:t>câu</a:t>
            </a:r>
            <a:r>
              <a:rPr lang="en-GB" sz="2200" dirty="0">
                <a:latin typeface="TimesNewRomanPSMT"/>
              </a:rPr>
              <a:t> </a:t>
            </a:r>
            <a:r>
              <a:rPr lang="en-GB" sz="2200" dirty="0" err="1">
                <a:latin typeface="TimesNewRomanPSMT"/>
              </a:rPr>
              <a:t>được</a:t>
            </a:r>
            <a:r>
              <a:rPr lang="en-GB" sz="2200" dirty="0">
                <a:latin typeface="TimesNewRomanPSMT"/>
              </a:rPr>
              <a:t> </a:t>
            </a:r>
            <a:r>
              <a:rPr lang="en-GB" sz="2200" dirty="0" err="1">
                <a:latin typeface="TimesNewRomanPSMT"/>
              </a:rPr>
              <a:t>xác</a:t>
            </a:r>
            <a:r>
              <a:rPr lang="en-GB" sz="2200" dirty="0">
                <a:latin typeface="TimesNewRomanPSMT"/>
              </a:rPr>
              <a:t> </a:t>
            </a:r>
            <a:r>
              <a:rPr lang="en-GB" sz="2200" dirty="0" err="1">
                <a:latin typeface="TimesNewRomanPSMT"/>
              </a:rPr>
              <a:t>định</a:t>
            </a:r>
            <a:r>
              <a:rPr lang="en-GB" sz="2200" dirty="0">
                <a:latin typeface="TimesNewRomanPSMT"/>
              </a:rPr>
              <a:t> </a:t>
            </a:r>
            <a:r>
              <a:rPr lang="en-GB" sz="2200" dirty="0" err="1">
                <a:latin typeface="TimesNewRomanPSMT"/>
              </a:rPr>
              <a:t>ngẫu</a:t>
            </a:r>
            <a:r>
              <a:rPr lang="en-GB" sz="2200" dirty="0">
                <a:latin typeface="TimesNewRomanPSMT"/>
              </a:rPr>
              <a:t> </a:t>
            </a:r>
            <a:r>
              <a:rPr lang="en-GB" sz="2200" dirty="0" err="1">
                <a:latin typeface="TimesNewRomanPSMT"/>
              </a:rPr>
              <a:t>nhiên</a:t>
            </a:r>
            <a:r>
              <a:rPr lang="en-GB" sz="2200" dirty="0">
                <a:latin typeface="TimesNewRomanPSMT"/>
              </a:rPr>
              <a:t> </a:t>
            </a:r>
            <a:r>
              <a:rPr lang="en-GB" sz="2200" dirty="0" err="1">
                <a:latin typeface="TimesNewRomanPSMT"/>
              </a:rPr>
              <a:t>để</a:t>
            </a:r>
            <a:r>
              <a:rPr lang="en-GB" sz="2200" dirty="0">
                <a:latin typeface="TimesNewRomanPSMT"/>
              </a:rPr>
              <a:t> </a:t>
            </a:r>
            <a:r>
              <a:rPr lang="en-GB" sz="2200" dirty="0" err="1">
                <a:latin typeface="TimesNewRomanPSMT"/>
              </a:rPr>
              <a:t>đến</a:t>
            </a:r>
            <a:r>
              <a:rPr lang="en-GB" sz="2200" dirty="0">
                <a:latin typeface="TimesNewRomanPSMT"/>
              </a:rPr>
              <a:t> slide </a:t>
            </a:r>
            <a:r>
              <a:rPr lang="en-GB" sz="2200" dirty="0" err="1">
                <a:latin typeface="TimesNewRomanPSMT"/>
              </a:rPr>
              <a:t>có</a:t>
            </a:r>
            <a:r>
              <a:rPr lang="en-GB" sz="2200" dirty="0">
                <a:latin typeface="TimesNewRomanPSMT"/>
              </a:rPr>
              <a:t> </a:t>
            </a:r>
            <a:r>
              <a:rPr lang="en-GB" sz="2200" dirty="0" err="1">
                <a:solidFill>
                  <a:srgbClr val="00B050"/>
                </a:solidFill>
                <a:latin typeface="TimesNewRomanPSMT"/>
              </a:rPr>
              <a:t>gợi</a:t>
            </a:r>
            <a:r>
              <a:rPr lang="en-GB" sz="2200" dirty="0">
                <a:solidFill>
                  <a:srgbClr val="00B050"/>
                </a:solidFill>
                <a:latin typeface="TimesNewRomanPSMT"/>
              </a:rPr>
              <a:t> ý</a:t>
            </a:r>
            <a:r>
              <a:rPr lang="en-GB" sz="2200" dirty="0">
                <a:latin typeface="TimesNewRomanPSMT"/>
              </a:rPr>
              <a:t> </a:t>
            </a:r>
            <a:r>
              <a:rPr lang="en-GB" sz="2200" dirty="0" err="1">
                <a:latin typeface="TimesNewRomanPSMT"/>
              </a:rPr>
              <a:t>từ</a:t>
            </a:r>
            <a:r>
              <a:rPr lang="en-GB" sz="2200" dirty="0">
                <a:latin typeface="TimesNewRomanPSMT"/>
              </a:rPr>
              <a:t> </a:t>
            </a:r>
            <a:r>
              <a:rPr lang="en-GB" sz="2200" dirty="0" err="1">
                <a:latin typeface="TimesNewRomanPSMT"/>
              </a:rPr>
              <a:t>ngữ</a:t>
            </a:r>
            <a:r>
              <a:rPr lang="en-GB" sz="2200" dirty="0">
                <a:latin typeface="TimesNewRomanPSMT"/>
              </a:rPr>
              <a:t> </a:t>
            </a:r>
            <a:r>
              <a:rPr lang="en-GB" sz="2200" dirty="0" err="1">
                <a:latin typeface="TimesNewRomanPSMT"/>
              </a:rPr>
              <a:t>cần</a:t>
            </a:r>
            <a:r>
              <a:rPr lang="en-GB" sz="2200" dirty="0">
                <a:latin typeface="TimesNewRomanPSMT"/>
              </a:rPr>
              <a:t> </a:t>
            </a:r>
            <a:r>
              <a:rPr lang="en-GB" sz="2200" dirty="0" err="1">
                <a:latin typeface="TimesNewRomanPSMT"/>
              </a:rPr>
              <a:t>tìm</a:t>
            </a:r>
            <a:r>
              <a:rPr lang="en-GB" sz="2200" dirty="0">
                <a:latin typeface="TimesNewRomanPSMT"/>
              </a:rPr>
              <a:t>.</a:t>
            </a:r>
          </a:p>
        </p:txBody>
      </p:sp>
      <p:pic>
        <p:nvPicPr>
          <p:cNvPr id="8" name="Picture 7">
            <a:extLst>
              <a:ext uri="{FF2B5EF4-FFF2-40B4-BE49-F238E27FC236}">
                <a16:creationId xmlns:a16="http://schemas.microsoft.com/office/drawing/2014/main" id="{EF113A51-0475-DAAB-BE21-CACACF67081E}"/>
              </a:ext>
            </a:extLst>
          </p:cNvPr>
          <p:cNvPicPr>
            <a:picLocks noChangeAspect="1"/>
          </p:cNvPicPr>
          <p:nvPr/>
        </p:nvPicPr>
        <p:blipFill>
          <a:blip r:embed="rId4"/>
          <a:stretch>
            <a:fillRect/>
          </a:stretch>
        </p:blipFill>
        <p:spPr>
          <a:xfrm>
            <a:off x="4586188" y="2576498"/>
            <a:ext cx="3200067" cy="3574920"/>
          </a:xfrm>
          <a:prstGeom prst="rect">
            <a:avLst/>
          </a:prstGeom>
          <a:ln>
            <a:solidFill>
              <a:srgbClr val="00B050"/>
            </a:solidFill>
          </a:ln>
        </p:spPr>
      </p:pic>
      <p:pic>
        <p:nvPicPr>
          <p:cNvPr id="2" name="Picture 1">
            <a:extLst>
              <a:ext uri="{FF2B5EF4-FFF2-40B4-BE49-F238E27FC236}">
                <a16:creationId xmlns:a16="http://schemas.microsoft.com/office/drawing/2014/main" id="{1CE664A9-8C84-168A-E729-5A8F90E65C6A}"/>
              </a:ext>
            </a:extLst>
          </p:cNvPr>
          <p:cNvPicPr>
            <a:picLocks noChangeAspect="1"/>
          </p:cNvPicPr>
          <p:nvPr/>
        </p:nvPicPr>
        <p:blipFill>
          <a:blip r:embed="rId5"/>
          <a:stretch>
            <a:fillRect/>
          </a:stretch>
        </p:blipFill>
        <p:spPr>
          <a:xfrm>
            <a:off x="184725" y="2576499"/>
            <a:ext cx="4240459" cy="3574920"/>
          </a:xfrm>
          <a:prstGeom prst="rect">
            <a:avLst/>
          </a:prstGeom>
          <a:ln>
            <a:solidFill>
              <a:srgbClr val="00B050"/>
            </a:solidFill>
          </a:ln>
        </p:spPr>
      </p:pic>
    </p:spTree>
    <p:extLst>
      <p:ext uri="{BB962C8B-B14F-4D97-AF65-F5344CB8AC3E}">
        <p14:creationId xmlns:p14="http://schemas.microsoft.com/office/powerpoint/2010/main" val="1645945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14" presetClass="entr" presetSubtype="1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randombar(horizontal)">
                                      <p:cBhvr>
                                        <p:cTn id="40" dur="1000"/>
                                        <p:tgtEl>
                                          <p:spTgt spid="2"/>
                                        </p:tgtEl>
                                      </p:cBhvr>
                                    </p:animEffect>
                                  </p:childTnLst>
                                </p:cTn>
                              </p:par>
                              <p:par>
                                <p:cTn id="41" presetID="14" presetClass="entr" presetSubtype="1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randombar(horizontal)">
                                      <p:cBhvr>
                                        <p:cTn id="43" dur="1000"/>
                                        <p:tgtEl>
                                          <p:spTgt spid="7"/>
                                        </p:tgtEl>
                                      </p:cBhvr>
                                    </p:animEffect>
                                  </p:childTnLst>
                                </p:cTn>
                              </p:par>
                            </p:childTnLst>
                          </p:cTn>
                        </p:par>
                      </p:childTnLst>
                    </p:cTn>
                  </p:par>
                  <p:par>
                    <p:cTn id="44" fill="hold">
                      <p:stCondLst>
                        <p:cond delay="indefinite"/>
                      </p:stCondLst>
                      <p:childTnLst>
                        <p:par>
                          <p:cTn id="45" fill="hold">
                            <p:stCondLst>
                              <p:cond delay="0"/>
                            </p:stCondLst>
                            <p:childTnLst>
                              <p:par>
                                <p:cTn id="46" presetID="21" presetClass="entr" presetSubtype="1" fill="hold" nodeType="click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wheel(1)">
                                      <p:cBhvr>
                                        <p:cTn id="48" dur="2000"/>
                                        <p:tgtEl>
                                          <p:spTgt spid="8"/>
                                        </p:tgtEl>
                                      </p:cBhvr>
                                    </p:animEffect>
                                  </p:childTnLst>
                                </p:cTn>
                              </p:par>
                              <p:par>
                                <p:cTn id="49" presetID="21" presetClass="entr" presetSubtype="1"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wheel(1)">
                                      <p:cBhvr>
                                        <p:cTn id="51" dur="2000"/>
                                        <p:tgtEl>
                                          <p:spTgt spid="11"/>
                                        </p:tgtEl>
                                      </p:cBhvr>
                                    </p:animEffect>
                                  </p:childTnLst>
                                </p:cTn>
                              </p:par>
                              <p:par>
                                <p:cTn id="52" presetID="21" presetClass="entr" presetSubtype="1"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wheel(1)">
                                      <p:cBhvr>
                                        <p:cTn id="54"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1" grpId="0"/>
      <p:bldP spid="14"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01C01532-390B-47A0-AD61-82D9CAC14917}"/>
              </a:ext>
            </a:extLst>
          </p:cNvPr>
          <p:cNvSpPr txBox="1"/>
          <p:nvPr/>
        </p:nvSpPr>
        <p:spPr>
          <a:xfrm>
            <a:off x="1787689" y="709912"/>
            <a:ext cx="9464244" cy="5816272"/>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xác</a:t>
            </a:r>
            <a:r>
              <a:rPr lang="en-GB" sz="2400" dirty="0">
                <a:latin typeface="TimesNewRomanPSMT"/>
              </a:rPr>
              <a:t> </a:t>
            </a:r>
            <a:r>
              <a:rPr lang="en-GB" sz="2400" dirty="0" err="1">
                <a:latin typeface="TimesNewRomanPSMT"/>
              </a:rPr>
              <a:t>định</a:t>
            </a:r>
            <a:r>
              <a:rPr lang="en-GB" sz="2400" dirty="0">
                <a:latin typeface="TimesNewRomanPSMT"/>
              </a:rPr>
              <a:t> </a:t>
            </a:r>
            <a:r>
              <a:rPr lang="en-GB" sz="2400" dirty="0" err="1">
                <a:latin typeface="TimesNewRomanPSMT"/>
              </a:rPr>
              <a:t>ngẫu</a:t>
            </a:r>
            <a:r>
              <a:rPr lang="en-GB" sz="2400" dirty="0">
                <a:latin typeface="TimesNewRomanPSMT"/>
              </a:rPr>
              <a:t> </a:t>
            </a:r>
            <a:r>
              <a:rPr lang="en-GB" sz="2400" dirty="0" err="1">
                <a:latin typeface="TimesNewRomanPSMT"/>
              </a:rPr>
              <a:t>nhiên</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a:t>
            </a:r>
            <a:r>
              <a:rPr lang="en-GB" sz="2400" dirty="0" err="1">
                <a:latin typeface="TimesNewRomanPSMT"/>
              </a:rPr>
              <a:t>không</a:t>
            </a:r>
            <a:r>
              <a:rPr lang="en-GB" sz="2400" dirty="0">
                <a:latin typeface="TimesNewRomanPSMT"/>
              </a:rPr>
              <a:t> </a:t>
            </a:r>
            <a:r>
              <a:rPr lang="en-GB" sz="2400" dirty="0" err="1">
                <a:latin typeface="TimesNewRomanPSMT"/>
              </a:rPr>
              <a:t>quá</a:t>
            </a:r>
            <a:r>
              <a:rPr lang="en-GB" sz="2400" dirty="0">
                <a:latin typeface="TimesNewRomanPSMT"/>
              </a:rPr>
              <a:t> </a:t>
            </a:r>
            <a:r>
              <a:rPr lang="en-GB" sz="2400" dirty="0">
                <a:solidFill>
                  <a:srgbClr val="00B050"/>
                </a:solidFill>
                <a:latin typeface="TimesNewRomanPSMT"/>
              </a:rPr>
              <a:t>3</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thứ</a:t>
            </a:r>
            <a:r>
              <a:rPr lang="en-GB" sz="2400" dirty="0">
                <a:latin typeface="TimesNewRomanPSMT"/>
              </a:rPr>
              <a:t> </a:t>
            </a:r>
            <a:r>
              <a:rPr lang="en-GB" sz="2400" dirty="0">
                <a:solidFill>
                  <a:srgbClr val="00B050"/>
                </a:solidFill>
                <a:latin typeface="TimesNewRomanPSMT"/>
              </a:rPr>
              <a:t>4</a:t>
            </a:r>
            <a:r>
              <a:rPr lang="en-GB" sz="2400" dirty="0">
                <a:latin typeface="TimesNewRomanPSMT"/>
              </a:rPr>
              <a:t> </a:t>
            </a:r>
            <a:r>
              <a:rPr lang="en-GB" sz="2400" dirty="0" err="1">
                <a:latin typeface="TimesNewRomanPSMT"/>
              </a:rPr>
              <a:t>trở</a:t>
            </a:r>
            <a:r>
              <a:rPr lang="en-GB" sz="2400" dirty="0">
                <a:latin typeface="TimesNewRomanPSMT"/>
              </a:rPr>
              <a:t> </a:t>
            </a:r>
            <a:r>
              <a:rPr lang="en-GB" sz="2400" dirty="0" err="1">
                <a:latin typeface="TimesNewRomanPSMT"/>
              </a:rPr>
              <a:t>đi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do GV </a:t>
            </a:r>
            <a:r>
              <a:rPr lang="en-GB" sz="2400" dirty="0" err="1">
                <a:latin typeface="TimesNewRomanPSMT"/>
              </a:rPr>
              <a:t>quyết</a:t>
            </a:r>
            <a:r>
              <a:rPr lang="en-GB" sz="2400" dirty="0">
                <a:latin typeface="TimesNewRomanPSMT"/>
              </a:rPr>
              <a:t> </a:t>
            </a:r>
            <a:r>
              <a:rPr lang="en-GB" sz="2400" dirty="0" err="1">
                <a:latin typeface="TimesNewRomanPSMT"/>
              </a:rPr>
              <a:t>định</a:t>
            </a:r>
            <a:r>
              <a:rPr lang="en-GB" sz="2400" dirty="0">
                <a:latin typeface="TimesNewRomanPSMT"/>
              </a:rPr>
              <a:t>. </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1499569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10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7">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7">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7">
                                            <p:txEl>
                                              <p:pRg st="1" end="1"/>
                                            </p:txEl>
                                          </p:spTgt>
                                        </p:tgtEl>
                                        <p:attrNameLst>
                                          <p:attrName>style.visibility</p:attrName>
                                        </p:attrNameLst>
                                      </p:cBhvr>
                                      <p:to>
                                        <p:strVal val="visible"/>
                                      </p:to>
                                    </p:set>
                                    <p:anim calcmode="lin" valueType="num">
                                      <p:cBhvr>
                                        <p:cTn id="22" dur="1000" fill="hold"/>
                                        <p:tgtEl>
                                          <p:spTgt spid="7">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7">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7">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7">
                                            <p:txEl>
                                              <p:pRg st="3" end="3"/>
                                            </p:txEl>
                                          </p:spTgt>
                                        </p:tgtEl>
                                        <p:attrNameLst>
                                          <p:attrName>style.visibility</p:attrName>
                                        </p:attrNameLst>
                                      </p:cBhvr>
                                      <p:to>
                                        <p:strVal val="visible"/>
                                      </p:to>
                                    </p:set>
                                    <p:anim calcmode="lin" valueType="num">
                                      <p:cBhvr>
                                        <p:cTn id="30" dur="1000" fill="hold"/>
                                        <p:tgtEl>
                                          <p:spTgt spid="7">
                                            <p:txEl>
                                              <p:pRg st="3" end="3"/>
                                            </p:txEl>
                                          </p:spTgt>
                                        </p:tgtEl>
                                        <p:attrNameLst>
                                          <p:attrName>ppt_w</p:attrName>
                                        </p:attrNameLst>
                                      </p:cBhvr>
                                      <p:tavLst>
                                        <p:tav tm="0">
                                          <p:val>
                                            <p:fltVal val="0"/>
                                          </p:val>
                                        </p:tav>
                                        <p:tav tm="100000">
                                          <p:val>
                                            <p:strVal val="#ppt_w"/>
                                          </p:val>
                                        </p:tav>
                                      </p:tavLst>
                                    </p:anim>
                                    <p:anim calcmode="lin" valueType="num">
                                      <p:cBhvr>
                                        <p:cTn id="31" dur="1000" fill="hold"/>
                                        <p:tgtEl>
                                          <p:spTgt spid="7">
                                            <p:txEl>
                                              <p:pRg st="3" end="3"/>
                                            </p:txEl>
                                          </p:spTgt>
                                        </p:tgtEl>
                                        <p:attrNameLst>
                                          <p:attrName>ppt_h</p:attrName>
                                        </p:attrNameLst>
                                      </p:cBhvr>
                                      <p:tavLst>
                                        <p:tav tm="0">
                                          <p:val>
                                            <p:fltVal val="0"/>
                                          </p:val>
                                        </p:tav>
                                        <p:tav tm="100000">
                                          <p:val>
                                            <p:strVal val="#ppt_h"/>
                                          </p:val>
                                        </p:tav>
                                      </p:tavLst>
                                    </p:anim>
                                    <p:anim calcmode="lin" valueType="num">
                                      <p:cBhvr>
                                        <p:cTn id="32" dur="1000" fill="hold"/>
                                        <p:tgtEl>
                                          <p:spTgt spid="7">
                                            <p:txEl>
                                              <p:pRg st="3" end="3"/>
                                            </p:txEl>
                                          </p:spTgt>
                                        </p:tgtEl>
                                        <p:attrNameLst>
                                          <p:attrName>style.rotation</p:attrName>
                                        </p:attrNameLst>
                                      </p:cBhvr>
                                      <p:tavLst>
                                        <p:tav tm="0">
                                          <p:val>
                                            <p:fltVal val="90"/>
                                          </p:val>
                                        </p:tav>
                                        <p:tav tm="100000">
                                          <p:val>
                                            <p:fltVal val="0"/>
                                          </p:val>
                                        </p:tav>
                                      </p:tavLst>
                                    </p:anim>
                                    <p:animEffect transition="in" filter="fade">
                                      <p:cBhvr>
                                        <p:cTn id="33" dur="10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7">
                                            <p:txEl>
                                              <p:pRg st="2" end="2"/>
                                            </p:txEl>
                                          </p:spTgt>
                                        </p:tgtEl>
                                        <p:attrNameLst>
                                          <p:attrName>style.visibility</p:attrName>
                                        </p:attrNameLst>
                                      </p:cBhvr>
                                      <p:to>
                                        <p:strVal val="visible"/>
                                      </p:to>
                                    </p:set>
                                    <p:anim calcmode="lin" valueType="num">
                                      <p:cBhvr>
                                        <p:cTn id="38" dur="1000" fill="hold"/>
                                        <p:tgtEl>
                                          <p:spTgt spid="7">
                                            <p:txEl>
                                              <p:pRg st="2" end="2"/>
                                            </p:txEl>
                                          </p:spTgt>
                                        </p:tgtEl>
                                        <p:attrNameLst>
                                          <p:attrName>ppt_w</p:attrName>
                                        </p:attrNameLst>
                                      </p:cBhvr>
                                      <p:tavLst>
                                        <p:tav tm="0">
                                          <p:val>
                                            <p:fltVal val="0"/>
                                          </p:val>
                                        </p:tav>
                                        <p:tav tm="100000">
                                          <p:val>
                                            <p:strVal val="#ppt_w"/>
                                          </p:val>
                                        </p:tav>
                                      </p:tavLst>
                                    </p:anim>
                                    <p:anim calcmode="lin" valueType="num">
                                      <p:cBhvr>
                                        <p:cTn id="39" dur="1000" fill="hold"/>
                                        <p:tgtEl>
                                          <p:spTgt spid="7">
                                            <p:txEl>
                                              <p:pRg st="2" end="2"/>
                                            </p:txEl>
                                          </p:spTgt>
                                        </p:tgtEl>
                                        <p:attrNameLst>
                                          <p:attrName>ppt_h</p:attrName>
                                        </p:attrNameLst>
                                      </p:cBhvr>
                                      <p:tavLst>
                                        <p:tav tm="0">
                                          <p:val>
                                            <p:fltVal val="0"/>
                                          </p:val>
                                        </p:tav>
                                        <p:tav tm="100000">
                                          <p:val>
                                            <p:strVal val="#ppt_h"/>
                                          </p:val>
                                        </p:tav>
                                      </p:tavLst>
                                    </p:anim>
                                    <p:anim calcmode="lin" valueType="num">
                                      <p:cBhvr>
                                        <p:cTn id="40" dur="1000" fill="hold"/>
                                        <p:tgtEl>
                                          <p:spTgt spid="7">
                                            <p:txEl>
                                              <p:pRg st="2" end="2"/>
                                            </p:txEl>
                                          </p:spTgt>
                                        </p:tgtEl>
                                        <p:attrNameLst>
                                          <p:attrName>style.rotation</p:attrName>
                                        </p:attrNameLst>
                                      </p:cBhvr>
                                      <p:tavLst>
                                        <p:tav tm="0">
                                          <p:val>
                                            <p:fltVal val="90"/>
                                          </p:val>
                                        </p:tav>
                                        <p:tav tm="100000">
                                          <p:val>
                                            <p:fltVal val="0"/>
                                          </p:val>
                                        </p:tav>
                                      </p:tavLst>
                                    </p:anim>
                                    <p:animEffect transition="in" filter="fade">
                                      <p:cBhvr>
                                        <p:cTn id="41" dur="1000"/>
                                        <p:tgtEl>
                                          <p:spTgt spid="7">
                                            <p:txEl>
                                              <p:pRg st="2" end="2"/>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7">
                                            <p:txEl>
                                              <p:pRg st="4" end="4"/>
                                            </p:txEl>
                                          </p:spTgt>
                                        </p:tgtEl>
                                        <p:attrNameLst>
                                          <p:attrName>style.visibility</p:attrName>
                                        </p:attrNameLst>
                                      </p:cBhvr>
                                      <p:to>
                                        <p:strVal val="visible"/>
                                      </p:to>
                                    </p:set>
                                    <p:animEffect transition="in" filter="circle(in)">
                                      <p:cBhvr>
                                        <p:cTn id="46" dur="2000"/>
                                        <p:tgtEl>
                                          <p:spTgt spid="7">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7">
                                            <p:txEl>
                                              <p:pRg st="5" end="5"/>
                                            </p:txEl>
                                          </p:spTgt>
                                        </p:tgtEl>
                                        <p:attrNameLst>
                                          <p:attrName>style.visibility</p:attrName>
                                        </p:attrNameLst>
                                      </p:cBhvr>
                                      <p:to>
                                        <p:strVal val="visible"/>
                                      </p:to>
                                    </p:set>
                                    <p:animEffect transition="in" filter="circle(in)">
                                      <p:cBhvr>
                                        <p:cTn id="51" dur="2000"/>
                                        <p:tgtEl>
                                          <p:spTgt spid="7">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7">
                                            <p:txEl>
                                              <p:pRg st="6" end="6"/>
                                            </p:txEl>
                                          </p:spTgt>
                                        </p:tgtEl>
                                        <p:attrNameLst>
                                          <p:attrName>style.visibility</p:attrName>
                                        </p:attrNameLst>
                                      </p:cBhvr>
                                      <p:to>
                                        <p:strVal val="visible"/>
                                      </p:to>
                                    </p:set>
                                    <p:animEffect transition="in" filter="circle(in)">
                                      <p:cBhvr>
                                        <p:cTn id="56" dur="2000"/>
                                        <p:tgtEl>
                                          <p:spTgt spid="7">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7">
                                            <p:txEl>
                                              <p:pRg st="7" end="7"/>
                                            </p:txEl>
                                          </p:spTgt>
                                        </p:tgtEl>
                                        <p:attrNameLst>
                                          <p:attrName>style.visibility</p:attrName>
                                        </p:attrNameLst>
                                      </p:cBhvr>
                                      <p:to>
                                        <p:strVal val="visible"/>
                                      </p:to>
                                    </p:set>
                                    <p:animEffect transition="in" filter="circle(in)">
                                      <p:cBhvr>
                                        <p:cTn id="61" dur="20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2111BCF4-D01A-402F-9B7A-BC3C5F2A16F0}"/>
              </a:ext>
            </a:extLst>
          </p:cNvPr>
          <p:cNvSpPr/>
          <p:nvPr/>
        </p:nvSpPr>
        <p:spPr>
          <a:xfrm>
            <a:off x="3643085" y="5324364"/>
            <a:ext cx="4891314" cy="1462319"/>
          </a:xfrm>
          <a:custGeom>
            <a:avLst/>
            <a:gdLst>
              <a:gd name="connsiteX0" fmla="*/ 1219480 w 4891314"/>
              <a:gd name="connsiteY0" fmla="*/ 0 h 1462319"/>
              <a:gd name="connsiteX1" fmla="*/ 3671835 w 4891314"/>
              <a:gd name="connsiteY1" fmla="*/ 0 h 1462319"/>
              <a:gd name="connsiteX2" fmla="*/ 3930869 w 4891314"/>
              <a:gd name="connsiteY2" fmla="*/ 1036136 h 1462319"/>
              <a:gd name="connsiteX3" fmla="*/ 4820282 w 4891314"/>
              <a:gd name="connsiteY3" fmla="*/ 1036136 h 1462319"/>
              <a:gd name="connsiteX4" fmla="*/ 4891314 w 4891314"/>
              <a:gd name="connsiteY4" fmla="*/ 1107168 h 1462319"/>
              <a:gd name="connsiteX5" fmla="*/ 4891314 w 4891314"/>
              <a:gd name="connsiteY5" fmla="*/ 1391287 h 1462319"/>
              <a:gd name="connsiteX6" fmla="*/ 4820282 w 4891314"/>
              <a:gd name="connsiteY6" fmla="*/ 1462319 h 1462319"/>
              <a:gd name="connsiteX7" fmla="*/ 71032 w 4891314"/>
              <a:gd name="connsiteY7" fmla="*/ 1462319 h 1462319"/>
              <a:gd name="connsiteX8" fmla="*/ 0 w 4891314"/>
              <a:gd name="connsiteY8" fmla="*/ 1391287 h 1462319"/>
              <a:gd name="connsiteX9" fmla="*/ 0 w 4891314"/>
              <a:gd name="connsiteY9" fmla="*/ 1107168 h 1462319"/>
              <a:gd name="connsiteX10" fmla="*/ 71032 w 4891314"/>
              <a:gd name="connsiteY10" fmla="*/ 1036136 h 1462319"/>
              <a:gd name="connsiteX11" fmla="*/ 960446 w 4891314"/>
              <a:gd name="connsiteY11" fmla="*/ 1036136 h 146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1314" h="1462319">
                <a:moveTo>
                  <a:pt x="1219480" y="0"/>
                </a:moveTo>
                <a:lnTo>
                  <a:pt x="3671835" y="0"/>
                </a:lnTo>
                <a:lnTo>
                  <a:pt x="3930869" y="1036136"/>
                </a:lnTo>
                <a:lnTo>
                  <a:pt x="4820282" y="1036136"/>
                </a:lnTo>
                <a:cubicBezTo>
                  <a:pt x="4859512" y="1036136"/>
                  <a:pt x="4891314" y="1067938"/>
                  <a:pt x="4891314" y="1107168"/>
                </a:cubicBezTo>
                <a:lnTo>
                  <a:pt x="4891314" y="1391287"/>
                </a:lnTo>
                <a:cubicBezTo>
                  <a:pt x="4891314" y="1430517"/>
                  <a:pt x="4859512" y="1462319"/>
                  <a:pt x="4820282" y="1462319"/>
                </a:cubicBezTo>
                <a:lnTo>
                  <a:pt x="71032" y="1462319"/>
                </a:lnTo>
                <a:cubicBezTo>
                  <a:pt x="31802" y="1462319"/>
                  <a:pt x="0" y="1430517"/>
                  <a:pt x="0" y="1391287"/>
                </a:cubicBezTo>
                <a:lnTo>
                  <a:pt x="0" y="1107168"/>
                </a:lnTo>
                <a:cubicBezTo>
                  <a:pt x="0" y="1067938"/>
                  <a:pt x="31802" y="1036136"/>
                  <a:pt x="71032" y="1036136"/>
                </a:cubicBezTo>
                <a:lnTo>
                  <a:pt x="960446" y="1036136"/>
                </a:lnTo>
                <a:close/>
              </a:path>
            </a:pathLst>
          </a:cu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Chart 30">
            <a:extLst>
              <a:ext uri="{FF2B5EF4-FFF2-40B4-BE49-F238E27FC236}">
                <a16:creationId xmlns:a16="http://schemas.microsoft.com/office/drawing/2014/main" id="{86499B0A-871C-6E98-29F2-466A539E6214}"/>
              </a:ext>
            </a:extLst>
          </p:cNvPr>
          <p:cNvGraphicFramePr/>
          <p:nvPr/>
        </p:nvGraphicFramePr>
        <p:xfrm>
          <a:off x="1895357" y="496547"/>
          <a:ext cx="8401168" cy="5657929"/>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Shape 19">
            <a:extLst>
              <a:ext uri="{FF2B5EF4-FFF2-40B4-BE49-F238E27FC236}">
                <a16:creationId xmlns:a16="http://schemas.microsoft.com/office/drawing/2014/main" id="{A15615E3-19A9-9DE8-FD71-1061966F3E83}"/>
              </a:ext>
            </a:extLst>
          </p:cNvPr>
          <p:cNvSpPr/>
          <p:nvPr/>
        </p:nvSpPr>
        <p:spPr>
          <a:xfrm>
            <a:off x="3594876" y="838200"/>
            <a:ext cx="4987730" cy="4987730"/>
          </a:xfrm>
          <a:custGeom>
            <a:avLst/>
            <a:gdLst>
              <a:gd name="connsiteX0" fmla="*/ 3016845 w 6003986"/>
              <a:gd name="connsiteY0" fmla="*/ 214358 h 6003986"/>
              <a:gd name="connsiteX1" fmla="*/ 229211 w 6003986"/>
              <a:gd name="connsiteY1" fmla="*/ 3001992 h 6003986"/>
              <a:gd name="connsiteX2" fmla="*/ 3016845 w 6003986"/>
              <a:gd name="connsiteY2" fmla="*/ 5789626 h 6003986"/>
              <a:gd name="connsiteX3" fmla="*/ 5804479 w 6003986"/>
              <a:gd name="connsiteY3" fmla="*/ 3001992 h 6003986"/>
              <a:gd name="connsiteX4" fmla="*/ 3016845 w 6003986"/>
              <a:gd name="connsiteY4" fmla="*/ 214358 h 6003986"/>
              <a:gd name="connsiteX5" fmla="*/ 3001993 w 6003986"/>
              <a:gd name="connsiteY5" fmla="*/ 0 h 6003986"/>
              <a:gd name="connsiteX6" fmla="*/ 6003986 w 6003986"/>
              <a:gd name="connsiteY6" fmla="*/ 3001993 h 6003986"/>
              <a:gd name="connsiteX7" fmla="*/ 3001993 w 6003986"/>
              <a:gd name="connsiteY7" fmla="*/ 6003986 h 6003986"/>
              <a:gd name="connsiteX8" fmla="*/ 0 w 6003986"/>
              <a:gd name="connsiteY8" fmla="*/ 3001993 h 6003986"/>
              <a:gd name="connsiteX9" fmla="*/ 3001993 w 6003986"/>
              <a:gd name="connsiteY9" fmla="*/ 0 h 600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3986" h="6003986">
                <a:moveTo>
                  <a:pt x="3016845" y="214358"/>
                </a:moveTo>
                <a:cubicBezTo>
                  <a:pt x="1477277" y="214358"/>
                  <a:pt x="229211" y="1462424"/>
                  <a:pt x="229211" y="3001992"/>
                </a:cubicBezTo>
                <a:cubicBezTo>
                  <a:pt x="229211" y="4541560"/>
                  <a:pt x="1477277" y="5789626"/>
                  <a:pt x="3016845" y="5789626"/>
                </a:cubicBezTo>
                <a:cubicBezTo>
                  <a:pt x="4556413" y="5789626"/>
                  <a:pt x="5804479" y="4541560"/>
                  <a:pt x="5804479" y="3001992"/>
                </a:cubicBezTo>
                <a:cubicBezTo>
                  <a:pt x="5804479" y="1462424"/>
                  <a:pt x="4556413" y="214358"/>
                  <a:pt x="3016845" y="214358"/>
                </a:cubicBezTo>
                <a:close/>
                <a:moveTo>
                  <a:pt x="3001993" y="0"/>
                </a:moveTo>
                <a:cubicBezTo>
                  <a:pt x="4659948" y="0"/>
                  <a:pt x="6003986" y="1344038"/>
                  <a:pt x="6003986" y="3001993"/>
                </a:cubicBezTo>
                <a:cubicBezTo>
                  <a:pt x="6003986" y="4659948"/>
                  <a:pt x="4659948" y="6003986"/>
                  <a:pt x="3001993" y="6003986"/>
                </a:cubicBezTo>
                <a:cubicBezTo>
                  <a:pt x="1344038" y="6003986"/>
                  <a:pt x="0" y="4659948"/>
                  <a:pt x="0" y="3001993"/>
                </a:cubicBezTo>
                <a:cubicBezTo>
                  <a:pt x="0" y="1344038"/>
                  <a:pt x="1344038" y="0"/>
                  <a:pt x="3001993" y="0"/>
                </a:cubicBezTo>
                <a:close/>
              </a:path>
            </a:pathLst>
          </a:custGeom>
          <a:solidFill>
            <a:schemeClr val="accent4">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8F2B030E-EE1D-4C13-83E1-057024D71677}"/>
              </a:ext>
            </a:extLst>
          </p:cNvPr>
          <p:cNvSpPr/>
          <p:nvPr/>
        </p:nvSpPr>
        <p:spPr>
          <a:xfrm>
            <a:off x="5968960" y="3206112"/>
            <a:ext cx="241360" cy="241360"/>
          </a:xfrm>
          <a:prstGeom prst="ellipse">
            <a:avLst/>
          </a:prstGeom>
          <a:gradFill flip="none" rotWithShape="1">
            <a:gsLst>
              <a:gs pos="40000">
                <a:srgbClr val="D6B700"/>
              </a:gs>
              <a:gs pos="0">
                <a:srgbClr val="FFFF00"/>
              </a:gs>
              <a:gs pos="100000">
                <a:schemeClr val="accent4">
                  <a:lumMod val="75000"/>
                </a:schemeClr>
              </a:gs>
            </a:gsLst>
            <a:path path="circle">
              <a:fillToRect l="50000" t="50000" r="50000" b="50000"/>
            </a:path>
            <a:tileRect/>
          </a:gradFill>
          <a:ln>
            <a:noFill/>
          </a:ln>
          <a:scene3d>
            <a:camera prst="orthographicFront"/>
            <a:lightRig rig="threePt" dir="t"/>
          </a:scene3d>
          <a:sp3d>
            <a:bevelT w="27305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C4275C7B-A5AC-45C0-BD10-1E51B5716A03}"/>
              </a:ext>
            </a:extLst>
          </p:cNvPr>
          <p:cNvSpPr/>
          <p:nvPr/>
        </p:nvSpPr>
        <p:spPr>
          <a:xfrm>
            <a:off x="8342063"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0324510B-9606-42FA-A719-8D0E5B52DFC4}"/>
              </a:ext>
            </a:extLst>
          </p:cNvPr>
          <p:cNvSpPr/>
          <p:nvPr/>
        </p:nvSpPr>
        <p:spPr>
          <a:xfrm>
            <a:off x="8350671" y="3880079"/>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a:extLst>
              <a:ext uri="{FF2B5EF4-FFF2-40B4-BE49-F238E27FC236}">
                <a16:creationId xmlns:a16="http://schemas.microsoft.com/office/drawing/2014/main" id="{3C008CD5-8A00-4A7A-8B9E-A72461471E9D}"/>
              </a:ext>
            </a:extLst>
          </p:cNvPr>
          <p:cNvSpPr/>
          <p:nvPr/>
        </p:nvSpPr>
        <p:spPr>
          <a:xfrm>
            <a:off x="7691728" y="4962708"/>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5A51B806-11EC-422C-BAC6-D68511EA6FD3}"/>
              </a:ext>
            </a:extLst>
          </p:cNvPr>
          <p:cNvSpPr/>
          <p:nvPr/>
        </p:nvSpPr>
        <p:spPr>
          <a:xfrm>
            <a:off x="6632702" y="557283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33D5348B-0A7D-4F3D-A050-01FFBEA4809D}"/>
              </a:ext>
            </a:extLst>
          </p:cNvPr>
          <p:cNvSpPr/>
          <p:nvPr/>
        </p:nvSpPr>
        <p:spPr>
          <a:xfrm>
            <a:off x="5369964" y="556407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a:extLst>
              <a:ext uri="{FF2B5EF4-FFF2-40B4-BE49-F238E27FC236}">
                <a16:creationId xmlns:a16="http://schemas.microsoft.com/office/drawing/2014/main" id="{3AB213B6-BD8D-46B3-BB1E-A8C0E0031AA4}"/>
              </a:ext>
            </a:extLst>
          </p:cNvPr>
          <p:cNvSpPr/>
          <p:nvPr/>
        </p:nvSpPr>
        <p:spPr>
          <a:xfrm>
            <a:off x="4359924" y="498750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F7221059-27F5-4AC1-A56C-C29A7F56E43C}"/>
              </a:ext>
            </a:extLst>
          </p:cNvPr>
          <p:cNvSpPr/>
          <p:nvPr/>
        </p:nvSpPr>
        <p:spPr>
          <a:xfrm>
            <a:off x="3685296" y="387505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a:extLst>
              <a:ext uri="{FF2B5EF4-FFF2-40B4-BE49-F238E27FC236}">
                <a16:creationId xmlns:a16="http://schemas.microsoft.com/office/drawing/2014/main" id="{3DB28833-0117-40AE-BBA4-E477CD2E3BB3}"/>
              </a:ext>
            </a:extLst>
          </p:cNvPr>
          <p:cNvSpPr/>
          <p:nvPr/>
        </p:nvSpPr>
        <p:spPr>
          <a:xfrm>
            <a:off x="3685296"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a:extLst>
              <a:ext uri="{FF2B5EF4-FFF2-40B4-BE49-F238E27FC236}">
                <a16:creationId xmlns:a16="http://schemas.microsoft.com/office/drawing/2014/main" id="{1876F61F-60FC-4562-A3AD-841BF86B5453}"/>
              </a:ext>
            </a:extLst>
          </p:cNvPr>
          <p:cNvSpPr/>
          <p:nvPr/>
        </p:nvSpPr>
        <p:spPr>
          <a:xfrm>
            <a:off x="4364396" y="15044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a:extLst>
              <a:ext uri="{FF2B5EF4-FFF2-40B4-BE49-F238E27FC236}">
                <a16:creationId xmlns:a16="http://schemas.microsoft.com/office/drawing/2014/main" id="{1EF837C3-483C-4470-8FE9-077D460ACCD6}"/>
              </a:ext>
            </a:extLst>
          </p:cNvPr>
          <p:cNvSpPr/>
          <p:nvPr/>
        </p:nvSpPr>
        <p:spPr>
          <a:xfrm>
            <a:off x="5369964" y="9336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a:extLst>
              <a:ext uri="{FF2B5EF4-FFF2-40B4-BE49-F238E27FC236}">
                <a16:creationId xmlns:a16="http://schemas.microsoft.com/office/drawing/2014/main" id="{AB812D6B-9290-43D0-87EE-7203A0FE581E}"/>
              </a:ext>
            </a:extLst>
          </p:cNvPr>
          <p:cNvSpPr/>
          <p:nvPr/>
        </p:nvSpPr>
        <p:spPr>
          <a:xfrm>
            <a:off x="6587987" y="91726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a:extLst>
              <a:ext uri="{FF2B5EF4-FFF2-40B4-BE49-F238E27FC236}">
                <a16:creationId xmlns:a16="http://schemas.microsoft.com/office/drawing/2014/main" id="{260451D4-2785-43D7-BE13-47FDB2CA7707}"/>
              </a:ext>
            </a:extLst>
          </p:cNvPr>
          <p:cNvSpPr/>
          <p:nvPr/>
        </p:nvSpPr>
        <p:spPr>
          <a:xfrm>
            <a:off x="7691728" y="152392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Picture 11" descr="A colorful kite with a black background&#10;&#10;Description automatically generated">
            <a:extLst>
              <a:ext uri="{FF2B5EF4-FFF2-40B4-BE49-F238E27FC236}">
                <a16:creationId xmlns:a16="http://schemas.microsoft.com/office/drawing/2014/main" id="{87DAD796-1686-9F0C-DB2F-427E7AA64E0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0429" y="103749"/>
            <a:ext cx="734451" cy="734451"/>
          </a:xfrm>
          <a:prstGeom prst="rect">
            <a:avLst/>
          </a:prstGeom>
        </p:spPr>
      </p:pic>
      <p:pic>
        <p:nvPicPr>
          <p:cNvPr id="16" name="y2mate.com - VTV3Nhạc các vòng quay của Chiếc nón kì diệu 2013">
            <a:hlinkClick r:id="" action="ppaction://media"/>
            <a:extLst>
              <a:ext uri="{FF2B5EF4-FFF2-40B4-BE49-F238E27FC236}">
                <a16:creationId xmlns:a16="http://schemas.microsoft.com/office/drawing/2014/main" id="{6DC2A584-E81B-4E0C-436D-369683FF4A39}"/>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76300" y="6248400"/>
            <a:ext cx="609600" cy="609600"/>
          </a:xfrm>
          <a:prstGeom prst="rect">
            <a:avLst/>
          </a:prstGeom>
        </p:spPr>
      </p:pic>
      <p:pic>
        <p:nvPicPr>
          <p:cNvPr id="36" name="Picture 35" descr="A red and black logo&#10;&#10;Description automatically generated">
            <a:extLst>
              <a:ext uri="{FF2B5EF4-FFF2-40B4-BE49-F238E27FC236}">
                <a16:creationId xmlns:a16="http://schemas.microsoft.com/office/drawing/2014/main" id="{CB47207F-7074-366A-8A7B-7900D68CE62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89267" y="139158"/>
            <a:ext cx="778102" cy="778102"/>
          </a:xfrm>
          <a:prstGeom prst="rect">
            <a:avLst/>
          </a:prstGeom>
        </p:spPr>
      </p:pic>
      <p:grpSp>
        <p:nvGrpSpPr>
          <p:cNvPr id="56" name="Group 55">
            <a:extLst>
              <a:ext uri="{FF2B5EF4-FFF2-40B4-BE49-F238E27FC236}">
                <a16:creationId xmlns:a16="http://schemas.microsoft.com/office/drawing/2014/main" id="{CBC621DF-F9CE-F43B-A62E-E5D91EEE8486}"/>
              </a:ext>
            </a:extLst>
          </p:cNvPr>
          <p:cNvGrpSpPr/>
          <p:nvPr/>
        </p:nvGrpSpPr>
        <p:grpSpPr>
          <a:xfrm>
            <a:off x="2730751" y="1310197"/>
            <a:ext cx="6715980" cy="4051928"/>
            <a:chOff x="2730751" y="1310197"/>
            <a:chExt cx="6715980" cy="4051928"/>
          </a:xfrm>
        </p:grpSpPr>
        <p:grpSp>
          <p:nvGrpSpPr>
            <p:cNvPr id="22" name="Group 21">
              <a:extLst>
                <a:ext uri="{FF2B5EF4-FFF2-40B4-BE49-F238E27FC236}">
                  <a16:creationId xmlns:a16="http://schemas.microsoft.com/office/drawing/2014/main" id="{18F86810-AED6-5485-3E91-ABCA4D39E65A}"/>
                </a:ext>
              </a:extLst>
            </p:cNvPr>
            <p:cNvGrpSpPr/>
            <p:nvPr/>
          </p:nvGrpSpPr>
          <p:grpSpPr>
            <a:xfrm>
              <a:off x="2730751" y="1310197"/>
              <a:ext cx="6715980" cy="4051928"/>
              <a:chOff x="2730751" y="1310197"/>
              <a:chExt cx="6715980" cy="4051928"/>
            </a:xfrm>
          </p:grpSpPr>
          <p:graphicFrame>
            <p:nvGraphicFramePr>
              <p:cNvPr id="8" name="Chart 7">
                <a:extLst>
                  <a:ext uri="{FF2B5EF4-FFF2-40B4-BE49-F238E27FC236}">
                    <a16:creationId xmlns:a16="http://schemas.microsoft.com/office/drawing/2014/main" id="{1172F66F-9146-F444-0087-637D507D1FED}"/>
                  </a:ext>
                </a:extLst>
              </p:cNvPr>
              <p:cNvGraphicFramePr/>
              <p:nvPr/>
            </p:nvGraphicFramePr>
            <p:xfrm>
              <a:off x="2730751" y="1310197"/>
              <a:ext cx="6715980" cy="4051928"/>
            </p:xfrm>
            <a:graphic>
              <a:graphicData uri="http://schemas.openxmlformats.org/drawingml/2006/chart">
                <c:chart xmlns:c="http://schemas.openxmlformats.org/drawingml/2006/chart" xmlns:r="http://schemas.openxmlformats.org/officeDocument/2006/relationships" r:id="rId8"/>
              </a:graphicData>
            </a:graphic>
          </p:graphicFrame>
          <p:sp>
            <p:nvSpPr>
              <p:cNvPr id="5" name="TextBox 4">
                <a:hlinkClick r:id="rId9" action="ppaction://hlinksldjump"/>
                <a:extLst>
                  <a:ext uri="{FF2B5EF4-FFF2-40B4-BE49-F238E27FC236}">
                    <a16:creationId xmlns:a16="http://schemas.microsoft.com/office/drawing/2014/main" id="{B99049AC-7C13-A4E3-0928-F6EB5C403BEA}"/>
                  </a:ext>
                </a:extLst>
              </p:cNvPr>
              <p:cNvSpPr txBox="1"/>
              <p:nvPr/>
            </p:nvSpPr>
            <p:spPr>
              <a:xfrm rot="6083812">
                <a:off x="5988000" y="197682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a:t>
                </a:r>
              </a:p>
            </p:txBody>
          </p:sp>
          <p:sp>
            <p:nvSpPr>
              <p:cNvPr id="6" name="TextBox 5">
                <a:hlinkClick r:id="rId10" action="ppaction://hlinksldjump"/>
                <a:extLst>
                  <a:ext uri="{FF2B5EF4-FFF2-40B4-BE49-F238E27FC236}">
                    <a16:creationId xmlns:a16="http://schemas.microsoft.com/office/drawing/2014/main" id="{8154E400-92E8-2B5D-9595-0F09D9450B4C}"/>
                  </a:ext>
                </a:extLst>
              </p:cNvPr>
              <p:cNvSpPr txBox="1"/>
              <p:nvPr/>
            </p:nvSpPr>
            <p:spPr>
              <a:xfrm rot="7595632">
                <a:off x="6445167" y="2181477"/>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2</a:t>
                </a:r>
              </a:p>
            </p:txBody>
          </p:sp>
          <p:sp>
            <p:nvSpPr>
              <p:cNvPr id="7" name="TextBox 6">
                <a:hlinkClick r:id="rId11" action="ppaction://hlinksldjump"/>
                <a:extLst>
                  <a:ext uri="{FF2B5EF4-FFF2-40B4-BE49-F238E27FC236}">
                    <a16:creationId xmlns:a16="http://schemas.microsoft.com/office/drawing/2014/main" id="{666A1BED-7835-74C1-58F0-7A953EC6BFDF}"/>
                  </a:ext>
                </a:extLst>
              </p:cNvPr>
              <p:cNvSpPr txBox="1"/>
              <p:nvPr/>
            </p:nvSpPr>
            <p:spPr>
              <a:xfrm rot="9105184">
                <a:off x="6774725" y="255874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3</a:t>
                </a:r>
              </a:p>
            </p:txBody>
          </p:sp>
          <p:sp>
            <p:nvSpPr>
              <p:cNvPr id="9" name="TextBox 8">
                <a:hlinkClick r:id="rId12" action="ppaction://hlinksldjump"/>
                <a:extLst>
                  <a:ext uri="{FF2B5EF4-FFF2-40B4-BE49-F238E27FC236}">
                    <a16:creationId xmlns:a16="http://schemas.microsoft.com/office/drawing/2014/main" id="{9E38D5F1-A910-B96B-18A8-757CDB1981E7}"/>
                  </a:ext>
                </a:extLst>
              </p:cNvPr>
              <p:cNvSpPr txBox="1"/>
              <p:nvPr/>
            </p:nvSpPr>
            <p:spPr>
              <a:xfrm rot="10510346">
                <a:off x="6923298" y="303341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4</a:t>
                </a:r>
              </a:p>
            </p:txBody>
          </p:sp>
          <p:sp>
            <p:nvSpPr>
              <p:cNvPr id="10" name="TextBox 9">
                <a:hlinkClick r:id="rId13" action="ppaction://hlinksldjump"/>
                <a:extLst>
                  <a:ext uri="{FF2B5EF4-FFF2-40B4-BE49-F238E27FC236}">
                    <a16:creationId xmlns:a16="http://schemas.microsoft.com/office/drawing/2014/main" id="{EA5E40D9-8B5C-C2ED-63EC-F341FBB35016}"/>
                  </a:ext>
                </a:extLst>
              </p:cNvPr>
              <p:cNvSpPr txBox="1"/>
              <p:nvPr/>
            </p:nvSpPr>
            <p:spPr>
              <a:xfrm rot="12150708">
                <a:off x="6859318" y="353911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5</a:t>
                </a:r>
              </a:p>
            </p:txBody>
          </p:sp>
          <p:sp>
            <p:nvSpPr>
              <p:cNvPr id="11" name="TextBox 10">
                <a:hlinkClick r:id="rId14" action="ppaction://hlinksldjump"/>
                <a:extLst>
                  <a:ext uri="{FF2B5EF4-FFF2-40B4-BE49-F238E27FC236}">
                    <a16:creationId xmlns:a16="http://schemas.microsoft.com/office/drawing/2014/main" id="{B7BC9E9E-DDE2-F3C7-7B57-73D8963E169B}"/>
                  </a:ext>
                </a:extLst>
              </p:cNvPr>
              <p:cNvSpPr txBox="1"/>
              <p:nvPr/>
            </p:nvSpPr>
            <p:spPr>
              <a:xfrm rot="13608361">
                <a:off x="6597465" y="3957811"/>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6</a:t>
                </a:r>
              </a:p>
            </p:txBody>
          </p:sp>
          <p:sp>
            <p:nvSpPr>
              <p:cNvPr id="13" name="TextBox 12">
                <a:hlinkClick r:id="rId15" action="ppaction://hlinksldjump"/>
                <a:extLst>
                  <a:ext uri="{FF2B5EF4-FFF2-40B4-BE49-F238E27FC236}">
                    <a16:creationId xmlns:a16="http://schemas.microsoft.com/office/drawing/2014/main" id="{1C869436-B81E-7FF1-BE3C-08FCC4AA6F8D}"/>
                  </a:ext>
                </a:extLst>
              </p:cNvPr>
              <p:cNvSpPr txBox="1"/>
              <p:nvPr/>
            </p:nvSpPr>
            <p:spPr>
              <a:xfrm rot="14645891">
                <a:off x="6184044" y="4226278"/>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7</a:t>
                </a:r>
              </a:p>
            </p:txBody>
          </p:sp>
          <p:sp>
            <p:nvSpPr>
              <p:cNvPr id="14" name="TextBox 13">
                <a:hlinkClick r:id="rId16" action="ppaction://hlinksldjump"/>
                <a:extLst>
                  <a:ext uri="{FF2B5EF4-FFF2-40B4-BE49-F238E27FC236}">
                    <a16:creationId xmlns:a16="http://schemas.microsoft.com/office/drawing/2014/main" id="{157EA531-22D3-778B-E36E-D79D7490CDD1}"/>
                  </a:ext>
                </a:extLst>
              </p:cNvPr>
              <p:cNvSpPr txBox="1"/>
              <p:nvPr/>
            </p:nvSpPr>
            <p:spPr>
              <a:xfrm rot="16200000">
                <a:off x="5736172" y="4313642"/>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8</a:t>
                </a:r>
              </a:p>
            </p:txBody>
          </p:sp>
          <p:sp>
            <p:nvSpPr>
              <p:cNvPr id="15" name="TextBox 14">
                <a:hlinkClick r:id="rId17" action="ppaction://hlinksldjump"/>
                <a:extLst>
                  <a:ext uri="{FF2B5EF4-FFF2-40B4-BE49-F238E27FC236}">
                    <a16:creationId xmlns:a16="http://schemas.microsoft.com/office/drawing/2014/main" id="{245ACD87-66D4-CE58-85C8-3AC6B59B46F2}"/>
                  </a:ext>
                </a:extLst>
              </p:cNvPr>
              <p:cNvSpPr txBox="1"/>
              <p:nvPr/>
            </p:nvSpPr>
            <p:spPr>
              <a:xfrm rot="17756202">
                <a:off x="5236716" y="4199501"/>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9</a:t>
                </a:r>
              </a:p>
            </p:txBody>
          </p:sp>
          <p:sp>
            <p:nvSpPr>
              <p:cNvPr id="17" name="TextBox 16">
                <a:hlinkClick r:id="rId18" action="ppaction://hlinksldjump"/>
                <a:extLst>
                  <a:ext uri="{FF2B5EF4-FFF2-40B4-BE49-F238E27FC236}">
                    <a16:creationId xmlns:a16="http://schemas.microsoft.com/office/drawing/2014/main" id="{8DD11B3B-BF76-BD02-FAE1-DC1FDA03E3DE}"/>
                  </a:ext>
                </a:extLst>
              </p:cNvPr>
              <p:cNvSpPr txBox="1"/>
              <p:nvPr/>
            </p:nvSpPr>
            <p:spPr>
              <a:xfrm rot="18984792">
                <a:off x="4763314" y="3958417"/>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10</a:t>
                </a:r>
              </a:p>
            </p:txBody>
          </p:sp>
          <p:sp>
            <p:nvSpPr>
              <p:cNvPr id="2" name="TextBox 1">
                <a:hlinkClick r:id="rId19" action="ppaction://hlinksldjump"/>
                <a:extLst>
                  <a:ext uri="{FF2B5EF4-FFF2-40B4-BE49-F238E27FC236}">
                    <a16:creationId xmlns:a16="http://schemas.microsoft.com/office/drawing/2014/main" id="{C7C60674-10B2-1648-992B-B4E10E580198}"/>
                  </a:ext>
                </a:extLst>
              </p:cNvPr>
              <p:cNvSpPr txBox="1"/>
              <p:nvPr/>
            </p:nvSpPr>
            <p:spPr>
              <a:xfrm rot="20418421">
                <a:off x="4511550" y="3523049"/>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11</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TextBox 2">
                <a:hlinkClick r:id="rId20" action="ppaction://hlinksldjump"/>
                <a:extLst>
                  <a:ext uri="{FF2B5EF4-FFF2-40B4-BE49-F238E27FC236}">
                    <a16:creationId xmlns:a16="http://schemas.microsoft.com/office/drawing/2014/main" id="{9E38B2A3-EC83-F126-3104-983541CAE94D}"/>
                  </a:ext>
                </a:extLst>
              </p:cNvPr>
              <p:cNvSpPr txBox="1"/>
              <p:nvPr/>
            </p:nvSpPr>
            <p:spPr>
              <a:xfrm rot="240989">
                <a:off x="4447789" y="3027214"/>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12</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Box 18">
                <a:hlinkClick r:id="rId21" action="ppaction://hlinksldjump"/>
                <a:extLst>
                  <a:ext uri="{FF2B5EF4-FFF2-40B4-BE49-F238E27FC236}">
                    <a16:creationId xmlns:a16="http://schemas.microsoft.com/office/drawing/2014/main" id="{6E6547D4-DA68-EDDB-2E88-E998FDA71011}"/>
                  </a:ext>
                </a:extLst>
              </p:cNvPr>
              <p:cNvSpPr txBox="1"/>
              <p:nvPr/>
            </p:nvSpPr>
            <p:spPr>
              <a:xfrm rot="1751947">
                <a:off x="4604443" y="2528112"/>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13</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TextBox 20">
                <a:hlinkClick r:id="rId22" action="ppaction://hlinksldjump"/>
                <a:extLst>
                  <a:ext uri="{FF2B5EF4-FFF2-40B4-BE49-F238E27FC236}">
                    <a16:creationId xmlns:a16="http://schemas.microsoft.com/office/drawing/2014/main" id="{3A4059CB-D914-0C60-E97A-EAA936D38AD8}"/>
                  </a:ext>
                </a:extLst>
              </p:cNvPr>
              <p:cNvSpPr txBox="1"/>
              <p:nvPr/>
            </p:nvSpPr>
            <p:spPr>
              <a:xfrm rot="3031278">
                <a:off x="4956229" y="2145265"/>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14</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hlinkClick r:id="rId23" action="ppaction://hlinksldjump"/>
                <a:extLst>
                  <a:ext uri="{FF2B5EF4-FFF2-40B4-BE49-F238E27FC236}">
                    <a16:creationId xmlns:a16="http://schemas.microsoft.com/office/drawing/2014/main" id="{61157A84-A824-ADC4-2D74-BE072B91D2BA}"/>
                  </a:ext>
                </a:extLst>
              </p:cNvPr>
              <p:cNvSpPr txBox="1"/>
              <p:nvPr/>
            </p:nvSpPr>
            <p:spPr>
              <a:xfrm rot="4514771">
                <a:off x="5420694" y="1929005"/>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15</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8" name="Isosceles Triangle 17">
              <a:hlinkClick r:id="rId9" action="ppaction://hlinksldjump"/>
              <a:extLst>
                <a:ext uri="{FF2B5EF4-FFF2-40B4-BE49-F238E27FC236}">
                  <a16:creationId xmlns:a16="http://schemas.microsoft.com/office/drawing/2014/main" id="{14ED094E-AC7A-CFAE-35B8-B66C0C93C068}"/>
                </a:ext>
              </a:extLst>
            </p:cNvPr>
            <p:cNvSpPr/>
            <p:nvPr/>
          </p:nvSpPr>
          <p:spPr>
            <a:xfrm rot="11563991">
              <a:off x="5957345" y="1531815"/>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a:hlinkClick r:id="rId10" action="ppaction://hlinksldjump"/>
              <a:extLst>
                <a:ext uri="{FF2B5EF4-FFF2-40B4-BE49-F238E27FC236}">
                  <a16:creationId xmlns:a16="http://schemas.microsoft.com/office/drawing/2014/main" id="{3CD0E2CB-D484-95BB-4547-6B8AF20B9FA8}"/>
                </a:ext>
              </a:extLst>
            </p:cNvPr>
            <p:cNvSpPr/>
            <p:nvPr/>
          </p:nvSpPr>
          <p:spPr>
            <a:xfrm rot="12935113">
              <a:off x="6312064" y="1744986"/>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a:hlinkClick r:id="rId11" action="ppaction://hlinksldjump"/>
              <a:extLst>
                <a:ext uri="{FF2B5EF4-FFF2-40B4-BE49-F238E27FC236}">
                  <a16:creationId xmlns:a16="http://schemas.microsoft.com/office/drawing/2014/main" id="{8AE16328-B1D4-4EC7-1508-1CBD97C0570C}"/>
                </a:ext>
              </a:extLst>
            </p:cNvPr>
            <p:cNvSpPr/>
            <p:nvPr/>
          </p:nvSpPr>
          <p:spPr>
            <a:xfrm rot="14410717">
              <a:off x="6601731" y="2042784"/>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a:hlinkClick r:id="rId12" action="ppaction://hlinksldjump"/>
              <a:extLst>
                <a:ext uri="{FF2B5EF4-FFF2-40B4-BE49-F238E27FC236}">
                  <a16:creationId xmlns:a16="http://schemas.microsoft.com/office/drawing/2014/main" id="{87919ECE-6A6C-48D9-8822-B492F5E633E3}"/>
                </a:ext>
              </a:extLst>
            </p:cNvPr>
            <p:cNvSpPr/>
            <p:nvPr/>
          </p:nvSpPr>
          <p:spPr>
            <a:xfrm rot="15857689">
              <a:off x="6700296" y="2444795"/>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Isosceles Triangle 27">
              <a:hlinkClick r:id="rId13" action="ppaction://hlinksldjump"/>
              <a:extLst>
                <a:ext uri="{FF2B5EF4-FFF2-40B4-BE49-F238E27FC236}">
                  <a16:creationId xmlns:a16="http://schemas.microsoft.com/office/drawing/2014/main" id="{1084573A-F616-156A-EA7A-EE3ED4ACD5A6}"/>
                </a:ext>
              </a:extLst>
            </p:cNvPr>
            <p:cNvSpPr/>
            <p:nvPr/>
          </p:nvSpPr>
          <p:spPr>
            <a:xfrm rot="17272350">
              <a:off x="6680076" y="2833586"/>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hlinkClick r:id="rId14" action="ppaction://hlinksldjump"/>
              <a:extLst>
                <a:ext uri="{FF2B5EF4-FFF2-40B4-BE49-F238E27FC236}">
                  <a16:creationId xmlns:a16="http://schemas.microsoft.com/office/drawing/2014/main" id="{C736ACD1-8A10-5C6F-E08A-67AD001FAEC6}"/>
                </a:ext>
              </a:extLst>
            </p:cNvPr>
            <p:cNvSpPr/>
            <p:nvPr/>
          </p:nvSpPr>
          <p:spPr>
            <a:xfrm rot="18675847">
              <a:off x="6473044" y="3154921"/>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Isosceles Triangle 29">
              <a:hlinkClick r:id="rId15" action="ppaction://hlinksldjump"/>
              <a:extLst>
                <a:ext uri="{FF2B5EF4-FFF2-40B4-BE49-F238E27FC236}">
                  <a16:creationId xmlns:a16="http://schemas.microsoft.com/office/drawing/2014/main" id="{F8694022-87C8-0E13-9163-2435025E89F5}"/>
                </a:ext>
              </a:extLst>
            </p:cNvPr>
            <p:cNvSpPr/>
            <p:nvPr/>
          </p:nvSpPr>
          <p:spPr>
            <a:xfrm rot="20126748">
              <a:off x="6144429" y="3419252"/>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Isosceles Triangle 31">
              <a:hlinkClick r:id="rId22" action="ppaction://hlinksldjump"/>
              <a:extLst>
                <a:ext uri="{FF2B5EF4-FFF2-40B4-BE49-F238E27FC236}">
                  <a16:creationId xmlns:a16="http://schemas.microsoft.com/office/drawing/2014/main" id="{D50CC5E4-804A-EFDC-CF4E-53D63327004C}"/>
                </a:ext>
              </a:extLst>
            </p:cNvPr>
            <p:cNvSpPr/>
            <p:nvPr/>
          </p:nvSpPr>
          <p:spPr>
            <a:xfrm rot="8647215">
              <a:off x="5206528" y="1797712"/>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Isosceles Triangle 32">
              <a:hlinkClick r:id="rId18" action="ppaction://hlinksldjump"/>
              <a:extLst>
                <a:ext uri="{FF2B5EF4-FFF2-40B4-BE49-F238E27FC236}">
                  <a16:creationId xmlns:a16="http://schemas.microsoft.com/office/drawing/2014/main" id="{D0D75E2D-C366-9B35-CAA3-D8855A151C34}"/>
                </a:ext>
              </a:extLst>
            </p:cNvPr>
            <p:cNvSpPr/>
            <p:nvPr/>
          </p:nvSpPr>
          <p:spPr>
            <a:xfrm rot="2857243">
              <a:off x="5027104" y="3181538"/>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hlinkClick r:id="rId17" action="ppaction://hlinksldjump"/>
              <a:extLst>
                <a:ext uri="{FF2B5EF4-FFF2-40B4-BE49-F238E27FC236}">
                  <a16:creationId xmlns:a16="http://schemas.microsoft.com/office/drawing/2014/main" id="{0EB22A55-72C4-8F6B-88A2-9669B9AF981F}"/>
                </a:ext>
              </a:extLst>
            </p:cNvPr>
            <p:cNvSpPr/>
            <p:nvPr/>
          </p:nvSpPr>
          <p:spPr>
            <a:xfrm rot="1416555">
              <a:off x="5350905" y="3443562"/>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hlinkClick r:id="rId16" action="ppaction://hlinksldjump"/>
              <a:extLst>
                <a:ext uri="{FF2B5EF4-FFF2-40B4-BE49-F238E27FC236}">
                  <a16:creationId xmlns:a16="http://schemas.microsoft.com/office/drawing/2014/main" id="{49FD631A-96ED-FA19-9C62-DF94A90A321F}"/>
                </a:ext>
              </a:extLst>
            </p:cNvPr>
            <p:cNvSpPr/>
            <p:nvPr/>
          </p:nvSpPr>
          <p:spPr>
            <a:xfrm>
              <a:off x="5748310" y="3515839"/>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Isosceles Triangle 37">
              <a:hlinkClick r:id="rId19" action="ppaction://hlinksldjump"/>
              <a:extLst>
                <a:ext uri="{FF2B5EF4-FFF2-40B4-BE49-F238E27FC236}">
                  <a16:creationId xmlns:a16="http://schemas.microsoft.com/office/drawing/2014/main" id="{7EF1A05C-82A7-4C8C-3EC2-1F018BE3E60E}"/>
                </a:ext>
              </a:extLst>
            </p:cNvPr>
            <p:cNvSpPr/>
            <p:nvPr/>
          </p:nvSpPr>
          <p:spPr>
            <a:xfrm rot="4236676">
              <a:off x="4808046" y="2846933"/>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hlinkClick r:id="rId20" action="ppaction://hlinksldjump"/>
              <a:extLst>
                <a:ext uri="{FF2B5EF4-FFF2-40B4-BE49-F238E27FC236}">
                  <a16:creationId xmlns:a16="http://schemas.microsoft.com/office/drawing/2014/main" id="{C64E9E22-9276-D5FD-0C97-A3941135FE04}"/>
                </a:ext>
              </a:extLst>
            </p:cNvPr>
            <p:cNvSpPr/>
            <p:nvPr/>
          </p:nvSpPr>
          <p:spPr>
            <a:xfrm rot="5763103">
              <a:off x="4786466" y="2424966"/>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Isosceles Triangle 41">
              <a:hlinkClick r:id="rId21" action="ppaction://hlinksldjump"/>
              <a:extLst>
                <a:ext uri="{FF2B5EF4-FFF2-40B4-BE49-F238E27FC236}">
                  <a16:creationId xmlns:a16="http://schemas.microsoft.com/office/drawing/2014/main" id="{6DD94878-55D9-9E92-2DDA-0F9882E360E3}"/>
                </a:ext>
              </a:extLst>
            </p:cNvPr>
            <p:cNvSpPr/>
            <p:nvPr/>
          </p:nvSpPr>
          <p:spPr>
            <a:xfrm rot="7178622">
              <a:off x="4924855" y="2069892"/>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Isosceles Triangle 54">
              <a:hlinkClick r:id="rId23" action="ppaction://hlinksldjump"/>
              <a:extLst>
                <a:ext uri="{FF2B5EF4-FFF2-40B4-BE49-F238E27FC236}">
                  <a16:creationId xmlns:a16="http://schemas.microsoft.com/office/drawing/2014/main" id="{593E2D96-D2B9-0633-1C66-600B00FB5E16}"/>
                </a:ext>
              </a:extLst>
            </p:cNvPr>
            <p:cNvSpPr/>
            <p:nvPr/>
          </p:nvSpPr>
          <p:spPr>
            <a:xfrm rot="10076273">
              <a:off x="5553609" y="1612893"/>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C051463A-FF52-CF46-60AF-CDEE8FD1A178}"/>
              </a:ext>
            </a:extLst>
          </p:cNvPr>
          <p:cNvGrpSpPr/>
          <p:nvPr/>
        </p:nvGrpSpPr>
        <p:grpSpPr>
          <a:xfrm>
            <a:off x="6005736" y="4810125"/>
            <a:ext cx="167643" cy="1016627"/>
            <a:chOff x="6020022" y="4597691"/>
            <a:chExt cx="167643" cy="1016627"/>
          </a:xfrm>
        </p:grpSpPr>
        <p:sp>
          <p:nvSpPr>
            <p:cNvPr id="57" name="Freeform: Shape 56">
              <a:extLst>
                <a:ext uri="{FF2B5EF4-FFF2-40B4-BE49-F238E27FC236}">
                  <a16:creationId xmlns:a16="http://schemas.microsoft.com/office/drawing/2014/main" id="{F32E9A07-4288-4076-9003-628BE5AAFEDE}"/>
                </a:ext>
              </a:extLst>
            </p:cNvPr>
            <p:cNvSpPr/>
            <p:nvPr/>
          </p:nvSpPr>
          <p:spPr>
            <a:xfrm rot="10800000" flipV="1">
              <a:off x="6020022" y="4597691"/>
              <a:ext cx="167641" cy="920154"/>
            </a:xfrm>
            <a:custGeom>
              <a:avLst/>
              <a:gdLst>
                <a:gd name="connsiteX0" fmla="*/ 1 w 167641"/>
                <a:gd name="connsiteY0" fmla="*/ 835791 h 835791"/>
                <a:gd name="connsiteX1" fmla="*/ 167641 w 167641"/>
                <a:gd name="connsiteY1" fmla="*/ 835791 h 835791"/>
                <a:gd name="connsiteX2" fmla="*/ 167641 w 167641"/>
                <a:gd name="connsiteY2" fmla="*/ 165397 h 835791"/>
                <a:gd name="connsiteX3" fmla="*/ 83821 w 167641"/>
                <a:gd name="connsiteY3" fmla="*/ 0 h 835791"/>
                <a:gd name="connsiteX4" fmla="*/ 0 w 167641"/>
                <a:gd name="connsiteY4" fmla="*/ 165397 h 835791"/>
                <a:gd name="connsiteX5" fmla="*/ 1 w 167641"/>
                <a:gd name="connsiteY5" fmla="*/ 165397 h 83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41" h="835791">
                  <a:moveTo>
                    <a:pt x="1" y="835791"/>
                  </a:moveTo>
                  <a:lnTo>
                    <a:pt x="167641" y="835791"/>
                  </a:lnTo>
                  <a:lnTo>
                    <a:pt x="167641" y="165397"/>
                  </a:lnTo>
                  <a:lnTo>
                    <a:pt x="83821" y="0"/>
                  </a:lnTo>
                  <a:lnTo>
                    <a:pt x="0" y="165397"/>
                  </a:lnTo>
                  <a:lnTo>
                    <a:pt x="1" y="165397"/>
                  </a:lnTo>
                  <a:close/>
                </a:path>
              </a:pathLst>
            </a:custGeom>
            <a:gradFill flip="none" rotWithShape="1">
              <a:gsLst>
                <a:gs pos="40000">
                  <a:srgbClr val="D6B700"/>
                </a:gs>
                <a:gs pos="0">
                  <a:srgbClr val="FFFF00"/>
                </a:gs>
                <a:gs pos="100000">
                  <a:schemeClr val="accent4">
                    <a:lumMod val="75000"/>
                  </a:schemeClr>
                </a:gs>
              </a:gsLst>
              <a:lin ang="10800000" scaled="1"/>
              <a:tileRect/>
            </a:gradFill>
            <a:ln>
              <a:noFill/>
            </a:ln>
            <a:scene3d>
              <a:camera prst="orthographicFront"/>
              <a:lightRig rig="threePt" dir="t"/>
            </a:scene3d>
            <a:sp3d>
              <a:bevelT w="139700" prst="cross"/>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Oval 57">
              <a:extLst>
                <a:ext uri="{FF2B5EF4-FFF2-40B4-BE49-F238E27FC236}">
                  <a16:creationId xmlns:a16="http://schemas.microsoft.com/office/drawing/2014/main" id="{3F04EA17-A3B7-4FF8-9E9F-7564078AB629}"/>
                </a:ext>
              </a:extLst>
            </p:cNvPr>
            <p:cNvSpPr/>
            <p:nvPr/>
          </p:nvSpPr>
          <p:spPr>
            <a:xfrm>
              <a:off x="6020022" y="5446675"/>
              <a:ext cx="167643" cy="167643"/>
            </a:xfrm>
            <a:prstGeom prst="ellipse">
              <a:avLst/>
            </a:prstGeom>
            <a:solidFill>
              <a:schemeClr val="tx1">
                <a:lumMod val="75000"/>
                <a:lumOff val="25000"/>
              </a:scheme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3" name="TextBox 22">
            <a:hlinkClick r:id="rId24" action="ppaction://hlinksldjump"/>
            <a:extLst>
              <a:ext uri="{FF2B5EF4-FFF2-40B4-BE49-F238E27FC236}">
                <a16:creationId xmlns:a16="http://schemas.microsoft.com/office/drawing/2014/main" id="{0437E7B0-279F-A1D0-1128-EAFA1C8F0FB6}"/>
              </a:ext>
            </a:extLst>
          </p:cNvPr>
          <p:cNvSpPr txBox="1"/>
          <p:nvPr/>
        </p:nvSpPr>
        <p:spPr>
          <a:xfrm>
            <a:off x="9045133" y="6070809"/>
            <a:ext cx="3076136" cy="738664"/>
          </a:xfrm>
          <a:prstGeom prst="rect">
            <a:avLst/>
          </a:prstGeom>
          <a:solidFill>
            <a:schemeClr val="bg1"/>
          </a:solidFill>
          <a:ln>
            <a:solidFill>
              <a:srgbClr val="00A23A"/>
            </a:solidFill>
          </a:ln>
        </p:spPr>
        <p:txBody>
          <a:bodyPr wrap="square">
            <a:spAutoFit/>
          </a:bodyPr>
          <a:lstStyle/>
          <a:p>
            <a:pPr algn="just"/>
            <a:r>
              <a:rPr lang="en-US" sz="1400" dirty="0">
                <a:solidFill>
                  <a:srgbClr val="FF0000"/>
                </a:solidFill>
                <a:latin typeface="Arial" panose="020B0604020202020204" pitchFamily="34" charset="0"/>
                <a:cs typeface="Arial" panose="020B0604020202020204" pitchFamily="34" charset="0"/>
              </a:rPr>
              <a:t>Click </a:t>
            </a:r>
            <a:r>
              <a:rPr lang="en-US" sz="1400" dirty="0" err="1">
                <a:solidFill>
                  <a:srgbClr val="FF0000"/>
                </a:solidFill>
                <a:latin typeface="Arial" panose="020B0604020202020204" pitchFamily="34" charset="0"/>
                <a:cs typeface="Arial" panose="020B0604020202020204" pitchFamily="34" charset="0"/>
              </a:rPr>
              <a:t>vào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đây</a:t>
            </a:r>
            <a:r>
              <a:rPr lang="vi-VN" sz="1400" dirty="0">
                <a:solidFill>
                  <a:srgbClr val="FF0000"/>
                </a:solidFill>
                <a:latin typeface="Arial" panose="020B0604020202020204" pitchFamily="34" charset="0"/>
                <a:cs typeface="Arial" panose="020B0604020202020204" pitchFamily="34" charset="0"/>
              </a:rPr>
              <a:t>       </a:t>
            </a:r>
            <a:r>
              <a:rPr lang="en-US" sz="1400" dirty="0">
                <a:solidFill>
                  <a:srgbClr val="FF0000"/>
                </a:solidFill>
                <a:latin typeface="Arial" panose="020B0604020202020204" pitchFamily="34" charset="0"/>
                <a:cs typeface="Arial" panose="020B0604020202020204" pitchFamily="34" charset="0"/>
              </a:rPr>
              <a:t> </a:t>
            </a:r>
            <a:r>
              <a:rPr lang="vi-VN" sz="1400" dirty="0">
                <a:solidFill>
                  <a:srgbClr val="FF0000"/>
                </a:solidFill>
                <a:latin typeface="Arial" panose="020B0604020202020204" pitchFamily="34" charset="0"/>
                <a:cs typeface="Arial" panose="020B0604020202020204" pitchFamily="34" charset="0"/>
              </a:rPr>
              <a:t>(</a:t>
            </a:r>
            <a:r>
              <a:rPr lang="en-US" sz="1400" dirty="0" err="1">
                <a:solidFill>
                  <a:srgbClr val="FF0000"/>
                </a:solidFill>
                <a:latin typeface="Arial" panose="020B0604020202020204" pitchFamily="34" charset="0"/>
                <a:cs typeface="Arial" panose="020B0604020202020204" pitchFamily="34" charset="0"/>
              </a:rPr>
              <a:t>khi</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thư</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kí</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báo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đã</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tìm</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đủ</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đáp</a:t>
            </a:r>
            <a:r>
              <a:rPr lang="en-US" sz="1400" dirty="0">
                <a:solidFill>
                  <a:srgbClr val="FF0000"/>
                </a:solidFill>
                <a:latin typeface="Arial" panose="020B0604020202020204" pitchFamily="34" charset="0"/>
                <a:cs typeface="Arial" panose="020B0604020202020204" pitchFamily="34" charset="0"/>
              </a:rPr>
              <a:t> </a:t>
            </a:r>
            <a:r>
              <a:rPr lang="vi-VN" sz="1400">
                <a:solidFill>
                  <a:srgbClr val="FF0000"/>
                </a:solidFill>
                <a:latin typeface="Arial" panose="020B0604020202020204" pitchFamily="34" charset="0"/>
                <a:cs typeface="Arial" panose="020B0604020202020204" pitchFamily="34" charset="0"/>
              </a:rPr>
              <a:t>án </a:t>
            </a:r>
            <a:r>
              <a:rPr lang="en-US" sz="1400">
                <a:solidFill>
                  <a:srgbClr val="FF0000"/>
                </a:solidFill>
                <a:latin typeface="Arial" panose="020B0604020202020204" pitchFamily="34" charset="0"/>
                <a:cs typeface="Arial" panose="020B0604020202020204" pitchFamily="34" charset="0"/>
              </a:rPr>
              <a:t>1</a:t>
            </a:r>
            <a:r>
              <a:rPr lang="en-GB" sz="1400" dirty="0">
                <a:solidFill>
                  <a:srgbClr val="FF0000"/>
                </a:solidFill>
                <a:latin typeface="Arial" panose="020B0604020202020204" pitchFamily="34" charset="0"/>
                <a:cs typeface="Arial" panose="020B0604020202020204" pitchFamily="34" charset="0"/>
              </a:rPr>
              <a:t>5</a:t>
            </a:r>
            <a:r>
              <a:rPr lang="en-US" sz="140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câu</a:t>
            </a:r>
            <a:r>
              <a:rPr lang="vi-VN" sz="1400" dirty="0">
                <a:solidFill>
                  <a:srgbClr val="FF0000"/>
                </a:solidFill>
                <a:latin typeface="Arial" panose="020B0604020202020204" pitchFamily="34" charset="0"/>
                <a:cs typeface="Arial" panose="020B0604020202020204" pitchFamily="34" charset="0"/>
              </a:rPr>
              <a:t>) để về slide nêu thông điệp của từ khoá </a:t>
            </a:r>
            <a:endParaRPr lang="en-US" sz="1400" dirty="0">
              <a:solidFill>
                <a:srgbClr val="FF0000"/>
              </a:solidFill>
              <a:latin typeface="Arial" panose="020B0604020202020204" pitchFamily="34" charset="0"/>
              <a:cs typeface="Arial" panose="020B0604020202020204" pitchFamily="34" charset="0"/>
            </a:endParaRPr>
          </a:p>
        </p:txBody>
      </p:sp>
      <p:pic>
        <p:nvPicPr>
          <p:cNvPr id="40" name="Graphic 39" descr="Right pointing backhand index">
            <a:hlinkClick r:id="rId25" action="ppaction://hlinksldjump"/>
            <a:extLst>
              <a:ext uri="{FF2B5EF4-FFF2-40B4-BE49-F238E27FC236}">
                <a16:creationId xmlns:a16="http://schemas.microsoft.com/office/drawing/2014/main" id="{D99723B8-A054-39A6-9F99-03E81660F490}"/>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0344734" y="6101248"/>
            <a:ext cx="264869" cy="264869"/>
          </a:xfrm>
          <a:prstGeom prst="rect">
            <a:avLst/>
          </a:prstGeom>
        </p:spPr>
      </p:pic>
    </p:spTree>
    <p:extLst>
      <p:ext uri="{BB962C8B-B14F-4D97-AF65-F5344CB8AC3E}">
        <p14:creationId xmlns:p14="http://schemas.microsoft.com/office/powerpoint/2010/main" val="1345713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750" fill="hold"/>
                                        <p:tgtEl>
                                          <p:spTgt spid="52"/>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750" fill="hold"/>
                                        <p:tgtEl>
                                          <p:spTgt spid="53"/>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750" fill="hold"/>
                                        <p:tgtEl>
                                          <p:spTgt spid="54"/>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750" fill="hold"/>
                                        <p:tgtEl>
                                          <p:spTgt spid="43"/>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750" fill="hold"/>
                                        <p:tgtEl>
                                          <p:spTgt spid="44"/>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750" fill="hold"/>
                                        <p:tgtEl>
                                          <p:spTgt spid="45"/>
                                        </p:tgtEl>
                                        <p:attrNameLst>
                                          <p:attrName>style.visibility</p:attrName>
                                        </p:attrNameLst>
                                      </p:cBhvr>
                                      <p:tavLst>
                                        <p:tav tm="0">
                                          <p:val>
                                            <p:strVal val="hidden"/>
                                          </p:val>
                                        </p:tav>
                                        <p:tav tm="50000">
                                          <p:val>
                                            <p:strVal val="visible"/>
                                          </p:val>
                                        </p:tav>
                                      </p:tavLst>
                                    </p:anim>
                                  </p:childTnLst>
                                </p:cTn>
                              </p:par>
                              <p:par>
                                <p:cTn id="17" presetID="35" presetClass="emph" presetSubtype="0" repeatCount="indefinite" fill="hold" grpId="0" nodeType="withEffect">
                                  <p:stCondLst>
                                    <p:cond delay="0"/>
                                  </p:stCondLst>
                                  <p:childTnLst>
                                    <p:anim calcmode="discrete" valueType="str">
                                      <p:cBhvr>
                                        <p:cTn id="18" dur="750" fill="hold"/>
                                        <p:tgtEl>
                                          <p:spTgt spid="46"/>
                                        </p:tgtEl>
                                        <p:attrNameLst>
                                          <p:attrName>style.visibility</p:attrName>
                                        </p:attrNameLst>
                                      </p:cBhvr>
                                      <p:tavLst>
                                        <p:tav tm="0">
                                          <p:val>
                                            <p:strVal val="hidden"/>
                                          </p:val>
                                        </p:tav>
                                        <p:tav tm="50000">
                                          <p:val>
                                            <p:strVal val="visible"/>
                                          </p:val>
                                        </p:tav>
                                      </p:tavLst>
                                    </p:anim>
                                  </p:childTnLst>
                                </p:cTn>
                              </p:par>
                              <p:par>
                                <p:cTn id="19" presetID="35" presetClass="emph" presetSubtype="0" repeatCount="indefinite" fill="hold" grpId="0" nodeType="withEffect">
                                  <p:stCondLst>
                                    <p:cond delay="0"/>
                                  </p:stCondLst>
                                  <p:childTnLst>
                                    <p:anim calcmode="discrete" valueType="str">
                                      <p:cBhvr>
                                        <p:cTn id="20" dur="750" fill="hold"/>
                                        <p:tgtEl>
                                          <p:spTgt spid="47"/>
                                        </p:tgtEl>
                                        <p:attrNameLst>
                                          <p:attrName>style.visibility</p:attrName>
                                        </p:attrNameLst>
                                      </p:cBhvr>
                                      <p:tavLst>
                                        <p:tav tm="0">
                                          <p:val>
                                            <p:strVal val="hidden"/>
                                          </p:val>
                                        </p:tav>
                                        <p:tav tm="50000">
                                          <p:val>
                                            <p:strVal val="visible"/>
                                          </p:val>
                                        </p:tav>
                                      </p:tavLst>
                                    </p:anim>
                                  </p:childTnLst>
                                </p:cTn>
                              </p:par>
                              <p:par>
                                <p:cTn id="21" presetID="35" presetClass="emph" presetSubtype="0" repeatCount="indefinite" fill="hold" grpId="0" nodeType="withEffect">
                                  <p:stCondLst>
                                    <p:cond delay="0"/>
                                  </p:stCondLst>
                                  <p:childTnLst>
                                    <p:anim calcmode="discrete" valueType="str">
                                      <p:cBhvr>
                                        <p:cTn id="22" dur="750" fill="hold"/>
                                        <p:tgtEl>
                                          <p:spTgt spid="48"/>
                                        </p:tgtEl>
                                        <p:attrNameLst>
                                          <p:attrName>style.visibility</p:attrName>
                                        </p:attrNameLst>
                                      </p:cBhvr>
                                      <p:tavLst>
                                        <p:tav tm="0">
                                          <p:val>
                                            <p:strVal val="hidden"/>
                                          </p:val>
                                        </p:tav>
                                        <p:tav tm="50000">
                                          <p:val>
                                            <p:strVal val="visible"/>
                                          </p:val>
                                        </p:tav>
                                      </p:tavLst>
                                    </p:anim>
                                  </p:childTnLst>
                                </p:cTn>
                              </p:par>
                              <p:par>
                                <p:cTn id="23" presetID="35" presetClass="emph" presetSubtype="0" repeatCount="indefinite" fill="hold" grpId="0" nodeType="withEffect">
                                  <p:stCondLst>
                                    <p:cond delay="0"/>
                                  </p:stCondLst>
                                  <p:childTnLst>
                                    <p:anim calcmode="discrete" valueType="str">
                                      <p:cBhvr>
                                        <p:cTn id="24" dur="750" fill="hold"/>
                                        <p:tgtEl>
                                          <p:spTgt spid="49"/>
                                        </p:tgtEl>
                                        <p:attrNameLst>
                                          <p:attrName>style.visibility</p:attrName>
                                        </p:attrNameLst>
                                      </p:cBhvr>
                                      <p:tavLst>
                                        <p:tav tm="0">
                                          <p:val>
                                            <p:strVal val="hidden"/>
                                          </p:val>
                                        </p:tav>
                                        <p:tav tm="50000">
                                          <p:val>
                                            <p:strVal val="visible"/>
                                          </p:val>
                                        </p:tav>
                                      </p:tavLst>
                                    </p:anim>
                                  </p:childTnLst>
                                </p:cTn>
                              </p:par>
                              <p:par>
                                <p:cTn id="25" presetID="35" presetClass="emph" presetSubtype="0" repeatCount="indefinite" fill="hold" grpId="0" nodeType="withEffect">
                                  <p:stCondLst>
                                    <p:cond delay="0"/>
                                  </p:stCondLst>
                                  <p:childTnLst>
                                    <p:anim calcmode="discrete" valueType="str">
                                      <p:cBhvr>
                                        <p:cTn id="26" dur="750" fill="hold"/>
                                        <p:tgtEl>
                                          <p:spTgt spid="50"/>
                                        </p:tgtEl>
                                        <p:attrNameLst>
                                          <p:attrName>style.visibility</p:attrName>
                                        </p:attrNameLst>
                                      </p:cBhvr>
                                      <p:tavLst>
                                        <p:tav tm="0">
                                          <p:val>
                                            <p:strVal val="hidden"/>
                                          </p:val>
                                        </p:tav>
                                        <p:tav tm="50000">
                                          <p:val>
                                            <p:strVal val="visible"/>
                                          </p:val>
                                        </p:tav>
                                      </p:tavLst>
                                    </p:anim>
                                  </p:childTnLst>
                                </p:cTn>
                              </p:par>
                              <p:par>
                                <p:cTn id="27" presetID="35" presetClass="emph" presetSubtype="0" repeatCount="indefinite" fill="hold" grpId="0" nodeType="withEffect">
                                  <p:stCondLst>
                                    <p:cond delay="0"/>
                                  </p:stCondLst>
                                  <p:childTnLst>
                                    <p:anim calcmode="discrete" valueType="str">
                                      <p:cBhvr>
                                        <p:cTn id="28" dur="750" fill="hold"/>
                                        <p:tgtEl>
                                          <p:spTgt spid="5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4"/>
                    </p:tgtEl>
                  </p:cond>
                </p:stCondLst>
                <p:endSync evt="end" delay="0">
                  <p:rtn val="all"/>
                </p:endSync>
                <p:childTnLst>
                  <p:par>
                    <p:cTn id="30" fill="hold">
                      <p:stCondLst>
                        <p:cond delay="0"/>
                      </p:stCondLst>
                      <p:childTnLst>
                        <p:par>
                          <p:cTn id="31" fill="hold">
                            <p:stCondLst>
                              <p:cond delay="0"/>
                            </p:stCondLst>
                            <p:childTnLst>
                              <p:par>
                                <p:cTn id="32" presetID="8" presetClass="emph" presetSubtype="0" repeatCount="indefinite" fill="hold" grpId="0" nodeType="withEffect">
                                  <p:stCondLst>
                                    <p:cond delay="0"/>
                                  </p:stCondLst>
                                  <p:childTnLst>
                                    <p:animRot by="-21600000">
                                      <p:cBhvr>
                                        <p:cTn id="33" dur="500" fill="hold"/>
                                        <p:tgtEl>
                                          <p:spTgt spid="31"/>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500" fill="hold"/>
                                        <p:tgtEl>
                                          <p:spTgt spid="56"/>
                                        </p:tgtEl>
                                        <p:attrNameLst>
                                          <p:attrName>r</p:attrName>
                                        </p:attrNameLst>
                                      </p:cBhvr>
                                    </p:animRot>
                                  </p:childTnLst>
                                </p:cTn>
                              </p:par>
                              <p:par>
                                <p:cTn id="36" presetID="1" presetClass="mediacall" presetSubtype="0" fill="hold" nodeType="withEffect">
                                  <p:stCondLst>
                                    <p:cond delay="0"/>
                                  </p:stCondLst>
                                  <p:childTnLst>
                                    <p:cmd type="call" cmd="playFrom(0.0)">
                                      <p:cBhvr>
                                        <p:cTn id="37" dur="19199" fill="hold"/>
                                        <p:tgtEl>
                                          <p:spTgt spid="16"/>
                                        </p:tgtEl>
                                      </p:cBhvr>
                                    </p:cmd>
                                  </p:childTnLst>
                                </p:cTn>
                              </p:par>
                            </p:childTnLst>
                          </p:cTn>
                        </p:par>
                      </p:childTnLst>
                    </p:cTn>
                  </p:par>
                  <p:par>
                    <p:cTn id="38" fill="hold">
                      <p:stCondLst>
                        <p:cond delay="indefinite"/>
                      </p:stCondLst>
                      <p:childTnLst>
                        <p:par>
                          <p:cTn id="39" fill="hold">
                            <p:stCondLst>
                              <p:cond delay="0"/>
                            </p:stCondLst>
                            <p:childTnLst>
                              <p:par>
                                <p:cTn id="40" presetID="8" presetClass="emph" presetSubtype="0" decel="100000" fill="hold" grpId="1" nodeType="clickEffect">
                                  <p:stCondLst>
                                    <p:cond delay="1000"/>
                                  </p:stCondLst>
                                  <p:childTnLst>
                                    <p:animRot by="-21600000">
                                      <p:cBhvr>
                                        <p:cTn id="41" dur="1000" fill="hold"/>
                                        <p:tgtEl>
                                          <p:spTgt spid="31"/>
                                        </p:tgtEl>
                                        <p:attrNameLst>
                                          <p:attrName>r</p:attrName>
                                        </p:attrNameLst>
                                      </p:cBhvr>
                                    </p:animRot>
                                  </p:childTnLst>
                                </p:cTn>
                              </p:par>
                              <p:par>
                                <p:cTn id="42" presetID="8" presetClass="emph" presetSubtype="0" fill="hold" nodeType="withEffect">
                                  <p:stCondLst>
                                    <p:cond delay="1000"/>
                                  </p:stCondLst>
                                  <p:childTnLst>
                                    <p:animRot by="21600000">
                                      <p:cBhvr>
                                        <p:cTn id="43" dur="1000" fill="hold"/>
                                        <p:tgtEl>
                                          <p:spTgt spid="56"/>
                                        </p:tgtEl>
                                        <p:attrNameLst>
                                          <p:attrName>r</p:attrName>
                                        </p:attrNameLst>
                                      </p:cBhvr>
                                    </p:animRot>
                                  </p:childTnLst>
                                </p:cTn>
                              </p:par>
                            </p:childTnLst>
                          </p:cTn>
                        </p:par>
                      </p:childTnLst>
                    </p:cTn>
                  </p:par>
                </p:childTnLst>
              </p:cTn>
              <p:nextCondLst>
                <p:cond evt="onClick" delay="0">
                  <p:tgtEl>
                    <p:spTgt spid="4"/>
                  </p:tgtEl>
                </p:cond>
              </p:nextCondLst>
            </p:seq>
            <p:audio>
              <p:cMediaNode showWhenStopped="0">
                <p:cTn id="44" repeatCount="indefinite" fill="hold" display="0">
                  <p:stCondLst>
                    <p:cond delay="indefinite"/>
                  </p:stCondLst>
                  <p:endCondLst>
                    <p:cond evt="onStopAudio" delay="0">
                      <p:tgtEl>
                        <p:sldTgt/>
                      </p:tgtEl>
                    </p:cond>
                  </p:endCondLst>
                </p:cTn>
                <p:tgtEl>
                  <p:spTgt spid="16"/>
                </p:tgtEl>
              </p:cMediaNode>
            </p:audio>
          </p:childTnLst>
        </p:cTn>
      </p:par>
    </p:tnLst>
    <p:bldLst>
      <p:bldGraphic spid="31" grpId="0">
        <p:bldAsOne/>
      </p:bldGraphic>
      <p:bldGraphic spid="31" grpId="1">
        <p:bldAsOne/>
      </p:bldGraphic>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50382"/>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653259" y="221116"/>
            <a:ext cx="9005715"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latin typeface="Times New Roman" panose="02020603050405020304" pitchFamily="18" charset="0"/>
                <a:ea typeface="Calibri" panose="020F0502020204030204" pitchFamily="34" charset="0"/>
              </a:rPr>
              <a:t>K</a:t>
            </a:r>
            <a:r>
              <a:rPr lang="en-GB" sz="2400" b="1">
                <a:solidFill>
                  <a:srgbClr val="000000"/>
                </a:solidFill>
                <a:latin typeface="Times New Roman" panose="02020603050405020304" pitchFamily="18" charset="0"/>
                <a:ea typeface="Calibri" panose="020F0502020204030204" pitchFamily="34" charset="0"/>
              </a:rPr>
              <a:t>hông ai có thể xâm phạm đến, đụng đến.</a:t>
            </a:r>
            <a:endParaRPr lang="vi-VN" sz="7200" b="1" dirty="0">
              <a:latin typeface="Calibri" panose="020F0502020204030204" pitchFamily="34" charset="0"/>
              <a:ea typeface="Calibri" panose="020F0502020204030204" pitchFamily="34" charset="0"/>
              <a:cs typeface="Calibri" panose="020F0502020204030204" pitchFamily="34" charset="0"/>
            </a:endParaRPr>
          </a:p>
        </p:txBody>
      </p:sp>
      <p:sp>
        <p:nvSpPr>
          <p:cNvPr id="15" name="Đáp án B">
            <a:extLst>
              <a:ext uri="{FF2B5EF4-FFF2-40B4-BE49-F238E27FC236}">
                <a16:creationId xmlns:a16="http://schemas.microsoft.com/office/drawing/2014/main" id="{B504175A-062C-3F1D-4DEA-BCD56D2C9EB0}"/>
              </a:ext>
            </a:extLst>
          </p:cNvPr>
          <p:cNvSpPr/>
          <p:nvPr/>
        </p:nvSpPr>
        <p:spPr>
          <a:xfrm>
            <a:off x="4583767" y="1801132"/>
            <a:ext cx="514469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600" b="1">
                <a:solidFill>
                  <a:srgbClr val="FF0000"/>
                </a:solidFill>
                <a:latin typeface="Times New Roman" panose="02020603050405020304" pitchFamily="18" charset="0"/>
                <a:cs typeface="Times New Roman" panose="02020603050405020304" pitchFamily="18" charset="0"/>
              </a:rPr>
              <a:t>B</a:t>
            </a:r>
            <a:r>
              <a:rPr lang="en-GB" sz="3600" b="1">
                <a:solidFill>
                  <a:schemeClr val="tx1"/>
                </a:solidFill>
                <a:latin typeface="Times New Roman" panose="02020603050405020304" pitchFamily="18" charset="0"/>
                <a:cs typeface="Times New Roman" panose="02020603050405020304" pitchFamily="18" charset="0"/>
              </a:rPr>
              <a:t>ẤT KHẢ XÂM PHẠM</a:t>
            </a:r>
            <a:endParaRPr lang="en-US" sz="54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802257" y="5927228"/>
            <a:ext cx="609600" cy="609600"/>
          </a:xfrm>
          <a:prstGeom prst="rect">
            <a:avLst/>
          </a:prstGeom>
        </p:spPr>
      </p:pic>
      <p:sp>
        <p:nvSpPr>
          <p:cNvPr id="1034" name="Arrow: Left 1033">
            <a:hlinkClick r:id="rId8" action="ppaction://hlinksldjump"/>
            <a:extLst>
              <a:ext uri="{FF2B5EF4-FFF2-40B4-BE49-F238E27FC236}">
                <a16:creationId xmlns:a16="http://schemas.microsoft.com/office/drawing/2014/main" id="{F3098572-B3D3-3843-A466-C4655CA7C2E7}"/>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8" name="Picture 7" descr="A blue and white alarm clock with bells&#10;&#10;Description automatically generated">
            <a:extLst>
              <a:ext uri="{FF2B5EF4-FFF2-40B4-BE49-F238E27FC236}">
                <a16:creationId xmlns:a16="http://schemas.microsoft.com/office/drawing/2014/main" id="{3F761FAE-E502-F64E-241B-A36AFE5EECE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5" name="Oval 1034">
            <a:extLst>
              <a:ext uri="{FF2B5EF4-FFF2-40B4-BE49-F238E27FC236}">
                <a16:creationId xmlns:a16="http://schemas.microsoft.com/office/drawing/2014/main" id="{959C4B4D-266E-9431-1DCC-4E29E452433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6" name="Oval 1035">
            <a:extLst>
              <a:ext uri="{FF2B5EF4-FFF2-40B4-BE49-F238E27FC236}">
                <a16:creationId xmlns:a16="http://schemas.microsoft.com/office/drawing/2014/main" id="{7B7545BD-F7D3-2123-16E4-D8625731FB9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7" name="Oval 1036">
            <a:extLst>
              <a:ext uri="{FF2B5EF4-FFF2-40B4-BE49-F238E27FC236}">
                <a16:creationId xmlns:a16="http://schemas.microsoft.com/office/drawing/2014/main" id="{76A52C1A-1639-65A2-30BB-2873D493B7F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8" name="Oval 1037">
            <a:extLst>
              <a:ext uri="{FF2B5EF4-FFF2-40B4-BE49-F238E27FC236}">
                <a16:creationId xmlns:a16="http://schemas.microsoft.com/office/drawing/2014/main" id="{8A94BBC0-7705-94FB-DAD7-BCC96D2AF07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39" name="Oval 1038">
            <a:extLst>
              <a:ext uri="{FF2B5EF4-FFF2-40B4-BE49-F238E27FC236}">
                <a16:creationId xmlns:a16="http://schemas.microsoft.com/office/drawing/2014/main" id="{4ED51B68-CE55-E5D1-120E-0EA0E87705C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0" name="Oval 1039">
            <a:extLst>
              <a:ext uri="{FF2B5EF4-FFF2-40B4-BE49-F238E27FC236}">
                <a16:creationId xmlns:a16="http://schemas.microsoft.com/office/drawing/2014/main" id="{35B3AB3D-8A4F-173D-A0C8-94132C9C2E3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1" name="Oval 1040">
            <a:extLst>
              <a:ext uri="{FF2B5EF4-FFF2-40B4-BE49-F238E27FC236}">
                <a16:creationId xmlns:a16="http://schemas.microsoft.com/office/drawing/2014/main" id="{711FD2BE-E02B-940B-850D-06A9F6F793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2" name="Oval 1041">
            <a:extLst>
              <a:ext uri="{FF2B5EF4-FFF2-40B4-BE49-F238E27FC236}">
                <a16:creationId xmlns:a16="http://schemas.microsoft.com/office/drawing/2014/main" id="{0FD69338-11C9-6376-4012-78FD13E7166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3" name="Oval 1042">
            <a:extLst>
              <a:ext uri="{FF2B5EF4-FFF2-40B4-BE49-F238E27FC236}">
                <a16:creationId xmlns:a16="http://schemas.microsoft.com/office/drawing/2014/main" id="{7463B15A-A3CE-BBB8-55B6-E5F68C3768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4" name="Oval 1043">
            <a:extLst>
              <a:ext uri="{FF2B5EF4-FFF2-40B4-BE49-F238E27FC236}">
                <a16:creationId xmlns:a16="http://schemas.microsoft.com/office/drawing/2014/main" id="{82B6E217-B11E-30FC-6E85-838DBFAEA4F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5" name="Oval 1044">
            <a:extLst>
              <a:ext uri="{FF2B5EF4-FFF2-40B4-BE49-F238E27FC236}">
                <a16:creationId xmlns:a16="http://schemas.microsoft.com/office/drawing/2014/main" id="{CB8C857B-4415-E5C3-7E90-55032424066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6" name="Oval 1045">
            <a:extLst>
              <a:ext uri="{FF2B5EF4-FFF2-40B4-BE49-F238E27FC236}">
                <a16:creationId xmlns:a16="http://schemas.microsoft.com/office/drawing/2014/main" id="{A6BCC84C-3BA4-D38A-A3A1-BFC8E325305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7" name="Oval 1046">
            <a:extLst>
              <a:ext uri="{FF2B5EF4-FFF2-40B4-BE49-F238E27FC236}">
                <a16:creationId xmlns:a16="http://schemas.microsoft.com/office/drawing/2014/main" id="{23FA1DCD-955D-EF6B-E8BD-768FD3A2EF2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8" name="Oval 1047">
            <a:extLst>
              <a:ext uri="{FF2B5EF4-FFF2-40B4-BE49-F238E27FC236}">
                <a16:creationId xmlns:a16="http://schemas.microsoft.com/office/drawing/2014/main" id="{A1BC2D1E-C343-9494-F368-60C530381DA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49" name="Oval 1048">
            <a:extLst>
              <a:ext uri="{FF2B5EF4-FFF2-40B4-BE49-F238E27FC236}">
                <a16:creationId xmlns:a16="http://schemas.microsoft.com/office/drawing/2014/main" id="{FECEF776-A6C8-1915-2E13-406AAD5CAC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0" name="Oval 1049">
            <a:extLst>
              <a:ext uri="{FF2B5EF4-FFF2-40B4-BE49-F238E27FC236}">
                <a16:creationId xmlns:a16="http://schemas.microsoft.com/office/drawing/2014/main" id="{3AD8A08C-8FAB-5DF8-85FD-614206E69AA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4" name="TextBox 3">
            <a:extLst>
              <a:ext uri="{FF2B5EF4-FFF2-40B4-BE49-F238E27FC236}">
                <a16:creationId xmlns:a16="http://schemas.microsoft.com/office/drawing/2014/main" id="{E7C90A49-55AA-BB77-E800-36171026EFA9}"/>
              </a:ext>
            </a:extLst>
          </p:cNvPr>
          <p:cNvSpPr txBox="1"/>
          <p:nvPr/>
        </p:nvSpPr>
        <p:spPr>
          <a:xfrm>
            <a:off x="1011915" y="3700599"/>
            <a:ext cx="10162890" cy="1569660"/>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a:t>
            </a:r>
            <a:r>
              <a:rPr lang="en-US" sz="2400">
                <a:solidFill>
                  <a:srgbClr val="00B050"/>
                </a:solidFill>
                <a:latin typeface="Arial" panose="020B0604020202020204" pitchFamily="34" charset="0"/>
                <a:cs typeface="Arial" panose="020B0604020202020204" pitchFamily="34" charset="0"/>
              </a:rPr>
              <a:t>III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Nước Cộng hoà xã hội chủ nghĩa Việt Nam là một nước độc lập, có chủ quyền, thống nhất và toàn vẹn lãnh thổ, bao gồm đất liền, hải đảo, vùng biển và vùng trời. Tổ quốc Việt Nam là thiêng liêng, </a:t>
            </a:r>
            <a:r>
              <a:rPr lang="en-GB" sz="2400">
                <a:solidFill>
                  <a:srgbClr val="FF0000"/>
                </a:solidFill>
                <a:latin typeface="Arial" panose="020B0604020202020204" pitchFamily="34" charset="0"/>
                <a:cs typeface="Arial" panose="020B0604020202020204" pitchFamily="34" charset="0"/>
              </a:rPr>
              <a:t>bất khả xâm phạm</a:t>
            </a:r>
            <a:r>
              <a:rPr lang="vi-VN" sz="2400"/>
              <a:t>”</a:t>
            </a:r>
            <a:endParaRPr lang="en-US" sz="2400" dirty="0">
              <a:cs typeface="Arial" panose="020B0604020202020204" pitchFamily="34" charset="0"/>
            </a:endParaRPr>
          </a:p>
        </p:txBody>
      </p:sp>
      <p:pic>
        <p:nvPicPr>
          <p:cNvPr id="28" name="image4.png">
            <a:extLst>
              <a:ext uri="{FF2B5EF4-FFF2-40B4-BE49-F238E27FC236}">
                <a16:creationId xmlns:a16="http://schemas.microsoft.com/office/drawing/2014/main" id="{3F350F68-58AE-4205-AD86-6C43EA88D6D8}"/>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29" name="Group 11">
            <a:extLst>
              <a:ext uri="{FF2B5EF4-FFF2-40B4-BE49-F238E27FC236}">
                <a16:creationId xmlns:a16="http://schemas.microsoft.com/office/drawing/2014/main" id="{9392F196-2599-4CE5-B264-C75B53FFA9E0}"/>
              </a:ext>
            </a:extLst>
          </p:cNvPr>
          <p:cNvGrpSpPr>
            <a:grpSpLocks/>
          </p:cNvGrpSpPr>
          <p:nvPr/>
        </p:nvGrpSpPr>
        <p:grpSpPr bwMode="auto">
          <a:xfrm>
            <a:off x="806095" y="167994"/>
            <a:ext cx="625171" cy="541918"/>
            <a:chOff x="0" y="0"/>
            <a:chExt cx="666" cy="559"/>
          </a:xfrm>
        </p:grpSpPr>
        <p:sp>
          <p:nvSpPr>
            <p:cNvPr id="30" name="Freeform 12">
              <a:extLst>
                <a:ext uri="{FF2B5EF4-FFF2-40B4-BE49-F238E27FC236}">
                  <a16:creationId xmlns:a16="http://schemas.microsoft.com/office/drawing/2014/main" id="{FCFA1296-041F-4A9B-91E6-ABA452676BD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48549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1035"/>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afterEffect">
                                  <p:stCondLst>
                                    <p:cond delay="0"/>
                                  </p:stCondLst>
                                  <p:childTnLst>
                                    <p:set>
                                      <p:cBhvr>
                                        <p:cTn id="18" dur="1" fill="hold">
                                          <p:stCondLst>
                                            <p:cond delay="999"/>
                                          </p:stCondLst>
                                        </p:cTn>
                                        <p:tgtEl>
                                          <p:spTgt spid="1036"/>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5"/>
                  </p:tgtEl>
                </p:cond>
              </p:nextCondLst>
            </p:seq>
          </p:childTnLst>
        </p:cTn>
      </p:par>
    </p:tnLst>
    <p:bldLst>
      <p:bldP spid="15" grpId="0" animBg="1"/>
      <p:bldP spid="1036"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4"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236292"/>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653259" y="221116"/>
            <a:ext cx="9117336"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P</a:t>
            </a:r>
            <a:r>
              <a:rPr lang="en-GB" sz="2400" b="1">
                <a:solidFill>
                  <a:srgbClr val="000000"/>
                </a:solidFill>
                <a:effectLst/>
                <a:latin typeface="Times New Roman" panose="02020603050405020304" pitchFamily="18" charset="0"/>
                <a:ea typeface="Calibri" panose="020F0502020204030204" pitchFamily="34" charset="0"/>
              </a:rPr>
              <a:t>hần mặt đất nối liền với nhau thành một vùng </a:t>
            </a:r>
            <a:r>
              <a:rPr lang="vi-VN" sz="2400" b="1">
                <a:solidFill>
                  <a:srgbClr val="000000"/>
                </a:solidFill>
                <a:effectLst/>
                <a:latin typeface="Times New Roman" panose="02020603050405020304" pitchFamily="18" charset="0"/>
                <a:ea typeface="Calibri" panose="020F0502020204030204" pitchFamily="34" charset="0"/>
              </a:rPr>
              <a:t>tương đối </a:t>
            </a:r>
            <a:r>
              <a:rPr lang="en-GB" sz="2400" b="1">
                <a:solidFill>
                  <a:srgbClr val="000000"/>
                </a:solidFill>
                <a:effectLst/>
                <a:latin typeface="Times New Roman" panose="02020603050405020304" pitchFamily="18" charset="0"/>
                <a:ea typeface="Calibri" panose="020F0502020204030204" pitchFamily="34" charset="0"/>
              </a:rPr>
              <a:t>rộng</a:t>
            </a:r>
            <a:r>
              <a:rPr lang="vi-VN" sz="2400" b="1">
                <a:solidFill>
                  <a:srgbClr val="000000"/>
                </a:solidFill>
                <a:effectLst/>
                <a:latin typeface="Times New Roman" panose="02020603050405020304" pitchFamily="18" charset="0"/>
                <a:ea typeface="Calibri" panose="020F0502020204030204" pitchFamily="34" charset="0"/>
              </a:rPr>
              <a:t>.</a:t>
            </a:r>
            <a:endParaRPr lang="vi-VN" sz="88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39578" y="1887042"/>
            <a:ext cx="514469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ĐẤT L</a:t>
            </a:r>
            <a:r>
              <a:rPr lang="en-GB" sz="3200" b="1">
                <a:solidFill>
                  <a:srgbClr val="FF0000"/>
                </a:solidFill>
                <a:latin typeface="Times New Roman" panose="02020603050405020304" pitchFamily="18" charset="0"/>
                <a:cs typeface="Times New Roman" panose="02020603050405020304" pitchFamily="18" charset="0"/>
              </a:rPr>
              <a:t>I</a:t>
            </a:r>
            <a:r>
              <a:rPr lang="en-GB" sz="3200" b="1">
                <a:solidFill>
                  <a:schemeClr val="tx1"/>
                </a:solidFill>
                <a:latin typeface="Times New Roman" panose="02020603050405020304" pitchFamily="18" charset="0"/>
                <a:cs typeface="Times New Roman" panose="02020603050405020304" pitchFamily="18" charset="0"/>
              </a:rPr>
              <a:t>ỀN</a:t>
            </a:r>
            <a:endParaRPr lang="en-US" sz="32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sp>
        <p:nvSpPr>
          <p:cNvPr id="1034" name="Arrow: Left 1033">
            <a:hlinkClick r:id="rId7" action="ppaction://hlinksldjump"/>
            <a:extLst>
              <a:ext uri="{FF2B5EF4-FFF2-40B4-BE49-F238E27FC236}">
                <a16:creationId xmlns:a16="http://schemas.microsoft.com/office/drawing/2014/main" id="{CE1810BF-6DC9-7AAD-9532-50374F38163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52" name="Picture 1051" descr="A blue and white alarm clock with bells&#10;&#10;Description automatically generated">
            <a:extLst>
              <a:ext uri="{FF2B5EF4-FFF2-40B4-BE49-F238E27FC236}">
                <a16:creationId xmlns:a16="http://schemas.microsoft.com/office/drawing/2014/main" id="{5D7EA16E-E0AF-3BAE-4257-544D09D299F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53" name="Oval 1052">
            <a:extLst>
              <a:ext uri="{FF2B5EF4-FFF2-40B4-BE49-F238E27FC236}">
                <a16:creationId xmlns:a16="http://schemas.microsoft.com/office/drawing/2014/main" id="{935AF595-4A4A-BE7F-0A01-0B0D3802D91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4" name="Oval 1053">
            <a:extLst>
              <a:ext uri="{FF2B5EF4-FFF2-40B4-BE49-F238E27FC236}">
                <a16:creationId xmlns:a16="http://schemas.microsoft.com/office/drawing/2014/main" id="{17AFD0A7-1DF3-CE56-200E-4D4BD13B04C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5" name="Oval 1054">
            <a:extLst>
              <a:ext uri="{FF2B5EF4-FFF2-40B4-BE49-F238E27FC236}">
                <a16:creationId xmlns:a16="http://schemas.microsoft.com/office/drawing/2014/main" id="{6FC89191-BEFE-C68F-F578-7CC42CC0C1D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6" name="Oval 1055">
            <a:extLst>
              <a:ext uri="{FF2B5EF4-FFF2-40B4-BE49-F238E27FC236}">
                <a16:creationId xmlns:a16="http://schemas.microsoft.com/office/drawing/2014/main" id="{8B61D40E-5D3F-7021-8770-73554499972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7" name="Oval 1056">
            <a:extLst>
              <a:ext uri="{FF2B5EF4-FFF2-40B4-BE49-F238E27FC236}">
                <a16:creationId xmlns:a16="http://schemas.microsoft.com/office/drawing/2014/main" id="{FB847DCC-AF68-73DE-204D-0DC2D3DCDF4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8" name="Oval 1057">
            <a:extLst>
              <a:ext uri="{FF2B5EF4-FFF2-40B4-BE49-F238E27FC236}">
                <a16:creationId xmlns:a16="http://schemas.microsoft.com/office/drawing/2014/main" id="{5D31A40D-3439-FC13-85A6-E7F74F65A98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9" name="Oval 1058">
            <a:extLst>
              <a:ext uri="{FF2B5EF4-FFF2-40B4-BE49-F238E27FC236}">
                <a16:creationId xmlns:a16="http://schemas.microsoft.com/office/drawing/2014/main" id="{D42B4FE2-4CF1-C51D-488A-4FE0ADE04B7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60" name="Oval 1059">
            <a:extLst>
              <a:ext uri="{FF2B5EF4-FFF2-40B4-BE49-F238E27FC236}">
                <a16:creationId xmlns:a16="http://schemas.microsoft.com/office/drawing/2014/main" id="{E908C384-747A-BD37-CAE6-D7D2FE31074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61" name="Oval 1060">
            <a:extLst>
              <a:ext uri="{FF2B5EF4-FFF2-40B4-BE49-F238E27FC236}">
                <a16:creationId xmlns:a16="http://schemas.microsoft.com/office/drawing/2014/main" id="{8C4B77CC-F517-0CD7-8BD9-D6094195321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2" name="Oval 1061">
            <a:extLst>
              <a:ext uri="{FF2B5EF4-FFF2-40B4-BE49-F238E27FC236}">
                <a16:creationId xmlns:a16="http://schemas.microsoft.com/office/drawing/2014/main" id="{7064FD79-0C64-CCC0-4DAE-FC39D212666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3" name="Oval 1062">
            <a:extLst>
              <a:ext uri="{FF2B5EF4-FFF2-40B4-BE49-F238E27FC236}">
                <a16:creationId xmlns:a16="http://schemas.microsoft.com/office/drawing/2014/main" id="{5445645E-0330-ACB7-C20A-47778206BF2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4" name="Oval 1063">
            <a:extLst>
              <a:ext uri="{FF2B5EF4-FFF2-40B4-BE49-F238E27FC236}">
                <a16:creationId xmlns:a16="http://schemas.microsoft.com/office/drawing/2014/main" id="{11D78D04-9790-FDEF-F11E-26092FFAFB0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5" name="Oval 1064">
            <a:extLst>
              <a:ext uri="{FF2B5EF4-FFF2-40B4-BE49-F238E27FC236}">
                <a16:creationId xmlns:a16="http://schemas.microsoft.com/office/drawing/2014/main" id="{5B18630B-11C6-73E0-9F67-090A1F4C42E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6" name="Oval 1065">
            <a:extLst>
              <a:ext uri="{FF2B5EF4-FFF2-40B4-BE49-F238E27FC236}">
                <a16:creationId xmlns:a16="http://schemas.microsoft.com/office/drawing/2014/main" id="{157689D7-C45B-5AC9-5F01-F9A3BEC46F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7" name="Oval 1066">
            <a:extLst>
              <a:ext uri="{FF2B5EF4-FFF2-40B4-BE49-F238E27FC236}">
                <a16:creationId xmlns:a16="http://schemas.microsoft.com/office/drawing/2014/main" id="{2B93ECB7-3292-DC48-9248-8C1741B6DA2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8" name="Oval 1067">
            <a:extLst>
              <a:ext uri="{FF2B5EF4-FFF2-40B4-BE49-F238E27FC236}">
                <a16:creationId xmlns:a16="http://schemas.microsoft.com/office/drawing/2014/main" id="{35DA3DA0-440D-1DC3-0BCD-FFD3CA75AEC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4" name="TextBox 3">
            <a:extLst>
              <a:ext uri="{FF2B5EF4-FFF2-40B4-BE49-F238E27FC236}">
                <a16:creationId xmlns:a16="http://schemas.microsoft.com/office/drawing/2014/main" id="{8E866B96-F38E-1D93-E144-4F1300C1657E}"/>
              </a:ext>
            </a:extLst>
          </p:cNvPr>
          <p:cNvSpPr txBox="1"/>
          <p:nvPr/>
        </p:nvSpPr>
        <p:spPr>
          <a:xfrm>
            <a:off x="1011915" y="3576879"/>
            <a:ext cx="10162890" cy="1938992"/>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của nước Cộng hoà xã hội chủ nghĩa Việt Nam là đường và mặt thẳng đứng theo đường đó để xác định giới hạn lãnh thổ </a:t>
            </a:r>
            <a:r>
              <a:rPr lang="en-GB" sz="2400">
                <a:solidFill>
                  <a:srgbClr val="FF0000"/>
                </a:solidFill>
                <a:latin typeface="Arial" panose="020B0604020202020204" pitchFamily="34" charset="0"/>
                <a:cs typeface="Arial" panose="020B0604020202020204" pitchFamily="34" charset="0"/>
              </a:rPr>
              <a:t>đất liền</a:t>
            </a:r>
            <a:r>
              <a:rPr lang="en-GB" sz="2400">
                <a:latin typeface="Arial" panose="020B0604020202020204" pitchFamily="34" charset="0"/>
                <a:cs typeface="Arial" panose="020B0604020202020204" pitchFamily="34" charset="0"/>
              </a:rPr>
              <a:t>, các đảo, các quần đảo trong đó có quần đảo Hoàng Sa và quần đảo Trường Sa, vùng biển, lòng đất, vùng trời của nước Cộng hoà xã hội chủ nghĩa Việt Nam.</a:t>
            </a:r>
            <a:r>
              <a:rPr lang="vi-VN" sz="2400"/>
              <a:t>”</a:t>
            </a:r>
            <a:endParaRPr lang="en-US" sz="2800" dirty="0">
              <a:cs typeface="Arial" panose="020B0604020202020204" pitchFamily="34" charset="0"/>
            </a:endParaRPr>
          </a:p>
        </p:txBody>
      </p:sp>
      <p:pic>
        <p:nvPicPr>
          <p:cNvPr id="29" name="image4.png">
            <a:extLst>
              <a:ext uri="{FF2B5EF4-FFF2-40B4-BE49-F238E27FC236}">
                <a16:creationId xmlns:a16="http://schemas.microsoft.com/office/drawing/2014/main" id="{F3982E8B-C588-46CA-AB63-C0B63279D6C4}"/>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30" name="Group 11">
            <a:extLst>
              <a:ext uri="{FF2B5EF4-FFF2-40B4-BE49-F238E27FC236}">
                <a16:creationId xmlns:a16="http://schemas.microsoft.com/office/drawing/2014/main" id="{DA7AF654-6DC3-463B-B763-653AB2524C74}"/>
              </a:ext>
            </a:extLst>
          </p:cNvPr>
          <p:cNvGrpSpPr>
            <a:grpSpLocks/>
          </p:cNvGrpSpPr>
          <p:nvPr/>
        </p:nvGrpSpPr>
        <p:grpSpPr bwMode="auto">
          <a:xfrm>
            <a:off x="806095" y="167994"/>
            <a:ext cx="625171" cy="541918"/>
            <a:chOff x="0" y="0"/>
            <a:chExt cx="666" cy="559"/>
          </a:xfrm>
        </p:grpSpPr>
        <p:sp>
          <p:nvSpPr>
            <p:cNvPr id="31" name="Freeform 12">
              <a:extLst>
                <a:ext uri="{FF2B5EF4-FFF2-40B4-BE49-F238E27FC236}">
                  <a16:creationId xmlns:a16="http://schemas.microsoft.com/office/drawing/2014/main" id="{BAA6EB72-BA39-46A4-9167-F1AE33CAA30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66245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1053"/>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afterEffect">
                                  <p:stCondLst>
                                    <p:cond delay="0"/>
                                  </p:stCondLst>
                                  <p:childTnLst>
                                    <p:set>
                                      <p:cBhvr>
                                        <p:cTn id="18"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1067"/>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1068"/>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53"/>
                  </p:tgtEl>
                </p:cond>
              </p:nextCondLst>
            </p:seq>
          </p:childTnLst>
        </p:cTn>
      </p:par>
    </p:tnLst>
    <p:bldLst>
      <p:bldP spid="15"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7" grpId="0" animBg="1"/>
      <p:bldP spid="1068" grpId="0" animBg="1"/>
      <p:bldP spid="4"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207945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172695" y="275009"/>
            <a:ext cx="8597900" cy="112509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lumMod val="95000"/>
                    <a:lumOff val="5000"/>
                  </a:schemeClr>
                </a:solidFill>
                <a:latin typeface="Times New Roman" panose="02020603050405020304" pitchFamily="18" charset="0"/>
                <a:cs typeface="Times New Roman" panose="02020603050405020304" pitchFamily="18" charset="0"/>
              </a:rPr>
              <a:t>Đ</a:t>
            </a:r>
            <a:r>
              <a:rPr lang="en-GB" sz="2400" b="1">
                <a:solidFill>
                  <a:schemeClr val="tx1">
                    <a:lumMod val="95000"/>
                    <a:lumOff val="5000"/>
                  </a:schemeClr>
                </a:solidFill>
                <a:latin typeface="Times New Roman" panose="02020603050405020304" pitchFamily="18" charset="0"/>
                <a:cs typeface="Times New Roman" panose="02020603050405020304" pitchFamily="18" charset="0"/>
              </a:rPr>
              <a:t>ược coi là cao quý, đáng coi trọng hơn hết</a:t>
            </a:r>
            <a:r>
              <a:rPr lang="vi-VN" sz="2400" b="1">
                <a:solidFill>
                  <a:schemeClr val="tx1">
                    <a:lumMod val="95000"/>
                    <a:lumOff val="5000"/>
                  </a:schemeClr>
                </a:solidFill>
                <a:latin typeface="Times New Roman" panose="02020603050405020304" pitchFamily="18" charset="0"/>
                <a:cs typeface="Times New Roman" panose="02020603050405020304" pitchFamily="18" charset="0"/>
              </a:rPr>
              <a:t>.</a:t>
            </a:r>
            <a:endParaRPr lang="vi-VN" sz="2400" b="1"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899296" y="1847107"/>
            <a:ext cx="5144698" cy="112509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THI</a:t>
            </a:r>
            <a:r>
              <a:rPr lang="en-US" sz="3200" b="1">
                <a:solidFill>
                  <a:srgbClr val="FF0000"/>
                </a:solidFill>
                <a:latin typeface="Times New Roman" panose="02020603050405020304" pitchFamily="18" charset="0"/>
                <a:cs typeface="Times New Roman" panose="02020603050405020304" pitchFamily="18" charset="0"/>
              </a:rPr>
              <a:t>Ê</a:t>
            </a:r>
            <a:r>
              <a:rPr lang="en-US" sz="3200" b="1">
                <a:solidFill>
                  <a:schemeClr val="tx1"/>
                </a:solidFill>
                <a:latin typeface="Times New Roman" panose="02020603050405020304" pitchFamily="18" charset="0"/>
                <a:cs typeface="Times New Roman" panose="02020603050405020304" pitchFamily="18" charset="0"/>
              </a:rPr>
              <a:t>NG LIÊNG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5008441-E6AF-6BDD-F677-58D7AB63EC6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1502A24E-F4AF-0E90-4D09-AFE1B023B0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4C0601E-C0E4-E855-5EB2-BB673C6F92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89F9AF88-D0B6-3FB5-84AB-41D438FAD0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48837D94-E852-7A83-45E7-AA97A3CD47B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EE1FCAB0-8AFC-8C54-AB33-F5FE08012B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C4BEDA21-3EAB-97C3-6FF6-A01E88B79C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E5D499C-41AC-2C98-3D93-F41570E98B0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ACC8E642-361D-6D05-2139-E05F0AB71A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821F51E9-31FA-35A0-FF1B-33F9F22A11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8E4C230E-21A7-93FB-2C5E-72E02F53C1E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C45A2ADF-F7F3-55D9-DDFB-C9DFE05932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E070ABD1-7DEA-263E-A7A9-4A319E0EA1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78F6AE7A-67FD-4B33-92B5-77274C23D5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FCF04A13-8ED8-EF82-D6D7-0A60B5B50F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40FA086B-9E90-860B-AD00-4485D96815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DE178476-4006-EC98-7458-9B428BC900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A00EC74-B5A1-0881-1652-FC2327ACF08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D526C54C-845B-3084-7799-3B56C47A06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E9131DAE-24B1-B1BA-4660-76BB430F72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572F9734-4592-66FC-2481-BB2F1C2182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34BA54B1-B97A-F40C-3598-903D65685C9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5185D734-83CE-75FF-D213-AAF62C954A5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6622485D-08BA-1F8D-6125-DCADA09B1A5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18B2D6C5-A36B-4926-E6BD-2A246D928E3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C6B156AA-459E-BEEE-4992-50D0B7F573C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2D1994FA-566F-463F-9143-BDA0DDCF9A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93572367-3013-DAE4-66E1-7AFEAE09426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8F67A7D5-D80E-4E77-AB53-CB5A9C088CB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2B85CE9C-52F6-5742-0E38-2B3AD354521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E907CBFB-E6A6-A673-1895-BB996B02A4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4583938-153B-4474-CAAE-EF7FDB7E9E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2CA217C0-3576-7B27-7390-1A110DD57C7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7FAC5B8E-7963-6934-99BB-D35BDB33AF1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63636A41-8DBF-E167-49D6-5E6EABDB5EA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4A0D47EB-3696-4F6E-1721-C2D5783F5E5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79FDC7F9-0D2D-22DE-48E3-5E0EF0C85F9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9C6D9E1D-DFE2-728F-B7A3-6C03F03618E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97BC79ED-CE71-E4F0-8F78-AFE9953788D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C382848E-1006-2B9C-10A0-9536EA6436B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73CCC58A-C4C1-B460-3469-98CD5A7F4F0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30DDDB51-66C8-0E77-D17D-FF1404D429A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8A358D8E-A859-8118-AC28-9B27CE636D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C819BDC6-DDA0-062F-A1E5-73314C18106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486B2181-B28F-4A36-2FF2-D980B222B53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DB78D963-7DDB-C046-17A2-8AFC027D49B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1312AE40-B688-9421-49AF-5366554CA39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7B3C4CE0-B5E5-60BC-7462-5A11410C942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F1EB89B1-2ABA-3D43-70C7-828F7649484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0DAC70EC-5CCC-F2FF-D77E-2B73BC36992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4" name="TextBox 1053">
            <a:extLst>
              <a:ext uri="{FF2B5EF4-FFF2-40B4-BE49-F238E27FC236}">
                <a16:creationId xmlns:a16="http://schemas.microsoft.com/office/drawing/2014/main" id="{9F35236B-4D00-4615-B1D5-12448F289758}"/>
              </a:ext>
            </a:extLst>
          </p:cNvPr>
          <p:cNvSpPr txBox="1"/>
          <p:nvPr/>
        </p:nvSpPr>
        <p:spPr>
          <a:xfrm>
            <a:off x="1011915" y="3867738"/>
            <a:ext cx="10162890" cy="1569660"/>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Nước Cộng hoà xã hội chủ nghĩa Việt Nam là một nước độc lập, có chủ quyền, thống nhất và toàn vẹn lãnh thổ, bao gồm đất liền, hải đảo, vùng biển và vùng trời. Tổ quốc Việt Nam là </a:t>
            </a:r>
            <a:r>
              <a:rPr lang="en-GB" sz="2400">
                <a:solidFill>
                  <a:srgbClr val="FF0000"/>
                </a:solidFill>
                <a:latin typeface="Arial" panose="020B0604020202020204" pitchFamily="34" charset="0"/>
                <a:cs typeface="Arial" panose="020B0604020202020204" pitchFamily="34" charset="0"/>
              </a:rPr>
              <a:t>thiêng liêng</a:t>
            </a:r>
            <a:r>
              <a:rPr lang="en-GB" sz="2400">
                <a:latin typeface="Arial" panose="020B0604020202020204" pitchFamily="34" charset="0"/>
                <a:cs typeface="Arial" panose="020B0604020202020204" pitchFamily="34" charset="0"/>
              </a:rPr>
              <a:t>, bất khả xâm phạm.</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A396DE7F-FE27-4CF7-BD85-94D013E86B68}"/>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8455B50C-7F90-409D-B478-415D48675E9C}"/>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39362D0D-68F3-41EE-AEF6-28358D1D988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07068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4"/>
                                        </p:tgtEl>
                                        <p:attrNameLst>
                                          <p:attrName>style.visibility</p:attrName>
                                        </p:attrNameLst>
                                      </p:cBhvr>
                                      <p:to>
                                        <p:strVal val="visible"/>
                                      </p:to>
                                    </p:set>
                                    <p:animEffect transition="in" filter="fade">
                                      <p:cBhvr>
                                        <p:cTn id="12" dur="500"/>
                                        <p:tgtEl>
                                          <p:spTgt spid="105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4"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3474" y="2096032"/>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016250" y="206201"/>
            <a:ext cx="8597900" cy="122181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rPr>
              <a:t>Ở trạng thái có được đầy đủ các thành phần, không thiếu hụt, không mất mát</a:t>
            </a:r>
            <a:r>
              <a:rPr lang="vi-VN" sz="2400" b="1">
                <a:solidFill>
                  <a:schemeClr val="tx1"/>
                </a:solidFill>
                <a:effectLst/>
                <a:latin typeface="Times New Roman" panose="02020603050405020304" pitchFamily="18" charset="0"/>
                <a:ea typeface="Calibri" panose="020F0502020204030204" pitchFamily="34" charset="0"/>
              </a:rPr>
              <a:t>.</a:t>
            </a:r>
            <a:endParaRPr lang="vi-VN" sz="16600" b="1"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42851" y="1815325"/>
            <a:ext cx="5144698" cy="122181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TOÀ</a:t>
            </a:r>
            <a:r>
              <a:rPr lang="en-US" sz="3200" b="1">
                <a:solidFill>
                  <a:srgbClr val="FF0000"/>
                </a:solidFill>
                <a:latin typeface="Times New Roman" panose="02020603050405020304" pitchFamily="18" charset="0"/>
                <a:cs typeface="Times New Roman" panose="02020603050405020304" pitchFamily="18" charset="0"/>
              </a:rPr>
              <a:t>N</a:t>
            </a:r>
            <a:r>
              <a:rPr lang="en-US" sz="3200" b="1">
                <a:solidFill>
                  <a:schemeClr val="tx1"/>
                </a:solidFill>
                <a:latin typeface="Times New Roman" panose="02020603050405020304" pitchFamily="18" charset="0"/>
                <a:cs typeface="Times New Roman" panose="02020603050405020304" pitchFamily="18" charset="0"/>
              </a:rPr>
              <a:t> VẸN</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6C60A456-4D3D-80C3-9AED-35039E31465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AE0A331B-E1BE-DD99-1775-CD60CA8FF8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0154F5DF-75EC-1B47-1C38-52C49DEF1A2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BB7EDDE4-3CEF-24E0-2E6C-1DC262B61EB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EAB169FA-0C91-DDBE-5F26-DAA67DA7E0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6080D04-0E57-E9E0-CD61-29B58E83ED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0F7B3973-ED21-079F-0B6A-0183BA1FEA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C0FA3D26-96BB-813A-17C2-410BB98195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85CF503A-0686-29E2-43E7-D8E3F85BA7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F635136D-1427-28B8-272A-4FA47448D8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5F8664B-C63A-CFD8-7AB8-B6CCF3BF66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3A99F5C9-5523-9370-25A6-B1947A02272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20F5CC62-D6F6-1858-F935-8B36899E72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7E9585D4-9A24-179C-A8CA-4AC8527F2B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D14FAE96-39FA-39AD-21F4-BEE570C4EF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44CE05C-6624-9A7B-358B-C8424506CC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0C58C19-4C2D-9504-F823-65E3474F91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E361E0EE-9F61-25C4-101E-A9DC9ABB78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ED809331-B64E-4C5E-09F9-01B66606C5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E2129103-9570-CB36-6616-E1FDEC5749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CA56ADB8-692E-2EA0-CD7F-49951E1C5E3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A5AFCA8-8057-094C-2C55-41E1E45570D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565DC015-7890-4130-1435-3256842CD7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7F00A601-945A-CF80-688B-50C0E96539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13FFD156-AAE4-6EF3-4029-A72975D9B9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7AFB9916-B282-BA07-BF7B-A21D6EFB836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A106A78D-53FC-E4E2-FAB3-320E934087A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F517F341-34C9-2FCE-26D5-98721B0DB6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49EF4B41-E6EF-0EC2-9AA4-656C049860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AEC5D64-26D7-F37B-7577-F9ABB087CB7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A4371FA-5B44-38CD-DBA9-563A5E04197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2EF0C65A-CCD0-C97B-9EEE-DEC3E4CF7D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B282ADF0-76DF-C827-1F55-EBE7CE88D81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40B0F6C8-925C-B120-CC17-BB07A84E809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19B3109B-27F9-266B-55A9-39CA81D5657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E76F18FB-8268-C9E6-42B8-34C39995EBB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77038AB1-9932-5894-8B70-1A5A8467272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25E09031-C8B8-249B-5F06-69D89B45188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69AA82D8-ABDB-7EA8-6DC0-ECF1576413A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9D1334DA-6007-59BF-0B85-3018E4A5BE5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D7DEA666-25A7-94A5-E186-DCEE7289575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3AD5D685-99E7-46BA-028B-DEFDA7C9B03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1EB45D2D-50B4-855D-7AF4-AAC925E5191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75C1B1BD-37D5-54E8-BCD5-BE0219ACCA6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485842FD-9236-90B9-96F6-FD7DE6D59E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465B3ED3-2C43-FB50-4429-2819FEB993F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EC9DE038-B48D-D323-6A9F-0C6FFA2580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CA8464C1-8E37-D6F2-010A-F24027B64E9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F9E105CF-2AA8-6F2C-023E-78572A5770F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AC26E21A-9A2D-7F38-94D2-A8FEBF1F730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22307533-C5DE-39D1-29E1-1EBC78DE6613}"/>
              </a:ext>
            </a:extLst>
          </p:cNvPr>
          <p:cNvSpPr txBox="1"/>
          <p:nvPr/>
        </p:nvSpPr>
        <p:spPr>
          <a:xfrm>
            <a:off x="1014555" y="3687942"/>
            <a:ext cx="10162890" cy="1569660"/>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Nước Cộng hoà xã hội chủ nghĩa Việt Nam là một nước độc lập, có chủ quyền, thống nhất và </a:t>
            </a:r>
            <a:r>
              <a:rPr lang="en-GB" sz="2400">
                <a:solidFill>
                  <a:srgbClr val="FF0000"/>
                </a:solidFill>
                <a:latin typeface="Arial" panose="020B0604020202020204" pitchFamily="34" charset="0"/>
                <a:cs typeface="Arial" panose="020B0604020202020204" pitchFamily="34" charset="0"/>
              </a:rPr>
              <a:t>toàn vẹn </a:t>
            </a:r>
            <a:r>
              <a:rPr lang="en-GB" sz="2400">
                <a:latin typeface="Arial" panose="020B0604020202020204" pitchFamily="34" charset="0"/>
                <a:cs typeface="Arial" panose="020B0604020202020204" pitchFamily="34" charset="0"/>
              </a:rPr>
              <a:t>lãnh thổ, bao gồm đất liền, hải đảo, vùng biển và vùng trời. Tổ quốc Việt Nam là thiêng liêng, bất khả xâm phạm.</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D01054AB-9EF0-452D-A065-125D0A8067EC}"/>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863FD7AF-1057-4376-943F-322CEF27FA18}"/>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8D4D6850-5B05-4307-9334-19C4BF35A82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79143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180812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876889" y="229947"/>
            <a:ext cx="8597900" cy="109630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H</a:t>
            </a:r>
            <a:r>
              <a:rPr lang="en-GB" sz="2400" b="1">
                <a:solidFill>
                  <a:srgbClr val="000000"/>
                </a:solidFill>
                <a:effectLst/>
                <a:latin typeface="Times New Roman" panose="02020603050405020304" pitchFamily="18" charset="0"/>
                <a:ea typeface="Calibri" panose="020F0502020204030204" pitchFamily="34" charset="0"/>
              </a:rPr>
              <a:t>ợp lại thành một chỉnh thể cùng có chung một cơ cấu tổ chức, một sự lãnh đạo duy nhất</a:t>
            </a:r>
            <a:r>
              <a:rPr lang="vi-VN" sz="2400" b="1">
                <a:solidFill>
                  <a:srgbClr val="000000"/>
                </a:solidFill>
                <a:effectLst/>
                <a:latin typeface="Times New Roman" panose="02020603050405020304" pitchFamily="18" charset="0"/>
                <a:ea typeface="Calibri" panose="020F0502020204030204" pitchFamily="34" charset="0"/>
              </a:rPr>
              <a:t>.</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03490" y="1590167"/>
            <a:ext cx="5144698" cy="109630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THỐN</a:t>
            </a:r>
            <a:r>
              <a:rPr lang="en-US" sz="3200" b="1">
                <a:solidFill>
                  <a:srgbClr val="FF0000"/>
                </a:solidFill>
                <a:latin typeface="Times New Roman" panose="02020603050405020304" pitchFamily="18" charset="0"/>
                <a:cs typeface="Times New Roman" panose="02020603050405020304" pitchFamily="18" charset="0"/>
              </a:rPr>
              <a:t>G</a:t>
            </a:r>
            <a:r>
              <a:rPr lang="en-US" sz="3200" b="1">
                <a:solidFill>
                  <a:schemeClr val="tx1"/>
                </a:solidFill>
                <a:latin typeface="Times New Roman" panose="02020603050405020304" pitchFamily="18" charset="0"/>
                <a:cs typeface="Times New Roman" panose="02020603050405020304" pitchFamily="18" charset="0"/>
              </a:rPr>
              <a:t> NHẤT</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3D5B18C1-0AC2-87FF-C190-E353395F1AA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2DE650F8-7D91-BF2A-1534-C59883C9CC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48DB6BD4-563A-D5EB-6D87-366FC0B7AC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EAC13FF2-FBB6-695E-759A-5F5BC309669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0A37C26A-780D-9900-FDB7-329A6F61B1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9F06314E-B7CE-B305-52A2-B5177F07D9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9B2D2554-33DF-0F4C-F530-E3B5178ADE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371C12D7-9519-5FF3-D62F-F59944D61F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34ED56BD-9719-A039-35F3-D870D003439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352CE46C-5586-DF8F-6CF1-67516C5802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7CEDB37C-450A-B8CF-A062-F63E1BBAB5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CB0CF7F-F811-CBF0-C9B0-B277E56A9CB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3629A3E3-27AB-6C01-2445-43F25FDDEA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39BC325D-429D-D0B4-8F95-E2EC0B6E49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219C2C3F-755C-B0C0-ADD2-92CE7A92F8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D5B1F592-3E8E-B704-3516-B31FB5E01B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BA675572-D86D-A985-F1F4-5BB139CD57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C84C4A62-396B-4F9E-2FB6-EE3081A3C14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B7B1FF5F-04E3-FE5A-BC49-D0B6FDE587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11A8F35-4CDE-FEDE-B9B1-10018EE830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51C9188B-7095-4175-9BF1-E24A04DA13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2214ED62-21AF-87F3-E47E-5EFF60EF1D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906B573-54C6-F609-0D2C-BED3FED9E49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3DFE7F42-E25C-FB0A-1AAD-E76F7945FEE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816A31DA-C93F-883E-93F8-F1B8A8BFA29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7CCE9C79-F9F3-9EEC-E09C-D5EB51C80F9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D769E15C-DB39-22D8-22B3-C5C5A2D1025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A1167F96-DCA6-7C75-644E-E8A7A574D0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6C9F7DA9-33BA-189B-6256-35947001F36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22A9F0CF-7A7F-6A53-0318-635B6A3A92B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5F0017E0-7C09-75B4-4363-284111407B1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9E43638-EDDA-72BF-D355-B08F21F280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CB6A9304-3335-F220-5640-E473B39678DA}"/>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99DF4EEB-6573-38AC-DA8F-4B06A3D9D58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11FD7A42-3760-F5C9-144B-25FE785D378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5ABEABE7-3B14-F7A6-F2A7-EB0EDE2FD23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7F18D83C-5BAE-17A2-0CB7-A0F71FFC3EB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DCB015BB-1572-2E4A-A78D-3F59DF2D75E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4EBE564B-29FC-67F3-FE04-CC624FE52C7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2B1D0CA7-365E-F24F-C2D1-BD01E68D629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7392386-E239-FF01-011F-9825D589286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1C8CA71E-22F3-C932-DCC1-3170A33F490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820755A8-5454-1220-0D32-92BEDF463CD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AAC60F25-B6C0-AFC5-3AFB-E1A1E0EFC5C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03EAE292-903B-E337-1659-9D34F73E7A4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8F0EB21A-7337-75CB-1969-CAD33708A92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E9544885-0064-0943-EA21-C3BCCA3255E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E26E554D-8664-7694-64BC-6FB702586DA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1F7B0626-188A-7EEB-5662-563BCD63CC1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D580EF4-9BF7-D992-5EEB-D075B958C3F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98A0FCF2-27D6-9278-77F1-FB3BC3195A6E}"/>
              </a:ext>
            </a:extLst>
          </p:cNvPr>
          <p:cNvSpPr txBox="1"/>
          <p:nvPr/>
        </p:nvSpPr>
        <p:spPr>
          <a:xfrm>
            <a:off x="1011915" y="3861143"/>
            <a:ext cx="10162890" cy="1569660"/>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Nước Cộng hoà xã hội chủ nghĩa Việt Nam là một nước độc lập, có chủ quyền, </a:t>
            </a:r>
            <a:r>
              <a:rPr lang="en-GB" sz="2400">
                <a:solidFill>
                  <a:srgbClr val="FF0000"/>
                </a:solidFill>
                <a:latin typeface="Arial" panose="020B0604020202020204" pitchFamily="34" charset="0"/>
                <a:cs typeface="Arial" panose="020B0604020202020204" pitchFamily="34" charset="0"/>
              </a:rPr>
              <a:t>thống nhất </a:t>
            </a:r>
            <a:r>
              <a:rPr lang="en-GB" sz="2400">
                <a:latin typeface="Arial" panose="020B0604020202020204" pitchFamily="34" charset="0"/>
                <a:cs typeface="Arial" panose="020B0604020202020204" pitchFamily="34" charset="0"/>
              </a:rPr>
              <a:t>và toàn vẹn lãnh thổ, bao gồm đất liền, hải đảo, vùng biển và vùng trời. Tổ quốc Việt Nam là thiêng liêng, bất khả xâm phạm.</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15133503-729B-4EBB-96AC-8F41CFB166C2}"/>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E52EFE39-F221-4DD4-8441-6F01360FBD08}"/>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8696DB5E-D0AC-46F2-9E36-465DCDC4F2B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02258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76882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6</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94000" y="275009"/>
            <a:ext cx="8597900" cy="979768"/>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Đ</a:t>
            </a:r>
            <a:r>
              <a:rPr lang="en-GB" sz="2400" b="1">
                <a:solidFill>
                  <a:srgbClr val="000000"/>
                </a:solidFill>
                <a:effectLst/>
                <a:latin typeface="Times New Roman" panose="02020603050405020304" pitchFamily="18" charset="0"/>
                <a:ea typeface="Calibri" panose="020F0502020204030204" pitchFamily="34" charset="0"/>
              </a:rPr>
              <a:t>ường </a:t>
            </a:r>
            <a:r>
              <a:rPr lang="vi-VN" sz="2400" b="1">
                <a:solidFill>
                  <a:srgbClr val="000000"/>
                </a:solidFill>
                <a:effectLst/>
                <a:latin typeface="Times New Roman" panose="02020603050405020304" pitchFamily="18" charset="0"/>
                <a:ea typeface="Calibri" panose="020F0502020204030204" pitchFamily="34" charset="0"/>
              </a:rPr>
              <a:t>làm giới hạn phần đất giữa hai vùng, hai nước.</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520601" y="1609137"/>
            <a:ext cx="5144698" cy="979768"/>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ĐỊA G</a:t>
            </a:r>
            <a:r>
              <a:rPr lang="en-US" sz="3200" b="1">
                <a:solidFill>
                  <a:srgbClr val="FF0000"/>
                </a:solidFill>
                <a:latin typeface="Times New Roman" panose="02020603050405020304" pitchFamily="18" charset="0"/>
                <a:cs typeface="Times New Roman" panose="02020603050405020304" pitchFamily="18" charset="0"/>
              </a:rPr>
              <a:t>I</a:t>
            </a:r>
            <a:r>
              <a:rPr lang="en-US" sz="3200" b="1">
                <a:solidFill>
                  <a:schemeClr val="tx1"/>
                </a:solidFill>
                <a:latin typeface="Times New Roman" panose="02020603050405020304" pitchFamily="18" charset="0"/>
                <a:cs typeface="Times New Roman" panose="02020603050405020304" pitchFamily="18" charset="0"/>
              </a:rPr>
              <a:t>ỚI</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9DAF25AE-EDDD-4976-1ADE-55D588529E6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1159289-FC7B-BDE8-1D09-0275EBBA98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33D24BC-CEB2-13E3-3D05-A45A981312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65434D74-0673-8FA9-B02C-2EAF9F8405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A28401D3-0050-46C2-D594-6052BE4AC43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F19C3481-84EB-5777-B099-3EAC1EDD6E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A471B883-14BA-8A77-0472-58937231D4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8571BEC8-B2B2-DBFD-4F80-F11E5F27DF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9C61AD6-BADA-8276-9B70-E0DD366A88B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73907D19-55A5-7304-3542-CCE3E2465C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926C932-6A81-A4CF-26B3-D0E7FFEFDB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3328414E-1CB3-8218-00A1-7FFF276F07E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E0A60A1A-8293-C9D0-66EA-2B7AF0B2434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1154529B-ADD6-AE6F-2802-0E843B5FC0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D2200AF-CA49-14B3-50DC-0BAC0C4536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9B9F7373-5C3B-0397-CBC4-9F6487FB96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96B671D0-6E94-D727-E38F-DBBB37A43D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DE96C327-38DB-C3A5-31E2-014D0CC7AE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0F7AD32A-0307-D77E-109D-984CC5C087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5F19ED7D-B7D7-BCD7-7D1B-815563E1F5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C8C0C2D8-555D-76C8-76A4-EA54B1D6908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B9B65D42-7737-1BBE-0286-F80738AC7D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C548C539-5129-3A88-5C8E-C37502D35BA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47C21681-74BF-C00C-EACD-1D121082DB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A34939DF-52A3-AD3E-AD94-248A0FD25C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2438EC3C-C937-4C38-2459-52C46BE855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5F605AF4-C2FD-5045-B679-2342CB2C80F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8CDE1641-AEC0-4C61-1B8A-9981D5190C2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41E15BD0-7A7E-C97A-6A2C-AEB36643FF6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E7283F6-9557-AD56-35CA-B8B1E26D55A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D6CFB542-28A8-C3A8-D570-215723DEEE8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7FA4730C-93A1-6B68-D5DF-68F35F3D934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1C5698CF-F720-B909-36ED-35135B7DE3D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0DC1A731-775A-5C0A-D3B2-D3BDD48AEBD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553E3534-4296-CEDD-9202-466E8CCC06E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C6DCF97B-C5D7-A4A8-D0FA-B32A6FB3086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60DB6C9E-3211-E5A8-FBB6-B1AA7466C04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B9194F4B-3BC0-81C3-C2A8-C244BE08BC1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9546B827-6DAE-7A8E-5ECB-C76C3BEB8F2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2A1208DB-6927-87C9-A399-51D16EEA410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62D41F2C-2234-1AC3-478A-061C1CEDE5E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72B8CBA0-A9A4-34E4-DC30-1FF29846A16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2BD9E468-FD0E-F58A-A8D5-8E315B21E9F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64B90558-C7B2-D01A-3DE3-DC65A589E62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13A962C5-D964-2877-0E25-6BFCF978B31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2E693B42-4DE0-95FE-4513-C97C87B5047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6D518379-47F3-7DE2-DEEB-03CFE39135D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EDCE4E63-F423-F5DB-A103-E493BA6CFFE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7CC6CD5C-955C-E025-E9D4-9281EB0A42D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38A7932-F6FD-D214-68AD-A0A8537E4E8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5E8A7B6B-5FD1-148C-315C-B48A5549F3CC}"/>
              </a:ext>
            </a:extLst>
          </p:cNvPr>
          <p:cNvSpPr txBox="1"/>
          <p:nvPr/>
        </p:nvSpPr>
        <p:spPr>
          <a:xfrm>
            <a:off x="1011915" y="3798090"/>
            <a:ext cx="10162890" cy="1200329"/>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Khu vực biên giới trên đất liền gồm xã, phường, thị trấn có một phần </a:t>
            </a:r>
            <a:r>
              <a:rPr lang="en-GB" sz="2400">
                <a:solidFill>
                  <a:srgbClr val="FF0000"/>
                </a:solidFill>
                <a:latin typeface="Arial" panose="020B0604020202020204" pitchFamily="34" charset="0"/>
                <a:cs typeface="Arial" panose="020B0604020202020204" pitchFamily="34" charset="0"/>
              </a:rPr>
              <a:t>địa giới </a:t>
            </a:r>
            <a:r>
              <a:rPr lang="en-GB" sz="2400">
                <a:latin typeface="Arial" panose="020B0604020202020204" pitchFamily="34" charset="0"/>
                <a:cs typeface="Arial" panose="020B0604020202020204" pitchFamily="34" charset="0"/>
              </a:rPr>
              <a:t>hành chính trùng hợp với biên giới quốc gia trên đất liền.</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58C48142-9EDF-4F58-A0DC-1B6910781FF9}"/>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D44CA069-4216-425A-AAF3-9DFC210F2DCC}"/>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AF9D0D1D-4085-4E6D-8CA6-79E4550219E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68357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49647"/>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7</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40259" y="275009"/>
            <a:ext cx="9120047" cy="135890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Times New Roman" panose="02020603050405020304" pitchFamily="18" charset="0"/>
                <a:ea typeface="Calibri" panose="020F0502020204030204" pitchFamily="34" charset="0"/>
              </a:rPr>
              <a:t>D</a:t>
            </a:r>
            <a:r>
              <a:rPr lang="en-GB" sz="2400" b="1">
                <a:solidFill>
                  <a:schemeClr val="tx1"/>
                </a:solidFill>
                <a:effectLst/>
                <a:latin typeface="Times New Roman" panose="02020603050405020304" pitchFamily="18" charset="0"/>
                <a:ea typeface="Calibri" panose="020F0502020204030204" pitchFamily="34" charset="0"/>
              </a:rPr>
              <a:t>ấu hiệu bằng vật thể dùng để đánh dấu đường biên giới quốc gia trên đất liền.</a:t>
            </a:r>
            <a:endParaRPr lang="vi-VN" sz="166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27933" y="1908919"/>
            <a:ext cx="5144698" cy="941857"/>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MỐC QUỐC GI</a:t>
            </a:r>
            <a:r>
              <a:rPr lang="en-US" sz="3200" b="1">
                <a:solidFill>
                  <a:srgbClr val="FF0000"/>
                </a:solidFill>
                <a:latin typeface="Times New Roman" panose="02020603050405020304" pitchFamily="18" charset="0"/>
                <a:cs typeface="Times New Roman" panose="02020603050405020304" pitchFamily="18" charset="0"/>
              </a:rPr>
              <a:t>Ớ</a:t>
            </a:r>
            <a:r>
              <a:rPr lang="en-US" sz="3200" b="1">
                <a:solidFill>
                  <a:schemeClr val="tx1"/>
                </a:solidFill>
                <a:latin typeface="Times New Roman" panose="02020603050405020304" pitchFamily="18" charset="0"/>
                <a:cs typeface="Times New Roman" panose="02020603050405020304" pitchFamily="18" charset="0"/>
              </a:rPr>
              <a:t>I</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9490996-51A1-48EB-006E-7B412C34B7C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81E2E157-F6ED-653F-A6B8-7F4F751557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D628C00F-F7F3-D41D-1242-D22A0EB53E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02D01D39-D30D-6766-8B4F-6149F5E894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3F82BC80-2776-53E7-B7CD-F6489DAEA2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5334BC64-3447-C13D-367D-8D540361370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B17F928B-4804-4573-6AEF-34740B17DD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2C3FCC0-6203-5C3E-D476-16A92990E4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98087DC9-07E2-A396-CAE7-41B85C46AE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E61D9E60-9D25-D108-6AF0-1CA8B995CB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DE08158B-A7EB-6195-2DA4-2514989C29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8920985E-F1EC-7347-06DB-629B8D892D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3FAEF919-6B81-952C-55BF-79993CF53D8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1D5A4F3-1328-1725-D6F1-286979739E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1D92252-88F8-2C81-7323-E0D64ABB4C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EF0F2126-13B6-E994-5B52-42B1D86E15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997EC189-160A-7F2F-BC23-9E30496D773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BBB3284-DAB7-AF08-4A19-B0BE8627F1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3C971FE-6F74-8709-C8BC-B52EE4CBB7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7E8A0421-35AD-1C03-3954-C5E396549B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A5AABF4C-BE47-4480-B498-CB1E846D33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AD248C61-102E-DE93-AE4C-21466CA5F6F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2EC19BB4-4703-4043-B817-40D18E4242D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9E47F2E1-89DE-A3A9-40C2-2C86F08C63A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F1E280E-DE22-726B-7FC1-B551D232CB8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B0089FBC-885B-8580-1BBF-19B446DF1A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39354C5D-FE51-C3B4-4A8F-051FC7B6EA0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1458D6D-1883-2459-879C-42C13967DCF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1D80E5E-3B25-A39D-8F5A-5D37BABAF62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EA350D1-BA06-D98B-5A8C-3EFB9265DA3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CD4A29D5-EBCB-AAB7-AC72-B4E6F1E0573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EE59F36-FCF2-529B-A585-5CB2F563416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FA50DF77-EEA1-2F46-0248-2AAC1CC9FFB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C80E9917-2177-A313-15DA-0DCD0183D16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81EEBF90-4D41-6879-FDDA-8C06DD759A0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314D4B28-D3AD-33D6-2F86-B2B1D45857F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89ABE3C3-A84F-A479-BF7B-0EE17DA6831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1CCA91BE-5DBF-B217-205F-328994D38F5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AAB57463-E9F9-9ABE-C7BB-B05F888A75F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003ED174-6AFE-3978-566B-A4733FAA07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2F0FE059-6F25-A810-20FD-0646B3243E4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C456A98A-FA54-1D7A-5793-7131BA09A61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70AC853F-2AF6-BFA3-B62E-5DBFBC45B26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0D86E643-0E29-A1D0-6C41-FB95D1F06C2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8CC562D8-56A8-6CE9-96C6-6343E5BD3BA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38D5E9A4-E0CA-5481-EE18-FBB5A40FB40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593CA470-A09D-FD59-7D0C-28882FE1838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E8A0DA0E-D569-2D1D-6EF6-67CA3841906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5C34C297-EBE4-F116-64B1-BC7A3F7A499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98816467-F68E-B4B5-9EA3-1E6DB85D5AB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D4465050-3975-F8CB-E4DB-9D988DA47CB8}"/>
              </a:ext>
            </a:extLst>
          </p:cNvPr>
          <p:cNvSpPr txBox="1"/>
          <p:nvPr/>
        </p:nvSpPr>
        <p:spPr>
          <a:xfrm>
            <a:off x="1011915" y="3867738"/>
            <a:ext cx="10162890" cy="830997"/>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trên đất liền được hoạch định và đánh dấu trên thực địa bằng hệ thống </a:t>
            </a:r>
            <a:r>
              <a:rPr lang="en-GB" sz="2400">
                <a:solidFill>
                  <a:srgbClr val="FF0000"/>
                </a:solidFill>
                <a:latin typeface="Arial" panose="020B0604020202020204" pitchFamily="34" charset="0"/>
                <a:cs typeface="Arial" panose="020B0604020202020204" pitchFamily="34" charset="0"/>
              </a:rPr>
              <a:t>mốc quốc giới</a:t>
            </a:r>
            <a:r>
              <a:rPr lang="en-GB" sz="2400">
                <a:latin typeface="Arial" panose="020B0604020202020204" pitchFamily="34" charset="0"/>
                <a:cs typeface="Arial" panose="020B0604020202020204" pitchFamily="34" charset="0"/>
              </a:rPr>
              <a:t>.</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86A6ACD2-91DA-4DFD-9030-A13609C695B4}"/>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6B2501F9-59DF-4F4B-899B-0EA79E36D069}"/>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049CB060-DDAA-4589-B1EF-5055590B99A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89561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475117" y="1517440"/>
            <a:ext cx="8063418" cy="73447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3451" y="1611519"/>
            <a:ext cx="9195296" cy="461665"/>
          </a:xfrm>
          <a:prstGeom prst="rect">
            <a:avLst/>
          </a:prstGeom>
          <a:noFill/>
        </p:spPr>
        <p:txBody>
          <a:bodyPr wrap="square" rtlCol="0">
            <a:spAutoFit/>
          </a:bodyPr>
          <a:lstStyle/>
          <a:p>
            <a:pPr algn="ctr"/>
            <a:r>
              <a:rPr lang="vi-VN" sz="2400" b="1">
                <a:latin typeface="+mj-lt"/>
              </a:rPr>
              <a:t>Tình trạng không có chiến tranh.</a:t>
            </a:r>
            <a:endParaRPr lang="vi-VN" sz="23900" b="1" dirty="0">
              <a:latin typeface="+mj-lt"/>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2338" y="246745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7516005" y="31235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112890" y="312353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6713444" y="31235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7577606" y="318599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5183543" y="319098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B</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6777140" y="318599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5913167" y="31235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5971114" y="318599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Ì</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141406" y="1033545"/>
            <a:ext cx="577974" cy="577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1</a:t>
            </a:r>
          </a:p>
        </p:txBody>
      </p:sp>
      <p:sp>
        <p:nvSpPr>
          <p:cNvPr id="5" name="TextBox 4">
            <a:hlinkClick r:id="rId9"/>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10"/>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2697825" y="31235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2755772" y="318547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A7485D24-EDE9-59C3-14E4-50BD6A40FF58}"/>
              </a:ext>
            </a:extLst>
          </p:cNvPr>
          <p:cNvSpPr/>
          <p:nvPr/>
        </p:nvSpPr>
        <p:spPr>
          <a:xfrm>
            <a:off x="3504077" y="31235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1CA8D3F1-B78A-09C0-027C-0AB0380F82DD}"/>
              </a:ext>
            </a:extLst>
          </p:cNvPr>
          <p:cNvSpPr/>
          <p:nvPr/>
        </p:nvSpPr>
        <p:spPr>
          <a:xfrm>
            <a:off x="3562024" y="318547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pic>
        <p:nvPicPr>
          <p:cNvPr id="16" name="Picture 15" descr="A blue and white alarm clock with bells&#10;&#10;Description automatically generated">
            <a:extLst>
              <a:ext uri="{FF2B5EF4-FFF2-40B4-BE49-F238E27FC236}">
                <a16:creationId xmlns:a16="http://schemas.microsoft.com/office/drawing/2014/main" id="{29A03E10-18C8-CA36-5174-BC05FC4E371B}"/>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186217" y="1601033"/>
            <a:ext cx="1301009" cy="1031659"/>
          </a:xfrm>
          <a:prstGeom prst="rect">
            <a:avLst/>
          </a:prstGeom>
        </p:spPr>
      </p:pic>
      <p:sp>
        <p:nvSpPr>
          <p:cNvPr id="17" name="Oval 16">
            <a:extLst>
              <a:ext uri="{FF2B5EF4-FFF2-40B4-BE49-F238E27FC236}">
                <a16:creationId xmlns:a16="http://schemas.microsoft.com/office/drawing/2014/main" id="{1C305C04-793C-0C5F-9C0A-1A346698FB5E}"/>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D8B36503-858C-F8C2-94F7-87775617D1D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DAA5EABC-F31D-19C2-F0D5-05F76B3522E4}"/>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770100D9-4EE5-DED0-AEB5-87A6EDDA4B6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C6898913-93F7-F4B2-9E4F-984341565E85}"/>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0E2FFC69-F1C8-DAB9-D78C-28DE73F05AE1}"/>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178EFBBD-2A00-8728-9489-360E1518A1D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1444129-2D31-B1B0-1C4D-55300081F5B7}"/>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B6330C8-D031-5702-86E4-CD43329F4BE3}"/>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2768328E-DBAB-3B40-45C0-1D75DA03197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EB097984-3ED9-8306-182E-FEF7D066C85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CBD9166-EF2B-3971-45E4-4166AA3EFA6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4DAC6D4-7E44-96FF-A7FB-38F863357E19}"/>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E3B3A033-622F-1C19-443D-6BF3C2675E3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73276BB-0A7B-2B3F-D594-5D50D50F3D6B}"/>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3B4D86AF-24E7-CFCA-06CD-5C28F01964B6}"/>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2" action="ppaction://hlinksldjump"/>
            <a:extLst>
              <a:ext uri="{FF2B5EF4-FFF2-40B4-BE49-F238E27FC236}">
                <a16:creationId xmlns:a16="http://schemas.microsoft.com/office/drawing/2014/main" id="{D740B098-5A5D-B45A-CBA3-D091B8ABD9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7E8DFC9-C3E6-C00D-2EE4-5148874FA81B}"/>
              </a:ext>
            </a:extLst>
          </p:cNvPr>
          <p:cNvSpPr txBox="1"/>
          <p:nvPr/>
        </p:nvSpPr>
        <p:spPr>
          <a:xfrm>
            <a:off x="617328" y="4234440"/>
            <a:ext cx="10162890" cy="830997"/>
          </a:xfrm>
          <a:prstGeom prst="rect">
            <a:avLst/>
          </a:prstGeom>
          <a:noFill/>
          <a:ln>
            <a:solidFill>
              <a:srgbClr val="00B050"/>
            </a:solidFill>
          </a:ln>
        </p:spPr>
        <p:txBody>
          <a:bodyPr wrap="square">
            <a:spAutoFit/>
          </a:bodyPr>
          <a:lstStyle/>
          <a:p>
            <a:pPr algn="just"/>
            <a:r>
              <a:rPr lang="vi-VN" sz="2400">
                <a:solidFill>
                  <a:srgbClr val="00B050"/>
                </a:solidFill>
              </a:rPr>
              <a:t>Mục I Bài 1 SGK: </a:t>
            </a:r>
            <a:r>
              <a:rPr lang="vi-VN" sz="2400"/>
              <a:t>“</a:t>
            </a:r>
            <a:r>
              <a:rPr lang="en-GB" sz="2400">
                <a:latin typeface="Arial" panose="020B0604020202020204" pitchFamily="34" charset="0"/>
                <a:cs typeface="Arial" panose="020B0604020202020204" pitchFamily="34" charset="0"/>
              </a:rPr>
              <a:t>Giữ vững môi trường </a:t>
            </a:r>
            <a:r>
              <a:rPr lang="en-GB" sz="2400">
                <a:solidFill>
                  <a:srgbClr val="FF0000"/>
                </a:solidFill>
                <a:latin typeface="Arial" panose="020B0604020202020204" pitchFamily="34" charset="0"/>
                <a:cs typeface="Arial" panose="020B0604020202020204" pitchFamily="34" charset="0"/>
              </a:rPr>
              <a:t>hoà bình</a:t>
            </a:r>
            <a:r>
              <a:rPr lang="en-GB" sz="2400">
                <a:latin typeface="Arial" panose="020B0604020202020204" pitchFamily="34" charset="0"/>
                <a:cs typeface="Arial" panose="020B0604020202020204" pitchFamily="34" charset="0"/>
              </a:rPr>
              <a:t>, ổn định để phát triển kinh tế – xã hội là lợi ích cao nhất của đất nước.</a:t>
            </a:r>
            <a:r>
              <a:rPr lang="vi-VN" sz="2400"/>
              <a:t>”</a:t>
            </a:r>
            <a:endParaRPr lang="en-US" sz="2800" dirty="0">
              <a:cs typeface="Arial" panose="020B0604020202020204" pitchFamily="34" charset="0"/>
            </a:endParaRPr>
          </a:p>
        </p:txBody>
      </p:sp>
      <p:sp>
        <p:nvSpPr>
          <p:cNvPr id="35" name="Rectangle 34">
            <a:extLst>
              <a:ext uri="{FF2B5EF4-FFF2-40B4-BE49-F238E27FC236}">
                <a16:creationId xmlns:a16="http://schemas.microsoft.com/office/drawing/2014/main" id="{3AF09BF9-51DA-5433-FC31-93F9B0D96AC9}"/>
              </a:ext>
            </a:extLst>
          </p:cNvPr>
          <p:cNvSpPr/>
          <p:nvPr/>
        </p:nvSpPr>
        <p:spPr>
          <a:xfrm>
            <a:off x="4310329" y="31235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6" name="Rectangle 35">
            <a:extLst>
              <a:ext uri="{FF2B5EF4-FFF2-40B4-BE49-F238E27FC236}">
                <a16:creationId xmlns:a16="http://schemas.microsoft.com/office/drawing/2014/main" id="{7F6367D0-721D-26B3-7135-56AC2018E0AA}"/>
              </a:ext>
            </a:extLst>
          </p:cNvPr>
          <p:cNvSpPr/>
          <p:nvPr/>
        </p:nvSpPr>
        <p:spPr>
          <a:xfrm>
            <a:off x="4368276" y="318547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À</a:t>
            </a:r>
            <a:endParaRPr lang="en-US" sz="4000" b="1" dirty="0">
              <a:solidFill>
                <a:schemeClr val="tx1"/>
              </a:solidFill>
              <a:latin typeface="UTM Avo" panose="02040603050506020204" pitchFamily="18" charset="0"/>
            </a:endParaRPr>
          </a:p>
        </p:txBody>
      </p:sp>
      <p:pic>
        <p:nvPicPr>
          <p:cNvPr id="6" name="Picture 5" descr="A colorful kite with a black background&#10;&#10;Description automatically generated">
            <a:extLst>
              <a:ext uri="{FF2B5EF4-FFF2-40B4-BE49-F238E27FC236}">
                <a16:creationId xmlns:a16="http://schemas.microsoft.com/office/drawing/2014/main" id="{69F89AED-FC14-1ACF-B5A7-E7C70ECB132E}"/>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197695" y="704291"/>
            <a:ext cx="688571" cy="688571"/>
          </a:xfrm>
          <a:prstGeom prst="rect">
            <a:avLst/>
          </a:prstGeom>
          <a:ln>
            <a:noFill/>
          </a:ln>
          <a:effectLst>
            <a:glow rad="12700">
              <a:schemeClr val="bg1">
                <a:alpha val="60000"/>
              </a:schemeClr>
            </a:glow>
          </a:effectLst>
        </p:spPr>
      </p:pic>
      <p:grpSp>
        <p:nvGrpSpPr>
          <p:cNvPr id="37" name="Group 11">
            <a:extLst>
              <a:ext uri="{FF2B5EF4-FFF2-40B4-BE49-F238E27FC236}">
                <a16:creationId xmlns:a16="http://schemas.microsoft.com/office/drawing/2014/main" id="{FCBBEA07-5F57-2443-1611-86F71E46196C}"/>
              </a:ext>
            </a:extLst>
          </p:cNvPr>
          <p:cNvGrpSpPr>
            <a:grpSpLocks/>
          </p:cNvGrpSpPr>
          <p:nvPr/>
        </p:nvGrpSpPr>
        <p:grpSpPr bwMode="auto">
          <a:xfrm>
            <a:off x="10940856" y="755406"/>
            <a:ext cx="625171" cy="612210"/>
            <a:chOff x="0" y="0"/>
            <a:chExt cx="666" cy="559"/>
          </a:xfrm>
        </p:grpSpPr>
        <p:sp>
          <p:nvSpPr>
            <p:cNvPr id="38" name="Freeform 12">
              <a:extLst>
                <a:ext uri="{FF2B5EF4-FFF2-40B4-BE49-F238E27FC236}">
                  <a16:creationId xmlns:a16="http://schemas.microsoft.com/office/drawing/2014/main" id="{95E21347-BAF9-E903-5272-7FECDFE9C50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8736292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fade">
                                      <p:cBhvr>
                                        <p:cTn id="28" dur="500"/>
                                        <p:tgtEl>
                                          <p:spTgt spid="36"/>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1"/>
                </p:tgtEl>
              </p:cMediaNode>
            </p:audio>
            <p:seq concurrent="1" nextAc="seek">
              <p:cTn id="33" restart="whenNotActive" fill="hold" evtFilter="cancelBubble" nodeType="interactiveSeq">
                <p:stCondLst>
                  <p:cond evt="onClick" delay="0">
                    <p:tgtEl>
                      <p:spTgt spid="17"/>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5"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5"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5"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5"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5"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5"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5"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5"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5"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5"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5"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5"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5"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6"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5" grpId="0" animBg="1"/>
      <p:bldP spid="1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6"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9712" y="1737444"/>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8</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989356" y="156937"/>
            <a:ext cx="8597900" cy="120032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Vă</a:t>
            </a:r>
            <a:r>
              <a:rPr lang="en-GB" sz="2400" b="1">
                <a:solidFill>
                  <a:srgbClr val="000000"/>
                </a:solidFill>
                <a:effectLst/>
                <a:latin typeface="Times New Roman" panose="02020603050405020304" pitchFamily="18" charset="0"/>
                <a:ea typeface="Calibri" panose="020F0502020204030204" pitchFamily="34" charset="0"/>
              </a:rPr>
              <a:t>n bản ngoại giao do hai hay nhiều nước kí kết, trong đó ghi những điều cam kết của các bên về những vấn đề chính trị, kinh tế, quân sự, ngoại giao,</a:t>
            </a:r>
            <a:r>
              <a:rPr lang="vi-VN" sz="2400" b="1">
                <a:solidFill>
                  <a:srgbClr val="000000"/>
                </a:solidFill>
                <a:effectLst/>
                <a:latin typeface="Times New Roman" panose="02020603050405020304" pitchFamily="18" charset="0"/>
                <a:ea typeface="Calibri" panose="020F0502020204030204" pitchFamily="34" charset="0"/>
              </a:rPr>
              <a:t>v.v.</a:t>
            </a:r>
            <a:endParaRPr lang="vi-VN" sz="16600" b="1" dirty="0">
              <a:latin typeface="+mj-lt"/>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15957" y="1546384"/>
            <a:ext cx="5144698" cy="104252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Đ</a:t>
            </a:r>
            <a:r>
              <a:rPr lang="en-US" sz="3200" b="1">
                <a:solidFill>
                  <a:srgbClr val="FF0000"/>
                </a:solidFill>
                <a:latin typeface="Times New Roman" panose="02020603050405020304" pitchFamily="18" charset="0"/>
                <a:cs typeface="Times New Roman" panose="02020603050405020304" pitchFamily="18" charset="0"/>
              </a:rPr>
              <a:t>I</a:t>
            </a:r>
            <a:r>
              <a:rPr lang="en-US" sz="3200" b="1">
                <a:solidFill>
                  <a:schemeClr val="tx1"/>
                </a:solidFill>
                <a:latin typeface="Times New Roman" panose="02020603050405020304" pitchFamily="18" charset="0"/>
                <a:cs typeface="Times New Roman" panose="02020603050405020304" pitchFamily="18" charset="0"/>
              </a:rPr>
              <a:t>ỀU ƯỚC</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F5079D93-1682-DE25-5625-6C49523E21C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C83D1CD5-C1F4-98BA-B1BD-157E2932C7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4A1F5233-68F3-AFCA-7752-EB113D3F72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8452D0BE-5266-D5D3-244E-529B2769B5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A710EF42-0B37-A28C-C98F-34711D752E3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6E179307-BB69-6EF7-5DC3-49C49F0C28C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D13DC8A6-9DD1-1DF3-EF21-31D7B22EA6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F746B570-6556-C1F3-65B5-39C2E46A892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EC129FD9-CD69-9410-C556-88C3D9C00E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D469D521-5F48-4DA4-68DB-E911D04B466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2F0CDFD-C3CC-1746-4B00-FA139F945B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5B2D8361-D576-09F4-B872-EAB3F377544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2A7CA7DF-67B8-6EDF-819D-AC97F6B7B2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9FF93A76-880D-44A5-E637-958ED173C5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A2E3B1F-9C2F-F493-9FF2-A6B5D97E4B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0F770700-AF6E-133B-887D-E478F80D103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62E443ED-8DBB-BD4F-5724-DD741ED276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36C7F99E-7A0E-5754-7048-DE3EFF7DCF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5CE6251F-8ED0-B45B-48DA-5052ED1EA2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3260B2C0-0B7E-DDD2-9F79-47CE6C199A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68B10906-FC3F-FE2A-8FB6-861F6C206F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4E7A6AB8-1CE3-E46B-6438-46D45783E94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5BB9EAD6-15C6-C180-864E-3C5B8AA8EEB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E3E8A43B-1CFC-8506-40FC-0C6089E4333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032868CA-306C-4CEF-9B99-943E21D92EB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FE4B5AC9-8826-240A-A2D0-E5DD1CF7B5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EBBE94C-2B37-4521-3304-DE221C4F21E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93BE035-8974-6475-F667-A7856995D8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137A6413-5600-592B-CF79-7856F646EAF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9EC429B-3A86-6DF6-4412-79D540BB3C0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210F1BA5-864B-9A94-5700-AF5C84C21C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F8A09BF4-B875-D4F2-4F24-6E0D8A6F2C2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C37A666F-1C35-A517-5C51-DC457CEC1AFD}"/>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4BE4C34-60B0-A4D8-ACF1-9FFDDA86EAA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A4C877FE-D8FD-C57B-C425-32AB7CC42E1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E45AF01A-711C-7147-F1D1-2F558D0B123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75E3D1B7-A603-A77F-CFED-C77D511E53E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DBF36CC6-A758-8254-AF34-8331C409EB3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92C05932-2A12-893B-DA6E-8AFBFCBFA2A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F0E16600-3F55-8222-1E6A-9A57A6B1C17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9DCDC42E-7AF7-0459-9C18-F829A7062A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2CA2B3EA-8DF2-22CE-55B9-FF519ECF77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BBF43E57-F788-D80F-AF0A-4D606DA3440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1336FEB8-CEF2-EA8B-0465-85D87AC067B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C2B25FB5-ABAB-C85D-8897-E646C96862D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F899D85D-7C6A-8005-9EDD-49DE18DB2E6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9A192C8F-AB33-CD58-8986-5BC5708F58C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756B340A-34E5-9228-600F-DD1CF0C653B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096463B7-84D2-169C-BA8A-026F12CF0B0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C9EB79A-87BD-170E-CDA9-1CEFB54C17E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0D5C0818-AE33-A461-CF74-1D51043C4673}"/>
              </a:ext>
            </a:extLst>
          </p:cNvPr>
          <p:cNvSpPr txBox="1"/>
          <p:nvPr/>
        </p:nvSpPr>
        <p:spPr>
          <a:xfrm>
            <a:off x="1014555" y="3259781"/>
            <a:ext cx="10162890" cy="2308324"/>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trên biển được hoạch định và đánh dấu bằng các toạ độ trên hải đồ là ranh giới phía ngoài lãnh hải của đất liền, lãnh hải của đảo, lãnh hải của quần đảo của Việt Nam được xác định theo Công ước của Liên hợp quốc về Luật Biển năm 1982 và các </a:t>
            </a:r>
            <a:r>
              <a:rPr lang="en-GB" sz="2400">
                <a:solidFill>
                  <a:srgbClr val="FF0000"/>
                </a:solidFill>
                <a:latin typeface="Arial" panose="020B0604020202020204" pitchFamily="34" charset="0"/>
                <a:cs typeface="Arial" panose="020B0604020202020204" pitchFamily="34" charset="0"/>
              </a:rPr>
              <a:t>điều ước </a:t>
            </a:r>
            <a:r>
              <a:rPr lang="en-GB" sz="2400">
                <a:latin typeface="Arial" panose="020B0604020202020204" pitchFamily="34" charset="0"/>
                <a:cs typeface="Arial" panose="020B0604020202020204" pitchFamily="34" charset="0"/>
              </a:rPr>
              <a:t>quốc tế giữa Cộng hoà xã hội chủ nghĩa Việt Nam và các quốc gia hữu quan.</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5030B18C-D7FC-491E-B62C-2192C0DCD13B}"/>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B4E5E29C-0F81-4062-B0E0-07CA204725FA}"/>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1EE0604D-FEE4-4630-BC23-1D2A523C63B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7285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10427"/>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9</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913591" y="221116"/>
            <a:ext cx="10090150"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Đ</a:t>
            </a:r>
            <a:r>
              <a:rPr lang="en-GB" sz="2400" b="1">
                <a:solidFill>
                  <a:srgbClr val="000000"/>
                </a:solidFill>
                <a:effectLst/>
                <a:latin typeface="Times New Roman" panose="02020603050405020304" pitchFamily="18" charset="0"/>
                <a:ea typeface="Calibri" panose="020F0502020204030204" pitchFamily="34" charset="0"/>
              </a:rPr>
              <a:t>ất nước, được bao đời trước xây dựng và để lại, trong quan hệ với những người dân có tình cảm gắn bó với nó</a:t>
            </a:r>
            <a:r>
              <a:rPr lang="vi-VN" sz="2400" b="1">
                <a:effectLst/>
                <a:latin typeface="Times New Roman" panose="02020603050405020304" pitchFamily="18" charset="0"/>
                <a:ea typeface="Calibri" panose="020F0502020204030204" pitchFamily="34" charset="0"/>
              </a:rPr>
              <a:t>.</a:t>
            </a:r>
            <a:endParaRPr lang="vi-VN" sz="3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86317" y="1896007"/>
            <a:ext cx="5144698" cy="108924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TỔ</a:t>
            </a:r>
            <a:r>
              <a:rPr lang="en-US" sz="3200" b="1">
                <a:solidFill>
                  <a:srgbClr val="FF0000"/>
                </a:solidFill>
                <a:latin typeface="Times New Roman" panose="02020603050405020304" pitchFamily="18" charset="0"/>
                <a:cs typeface="Times New Roman" panose="02020603050405020304" pitchFamily="18" charset="0"/>
              </a:rPr>
              <a:t> Q</a:t>
            </a:r>
            <a:r>
              <a:rPr lang="en-US" sz="3200" b="1">
                <a:solidFill>
                  <a:schemeClr val="tx1"/>
                </a:solidFill>
                <a:latin typeface="Times New Roman" panose="02020603050405020304" pitchFamily="18" charset="0"/>
                <a:cs typeface="Times New Roman" panose="02020603050405020304" pitchFamily="18" charset="0"/>
              </a:rPr>
              <a:t>UỐC</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4834FDA8-009F-4F55-0CEF-DB87C37790D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416787B-C30F-AC8F-8840-457CAD19D5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F5C086C3-A621-EB06-6C93-D303419F150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C545BB0D-7616-7856-6B93-AF97290F60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5CE50C22-8935-0301-5218-61BE95DCDB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85AA3229-8F34-EC4C-8FD1-E4B9A41758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9EA41DB1-528D-3C96-9472-7108D62B00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10F8A182-A274-0D6F-6FD7-CE2895A981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88400D03-173C-B388-46F3-EA171C31A6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A19F7D28-5DF3-B613-2153-8D8EBC4E71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0FD92CCE-6DD3-2FA2-1BAC-CA4CCA0790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1DE19F86-2E09-05B5-151B-5D111EC514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E3DD765F-BAAB-5ACE-03B9-AA1B16591A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0BA255B-F8A3-8483-B9AB-B75CFBBAD3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CE1E9263-061E-A216-0506-8CB2B4F19E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E85CF58-B422-9EC9-0E6D-0B54727312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68E9BEC6-0F32-F6F7-4649-8E76989189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D0D04A9-3E8C-4F23-A316-BE5241388C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AAE2F71A-E6D1-D2B5-F729-BE86029549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3F22F417-34E5-B822-BA38-BDA5269D58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13DAE69A-62EF-AD17-AF65-2436E004E1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886C910-0FCD-436A-2AB4-B0BB2BB54FF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13D46A66-1725-A477-7746-EC3C76122E7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2DE03F44-36D0-E3AA-4B6C-E666E2D73E6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3AB76257-FCA1-38CF-E067-0A8F5F88A0F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A0ECA375-4D1D-0942-F90F-333B4966CC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463666F6-2B94-566F-96C3-5F2972226C8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346FDFEE-E3C7-EA4C-58EE-EC6FAF019D5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B0EEB5C1-A8B8-D547-B280-41F6195BCC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733F108D-3DB1-B290-DDF0-6D55447D651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31B2F0B7-4D94-BCFC-CC99-B77D5947ED8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69679EF7-33F4-1DB9-0A25-451628C4D1F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F3E3510-7D3F-5B66-A367-B1B2A5C6F9A1}"/>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9FE4BE64-0A8E-8E60-0A82-99F4E4CF7AA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AA726EC3-3821-358F-E784-A9387C4F14A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CD608414-AF9A-51AA-0A51-E3DB73F9165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F1D5C90D-A348-3B93-5881-3C8828ECB50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23B641A5-A4DA-19F5-9BF2-E708A9C8DEC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186BCAAE-7504-D923-3B13-B729424E25B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B7243FAD-D5D2-47BA-2D8E-40136080F17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84FC3902-1DAD-F77C-5074-296516A4F90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1C5358BB-615D-40BF-501F-2D934D7779C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B384B960-8516-CBF1-4FD3-8AB2FA502CB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3FF5D09C-0387-5978-A161-BCCD51162EB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9AA7753F-2C22-C525-1C48-60C5B09B575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41CA7538-F951-572D-1493-F70868F4526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00D1B654-768A-559C-E1CE-81B7F07369A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22BD60EE-54E8-0AA6-253C-8EF7E7BA07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D5A18850-EF5D-792C-AD70-FF628C081D3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03D8D9B7-78E6-E02A-17BF-DA9543EFC21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677F2A0C-818D-7A94-DC87-9D970EF81057}"/>
              </a:ext>
            </a:extLst>
          </p:cNvPr>
          <p:cNvSpPr txBox="1"/>
          <p:nvPr/>
        </p:nvSpPr>
        <p:spPr>
          <a:xfrm>
            <a:off x="1011915" y="3872754"/>
            <a:ext cx="10162890" cy="1569660"/>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Nước Cộng hoà xã hội chủ nghĩa Việt Nam là một nước độc lập, có chủ quyền, thống nhất và toàn vẹn lãnh thổ, bao gồm đất liền, hải đảo, vùng biển và vùng trời. </a:t>
            </a:r>
            <a:r>
              <a:rPr lang="en-GB" sz="2400">
                <a:solidFill>
                  <a:srgbClr val="FF0000"/>
                </a:solidFill>
                <a:latin typeface="Arial" panose="020B0604020202020204" pitchFamily="34" charset="0"/>
                <a:cs typeface="Arial" panose="020B0604020202020204" pitchFamily="34" charset="0"/>
              </a:rPr>
              <a:t>Tổ quốc </a:t>
            </a:r>
            <a:r>
              <a:rPr lang="en-GB" sz="2400">
                <a:latin typeface="Arial" panose="020B0604020202020204" pitchFamily="34" charset="0"/>
                <a:cs typeface="Arial" panose="020B0604020202020204" pitchFamily="34" charset="0"/>
              </a:rPr>
              <a:t>Việt Nam là thiêng liêng, bất khả xâm phạm.</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3242A4D1-2E72-4DDD-B68B-D8ECB9D3647C}"/>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77A31E92-E9ED-4C90-B700-EE39F4BF8FC1}"/>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673FC315-5789-4BF7-B566-F53E99F70A1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25996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80879"/>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10</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88170" y="275009"/>
            <a:ext cx="9085956" cy="10604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P</a:t>
            </a:r>
            <a:r>
              <a:rPr lang="en-GB" sz="2400" b="1">
                <a:solidFill>
                  <a:srgbClr val="000000"/>
                </a:solidFill>
                <a:effectLst/>
                <a:latin typeface="Times New Roman" panose="02020603050405020304" pitchFamily="18" charset="0"/>
                <a:ea typeface="Calibri" panose="020F0502020204030204" pitchFamily="34" charset="0"/>
              </a:rPr>
              <a:t>hần đất đai, trời biển có giới hạn rõ ràng, được vạch ra dựa trên những tính chất, đặc điểm chung nào đó về địa lí, về khí hậu,</a:t>
            </a:r>
            <a:r>
              <a:rPr lang="vi-VN" sz="2400" b="1">
                <a:solidFill>
                  <a:srgbClr val="000000"/>
                </a:solidFill>
                <a:effectLst/>
                <a:latin typeface="Times New Roman" panose="02020603050405020304" pitchFamily="18" charset="0"/>
                <a:ea typeface="Calibri" panose="020F0502020204030204" pitchFamily="34" charset="0"/>
              </a:rPr>
              <a:t>...</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58799" y="1680854"/>
            <a:ext cx="5144698" cy="10604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KH</a:t>
            </a:r>
            <a:r>
              <a:rPr lang="en-GB" sz="3200" b="1">
                <a:solidFill>
                  <a:srgbClr val="FF0000"/>
                </a:solidFill>
                <a:latin typeface="Times New Roman" panose="02020603050405020304" pitchFamily="18" charset="0"/>
                <a:cs typeface="Times New Roman" panose="02020603050405020304" pitchFamily="18" charset="0"/>
              </a:rPr>
              <a:t>U</a:t>
            </a:r>
            <a:r>
              <a:rPr lang="en-GB" sz="3200" b="1">
                <a:solidFill>
                  <a:schemeClr val="tx1"/>
                </a:solidFill>
                <a:latin typeface="Times New Roman" panose="02020603050405020304" pitchFamily="18" charset="0"/>
                <a:cs typeface="Times New Roman" panose="02020603050405020304" pitchFamily="18" charset="0"/>
              </a:rPr>
              <a:t> VỰC</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A9E7B654-AF9D-7E51-5DF4-2823A9C24D9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19A2C77C-3B64-7F81-DF02-98AA3C5B86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2D9E2F68-5ED1-0F56-BA1C-AFBF63A9F24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A91200B6-88F0-525B-E0E3-D745D9CC1C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5AD6BDEB-0F77-8E5A-30C5-B4463EE754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6CC7808-0158-711C-3D3F-D183F7D9A0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035CDCD1-AFBA-DC0D-10FD-2F4E6C4EB60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6E8CA8AA-FA22-1810-5A58-DF1F54B88D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7FAF97E-FF37-E9E4-4CB6-C53C8589A6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0E7D5913-3CF0-E5CB-3603-7E92FA4920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7D0B0E55-FA09-C80B-441F-966897C29B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9033FF6E-5CBD-F173-016E-9E30BD1D05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352DB696-C5BB-04C1-8344-38C208A07E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3CCC00CC-1F77-47C5-EF63-C4AE6910ABF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8C651640-1E0B-6256-11EA-3731E20858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D327DFD-5F3C-BE84-C0A4-924A11ED8B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6EC10B6-B5F3-A2D8-6488-57AD973D137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AEB8441-B1AA-E605-8F01-2D3FEC6987B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4AB7DEBA-F529-3772-2A0A-C5FD4F3DB9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CB43C8E0-47F8-2255-DE0A-B437AD56A9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5F00F691-A61A-C5F8-3222-F66871E4EF4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6098CFE-D632-31E4-B85A-0DC23DFE7DF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A04AB5C4-D9DD-3629-6692-182981C895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54269851-CCC1-6B75-6FBF-E32933F1C71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0B972099-BD2A-6131-CF18-82261D1316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662DEA9F-5022-C272-3C7B-307C0EA4A97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21BE39A7-C37C-087B-D635-A035816C8C9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237DDE0-EDF4-78EF-9051-246EF598492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AA095A7-BBD2-E6EB-E707-F13A3A48E9C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37E4D7F8-B8C1-9C12-0A29-EC8D7EDA36E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40DECB87-BFE2-D645-3E16-BFD6013CA3E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1938E0C-E535-4B02-B270-3EBAA26BF67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5001698D-ED0B-20E9-4022-EFCF3FB8F49D}"/>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08876613-1106-9077-176C-37DABEAAE46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52EF18E0-ADA0-0ACC-FA9F-09D1F0DA236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D098B7F4-FA13-9E3C-A06B-666A6143C59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BDB8DED9-782F-C278-BCA9-249C8247A31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3E592674-8E64-49A0-655B-9D330517F17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170BA8C1-4953-85BA-EFFC-799E2D508F0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DA74373A-3A10-EA35-D364-698ADADFC19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76A95800-1E61-427B-0D9F-9CC133632EE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7C87F4F9-3420-FFDE-F910-5EF249580CD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99F8184E-E36D-5776-B78A-2116C247BFC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79F7193B-74E4-48F8-2369-C05ADA10B82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B94B109A-534E-199B-A627-B30ED5BF0C7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6D2E5799-F5FA-C5C3-A3D5-1C969F8906E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B154AA0F-F876-B2A7-6A3A-188E524E9D5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DDCFE384-F648-B60F-A6DA-D1EC78F843E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9E1118C6-2866-58DD-100F-DAF036D4AD7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00E8C819-74FC-6587-8CCF-D330677DC09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41215231-8CCF-2B2C-3F73-51E2C43A525D}"/>
              </a:ext>
            </a:extLst>
          </p:cNvPr>
          <p:cNvSpPr txBox="1"/>
          <p:nvPr/>
        </p:nvSpPr>
        <p:spPr>
          <a:xfrm>
            <a:off x="907327" y="3844081"/>
            <a:ext cx="10377345" cy="1569660"/>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solidFill>
                  <a:srgbClr val="FF0000"/>
                </a:solidFill>
                <a:latin typeface="Arial" panose="020B0604020202020204" pitchFamily="34" charset="0"/>
                <a:cs typeface="Arial" panose="020B0604020202020204" pitchFamily="34" charset="0"/>
              </a:rPr>
              <a:t>Khu vực </a:t>
            </a:r>
            <a:r>
              <a:rPr lang="en-GB" sz="2400">
                <a:latin typeface="Arial" panose="020B0604020202020204" pitchFamily="34" charset="0"/>
                <a:cs typeface="Arial" panose="020B0604020202020204" pitchFamily="34" charset="0"/>
              </a:rPr>
              <a:t>biên giới trên biển tính từ biên giới quốc gia trên biển vào hết địa giới hành chính xã, phường, thị trấn giáp biển và đảo, quần đảo. Khu vực biên giới trên không gồm phần không gian dọc theo biên giới quốc gia có chiều rộng 10 km tính từ biên giới quốc gia trở vào.</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B6160897-84F9-4CB6-A806-6404C2D466E2}"/>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040200BA-BAF3-405E-9140-FFAA7749F582}"/>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49718BB4-FFE2-474B-901A-48C5234430B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59142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1764338"/>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604110" y="148349"/>
            <a:ext cx="9162306" cy="10604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C</a:t>
            </a:r>
            <a:r>
              <a:rPr lang="en-GB" sz="2400" b="1">
                <a:solidFill>
                  <a:srgbClr val="000000"/>
                </a:solidFill>
                <a:effectLst/>
                <a:latin typeface="Times New Roman" panose="02020603050405020304" pitchFamily="18" charset="0"/>
                <a:ea typeface="Calibri" panose="020F0502020204030204" pitchFamily="34" charset="0"/>
              </a:rPr>
              <a:t>ông cuộc giữ nước bằng sức mạnh tổng hợp của toàn dân tộc, trong đó sức mạnh quân sự là đặc trưng, lực lượng vũ trang nhân dân làm nòng cốt.</a:t>
            </a:r>
            <a:endParaRPr lang="vi-VN" sz="16600" b="1" dirty="0">
              <a:latin typeface="Calibri" panose="020F0502020204030204" pitchFamily="34" charset="0"/>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12914" y="1564313"/>
            <a:ext cx="5144698" cy="10604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QU</a:t>
            </a:r>
            <a:r>
              <a:rPr lang="en-GB" sz="3200" b="1">
                <a:solidFill>
                  <a:srgbClr val="FF0000"/>
                </a:solidFill>
                <a:latin typeface="Times New Roman" panose="02020603050405020304" pitchFamily="18" charset="0"/>
                <a:cs typeface="Times New Roman" panose="02020603050405020304" pitchFamily="18" charset="0"/>
              </a:rPr>
              <a:t>Ố</a:t>
            </a:r>
            <a:r>
              <a:rPr lang="en-GB" sz="3200" b="1">
                <a:solidFill>
                  <a:schemeClr val="tx1"/>
                </a:solidFill>
                <a:latin typeface="Times New Roman" panose="02020603050405020304" pitchFamily="18" charset="0"/>
                <a:cs typeface="Times New Roman" panose="02020603050405020304" pitchFamily="18" charset="0"/>
              </a:rPr>
              <a:t>C PHÒNG</a:t>
            </a:r>
            <a:endParaRPr lang="en-US" sz="48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49F68468-A420-952E-5881-F17C90F5C6B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62437BF-E1BC-C5E0-991A-7874D2E5CC9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5F5075F0-507A-E35B-4D46-266DFCDE491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3E60D663-C43E-BF77-23BF-F43148F6A2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3DF257FD-5CAE-C7C9-CA88-B7AAB2B13C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6F323F5-CF90-5D41-399F-BBA22BBCA5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EA928C0B-A11C-2AD2-1378-E3E5E544717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E7F01862-0F8A-4339-ACC5-F3A5DCF75E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32BA3F26-2A33-83D5-F025-49E393DDA8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078AC94B-DD76-9C76-B769-BE7CEECE72F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40F417C-EC8F-4C7E-59D9-DCF9BABC97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689DC311-72FF-F395-CF11-74E20678A27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4B18F796-5C9D-854E-853F-052A705621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5836F8AC-831C-5CA3-E9FA-0B120BB59D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061D38A9-052E-92EF-3C46-156E1E9C5E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92A530C-B36A-B832-5BDE-8BDB235AB0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C7AEFCC2-D27F-7789-174F-A61BEB83827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6E67FF3A-8A04-47C0-1323-A333948A95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31BF1FB5-8DBD-5CD5-C7C7-C9432587AB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8AC26A08-E1F9-B2B8-0BF1-17D83036A6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DFB60B7-CE51-B475-3AD6-3E71485533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1BFFFC38-CF5A-FA8C-0EAF-000CB102282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B00E13B7-8870-CAD8-7DB3-ECE822E465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552F336F-66E2-EB22-4525-4EEDB59B03A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2D4D100-1C11-235E-1D6E-4FCB33DA3F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49A3C3E2-0B77-290F-3DEB-C6B8EBA2C1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3578E661-80D0-790B-5D28-85DFA31A037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279C60C-7049-64AE-7955-8B35942CD81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F8D16ED-A485-3C91-B605-C63D97992E1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D517DAF5-AD94-5CCC-2DC2-3C677E1D56E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B87BB8FD-AE46-9B60-2534-25B1592C63B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9DF9B58F-9C03-8517-F4BA-29CDB7A010D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55EB35CE-FC05-3DBD-6284-B419B2B77CD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2E6CF21-8FEF-B0C1-A42C-BA8F0916240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A2A8E34E-12EB-FCE7-03C9-9F7C44085CA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5455F0DF-A98F-5BCA-9609-CED4260F799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346372E0-0B96-05AA-CE55-1B46E7E6234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FC349DD2-D754-1111-5644-9F3BEB11A51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01458C7B-BC09-70E2-C162-F801D6B616D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3472DFFE-8B9E-268D-CCB7-E28F63BD9CD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141E0D9-DCAB-F01F-EF39-DD490F57A96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12049A1F-4711-4CD9-999A-E2AE2807EFE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3B2B1BDB-CEC0-827A-1435-57286266A0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DF13AB54-C991-43A9-257E-D4266F6E2F1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D8D8F4D2-7093-4366-118F-2475E32C511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72E3E162-1FB7-7690-E434-3789561C1B9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35EB3C0A-3B2A-F4AF-C657-DF9C3AA7B6C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AE99A900-4503-398E-56D0-3C5916FB44E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9CE686A1-699B-ECC5-C965-3112BE879E8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8CEE4492-72EF-3D13-770F-3E792E77D54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8CFB1A74-CEB1-CEBE-CAEB-3A2D2C146851}"/>
              </a:ext>
            </a:extLst>
          </p:cNvPr>
          <p:cNvSpPr txBox="1"/>
          <p:nvPr/>
        </p:nvSpPr>
        <p:spPr>
          <a:xfrm>
            <a:off x="892025" y="3130677"/>
            <a:ext cx="10407950" cy="2308324"/>
          </a:xfrm>
          <a:prstGeom prst="rect">
            <a:avLst/>
          </a:prstGeom>
          <a:solidFill>
            <a:schemeClr val="bg1"/>
          </a:solidFill>
          <a:ln>
            <a:solidFill>
              <a:srgbClr val="00B050"/>
            </a:solidFill>
          </a:ln>
        </p:spPr>
        <p:txBody>
          <a:bodyPr wrap="square">
            <a:spAutoFit/>
          </a:bodyPr>
          <a:lstStyle/>
          <a:p>
            <a:r>
              <a:rPr lang="vi-VN" sz="2400">
                <a:solidFill>
                  <a:srgbClr val="00B050"/>
                </a:solidFill>
                <a:latin typeface="Arial" panose="020B0604020202020204" pitchFamily="34" charset="0"/>
                <a:cs typeface="Arial" panose="020B0604020202020204" pitchFamily="34" charset="0"/>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latin typeface="Arial" panose="020B0604020202020204" pitchFamily="34" charset="0"/>
                <a:cs typeface="Arial" panose="020B0604020202020204" pitchFamily="34" charset="0"/>
              </a:rPr>
              <a:t> Bài 1 SGK: </a:t>
            </a:r>
            <a:r>
              <a:rPr lang="vi-VN" sz="2400">
                <a:latin typeface="Arial" panose="020B0604020202020204" pitchFamily="34" charset="0"/>
                <a:cs typeface="Arial" panose="020B0604020202020204" pitchFamily="34" charset="0"/>
              </a:rPr>
              <a:t>“Các hành vi bị nghiêm cấm:</a:t>
            </a:r>
            <a:endParaRPr lang="en-US" sz="2400">
              <a:latin typeface="Arial" panose="020B0604020202020204" pitchFamily="34" charset="0"/>
              <a:cs typeface="Arial" panose="020B0604020202020204" pitchFamily="34" charset="0"/>
            </a:endParaRPr>
          </a:p>
          <a:p>
            <a:r>
              <a:rPr lang="vi-VN" sz="2400">
                <a:latin typeface="Arial" panose="020B0604020202020204" pitchFamily="34" charset="0"/>
                <a:cs typeface="Arial" panose="020B0604020202020204" pitchFamily="34" charset="0"/>
              </a:rPr>
              <a:t>-....</a:t>
            </a:r>
            <a:endParaRPr lang="en-US" sz="2400">
              <a:latin typeface="Arial" panose="020B0604020202020204" pitchFamily="34" charset="0"/>
              <a:cs typeface="Arial" panose="020B0604020202020204" pitchFamily="34" charset="0"/>
            </a:endParaRPr>
          </a:p>
          <a:p>
            <a:r>
              <a:rPr lang="vi-VN"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Bay vào khu vực cấm bay; bắn, phóng, thả, đưa qua biên giới quốc gia trên không phương tiện bay, vật thể, các chất gây hại hoặc có nguy cơ gây hại cho </a:t>
            </a:r>
            <a:r>
              <a:rPr lang="en-GB" sz="2400">
                <a:solidFill>
                  <a:srgbClr val="FF0000"/>
                </a:solidFill>
                <a:latin typeface="Arial" panose="020B0604020202020204" pitchFamily="34" charset="0"/>
                <a:cs typeface="Arial" panose="020B0604020202020204" pitchFamily="34" charset="0"/>
              </a:rPr>
              <a:t>quốc phòng</a:t>
            </a:r>
            <a:r>
              <a:rPr lang="en-GB" sz="2400">
                <a:latin typeface="Arial" panose="020B0604020202020204" pitchFamily="34" charset="0"/>
                <a:cs typeface="Arial" panose="020B0604020202020204" pitchFamily="34" charset="0"/>
              </a:rPr>
              <a:t>, an ninh, kinh tế, sức khoẻ của nhân dân, môi trường, an toàn hàng không và trật tự, an toàn xã hội ở khu vực biên giới.</a:t>
            </a:r>
            <a:r>
              <a:rPr lang="vi-VN" sz="2400">
                <a:latin typeface="Arial" panose="020B0604020202020204" pitchFamily="34" charset="0"/>
                <a:cs typeface="Arial" panose="020B0604020202020204" pitchFamily="34" charset="0"/>
              </a:rPr>
              <a:t>”</a:t>
            </a:r>
            <a:endParaRPr lang="en-US" sz="2400" dirty="0">
              <a:latin typeface="Arial" panose="020B0604020202020204" pitchFamily="34" charset="0"/>
              <a:cs typeface="Arial" panose="020B0604020202020204" pitchFamily="34" charset="0"/>
            </a:endParaRPr>
          </a:p>
        </p:txBody>
      </p:sp>
      <p:pic>
        <p:nvPicPr>
          <p:cNvPr id="61" name="image4.png">
            <a:extLst>
              <a:ext uri="{FF2B5EF4-FFF2-40B4-BE49-F238E27FC236}">
                <a16:creationId xmlns:a16="http://schemas.microsoft.com/office/drawing/2014/main" id="{DF32FA6F-7B41-4717-B89F-C62F1CE63623}"/>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624B352D-8F5D-4E4D-8493-69EA7047FE36}"/>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71508050-B33E-44CA-9796-B1EF0ABFDB3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95097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9712" y="1730829"/>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964534" y="270289"/>
            <a:ext cx="8647545" cy="101562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Times New Roman" panose="02020603050405020304" pitchFamily="18" charset="0"/>
                <a:ea typeface="Calibri" panose="020F0502020204030204" pitchFamily="34" charset="0"/>
              </a:rPr>
              <a:t>Vạch rõ, định rõ.</a:t>
            </a:r>
            <a:endParaRPr lang="vi-VN" sz="4400" b="1"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15957" y="1556204"/>
            <a:ext cx="5144698" cy="10096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HOẠ</a:t>
            </a:r>
            <a:r>
              <a:rPr lang="en-US" sz="3200" b="1">
                <a:solidFill>
                  <a:srgbClr val="FF0000"/>
                </a:solidFill>
                <a:latin typeface="Times New Roman" panose="02020603050405020304" pitchFamily="18" charset="0"/>
                <a:cs typeface="Times New Roman" panose="02020603050405020304" pitchFamily="18" charset="0"/>
              </a:rPr>
              <a:t>C</a:t>
            </a:r>
            <a:r>
              <a:rPr lang="en-US" sz="3200" b="1">
                <a:solidFill>
                  <a:schemeClr val="tx1"/>
                </a:solidFill>
                <a:latin typeface="Times New Roman" panose="02020603050405020304" pitchFamily="18" charset="0"/>
                <a:cs typeface="Times New Roman" panose="02020603050405020304" pitchFamily="18" charset="0"/>
              </a:rPr>
              <a:t>H ĐỊNH</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7CF98594-9843-A6B7-2562-8BAF78BBC05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0E90115D-8228-307B-2700-4ADB264F699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0D22B2AF-256C-80FE-2AF8-FE9BCD76C8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AA0EF995-8EAA-E136-154A-42AEF27E99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F3B6E66A-4C5F-EA66-A939-368FB6E91E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C83702B3-D130-705E-6E08-C2A8447C0B0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19D79732-A478-A55F-C62C-92285EAC4FE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839A484-78EC-B7B5-E7AF-D7296D7FEA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F946B5B9-BFB3-139B-88C7-C62790749F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C6039AFF-A472-A2A8-2D06-FA1994A8CE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92816478-EB04-7E08-6D02-C23C8017AA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B9CC0C0-4BEC-BF39-028A-630B565AD1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5073B03C-3762-3BA8-DBD1-4FA15C1B48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B25C7472-7C24-2104-D54B-3A70F4E64F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A71BD42-E2FD-BCFF-0731-A3DA9312373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9FA1353E-6B61-BA55-AA5A-C4DB9A31EE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703991B7-82B1-06DD-A916-B7214155D1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E5B0BF8-3E99-5F2B-7387-AE06DF4E98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CF22A73-7200-EDB0-21B9-4E95A99072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B54E3A3B-9D6B-3790-F665-E45B29BBF1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CFC9CF29-CFEF-0344-E06D-35CDD00050E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802F535-0827-493E-FF69-9E9F615DBF7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4C4C1F50-BDCD-2A2C-F61F-4D5819BD41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3571A265-60B6-F538-B3E5-42C51C99D1F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15E49F0C-C84C-3471-43EE-1147D9C4C7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CD0A2751-2662-36A1-A089-81D5EB7108C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87119F5-7448-564E-49FC-CC7FDC883B5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52AD4ED2-8482-515D-5A02-D9AC046416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B238CAA2-E8E4-E095-77EC-EEBA369E559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F3A53BDE-D62F-923A-21CC-C0521B07D00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549EDBB-E187-6517-75CC-1DB846AF4F0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4C6F69C-0CFF-A8DC-015B-B536504F765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5F678D1-F83B-F33A-BD78-FAA5590D0997}"/>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3F76082B-480D-0EBF-000F-06162B74FEC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1B16558B-013E-06D6-A341-DCB0D1BF52E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DAF888E3-FA4B-A3F0-F93D-571B87AA41A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5F1DD8B8-BFE0-0925-F19A-5A275905AAE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E09EBE65-C12F-9159-1CB8-77B52374E12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08D7101E-C39A-D739-5997-E7363CE9712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016A86CE-BC91-0121-D050-16E95E2FF6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9FAFF246-F6B3-6A48-650F-21F9A387276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CB540E99-042D-22DC-8DC0-BFB9BA8FABB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F372CAFA-02AB-DF54-470D-E1E3244F646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D8824179-1488-08F5-2605-ACDDA284F03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C50A91E4-7357-340F-11B3-52AE8516498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08BBAFC2-B901-C244-53EE-14419535033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0573DD6D-1A49-15B1-50B3-C51AE91AEA3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C4CAB45F-2F9B-6896-F70C-F13ECEE3E0B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9B97A731-A1D1-7832-EFD5-F0A204FAB09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56839439-AAA7-4FE6-E4AB-C9BC14448A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704C7EC1-639B-7467-7D44-82107F5A1DAF}"/>
              </a:ext>
            </a:extLst>
          </p:cNvPr>
          <p:cNvSpPr txBox="1"/>
          <p:nvPr/>
        </p:nvSpPr>
        <p:spPr>
          <a:xfrm>
            <a:off x="1011915" y="3429000"/>
            <a:ext cx="10162890" cy="830997"/>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trên đất liền được </a:t>
            </a:r>
            <a:r>
              <a:rPr lang="en-GB" sz="2400">
                <a:solidFill>
                  <a:srgbClr val="FF0000"/>
                </a:solidFill>
                <a:latin typeface="Arial" panose="020B0604020202020204" pitchFamily="34" charset="0"/>
                <a:cs typeface="Arial" panose="020B0604020202020204" pitchFamily="34" charset="0"/>
              </a:rPr>
              <a:t>hoạch định </a:t>
            </a:r>
            <a:r>
              <a:rPr lang="en-GB" sz="2400">
                <a:latin typeface="Arial" panose="020B0604020202020204" pitchFamily="34" charset="0"/>
                <a:cs typeface="Arial" panose="020B0604020202020204" pitchFamily="34" charset="0"/>
              </a:rPr>
              <a:t>và đánh dấu trên thực địa bằng hệ thống mốc quốc giới.</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1C5A9533-4690-4088-953D-612F8ED7D8F7}"/>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85487707-BE0B-4CD3-99C6-4074A71834F8}"/>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D08DAFDF-56FE-48AD-89FB-DA2FF2AC046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788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41555"/>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73014" y="361950"/>
            <a:ext cx="8869218" cy="112352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Đ</a:t>
            </a:r>
            <a:r>
              <a:rPr lang="en-GB" sz="2400" b="1">
                <a:solidFill>
                  <a:srgbClr val="000000"/>
                </a:solidFill>
                <a:effectLst/>
                <a:latin typeface="Times New Roman" panose="02020603050405020304" pitchFamily="18" charset="0"/>
                <a:ea typeface="Calibri" panose="020F0502020204030204" pitchFamily="34" charset="0"/>
              </a:rPr>
              <a:t>ường phân giới giữa hai bên</a:t>
            </a:r>
            <a:r>
              <a:rPr lang="vi-VN" sz="2400" b="1">
                <a:solidFill>
                  <a:srgbClr val="000000"/>
                </a:solidFill>
                <a:effectLst/>
                <a:latin typeface="Times New Roman" panose="02020603050405020304" pitchFamily="18" charset="0"/>
                <a:ea typeface="Calibri" panose="020F0502020204030204" pitchFamily="34" charset="0"/>
              </a:rPr>
              <a:t>.</a:t>
            </a:r>
            <a:endParaRPr lang="vi-VN" sz="5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35274" y="1809993"/>
            <a:ext cx="5144698" cy="112352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RANH </a:t>
            </a:r>
            <a:r>
              <a:rPr lang="en-GB" sz="3200" b="1">
                <a:solidFill>
                  <a:srgbClr val="FF0000"/>
                </a:solidFill>
                <a:latin typeface="Times New Roman" panose="02020603050405020304" pitchFamily="18" charset="0"/>
                <a:cs typeface="Times New Roman" panose="02020603050405020304" pitchFamily="18" charset="0"/>
              </a:rPr>
              <a:t>G</a:t>
            </a:r>
            <a:r>
              <a:rPr lang="en-GB" sz="3200" b="1">
                <a:solidFill>
                  <a:schemeClr val="tx1"/>
                </a:solidFill>
                <a:latin typeface="Times New Roman" panose="02020603050405020304" pitchFamily="18" charset="0"/>
                <a:cs typeface="Times New Roman" panose="02020603050405020304" pitchFamily="18" charset="0"/>
              </a:rPr>
              <a:t>IỚI</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1F004961-EA61-BB57-1010-E41E0971D76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B78992B-B062-C548-38C6-570AF23D0B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137F4BF-9425-7354-BAF2-E4E91E7E75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6B840DFB-95E1-F7D7-1D79-14CFF48BE0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1E014132-B8F5-F9B3-791F-4C96EC099F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57634EA3-D85D-DDAC-E813-B0E09DECFC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2F84082-E4B7-9F7D-5788-FBA1C353D4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BF8DD3CC-AA38-2277-2DF5-CB3B78971DC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6BD2FB6B-FB5C-550B-8137-94FFFFB5D2B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DE5BEC6E-58D8-4442-A059-B223562E01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65999E7C-5EF4-C007-AFBB-184611D061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2FA88FCE-5121-7B86-1843-5E626BD449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C0B6FF06-D7E7-CCA4-E880-97F94CAD5D5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BA063A67-F8ED-138E-CA80-433CDF3352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2EBFBE01-387B-A217-1171-6FABEFF889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DC66D097-F5E9-5B8A-27C6-45CAC7ACECC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D705F834-4EBA-B2CB-0142-D58DE48116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574BCDE7-7DDF-E22C-EAC6-3E7831CA11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6531E915-AFC1-86DD-76C3-62D9E07A0DB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0251CD49-CE4A-EF2D-4516-7E22A808A8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0B87EDC7-BDC4-EE46-C327-0C872BCDC2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A29F2719-EEFA-DCE4-1A44-A08A3FC4F3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4A2A585C-D72D-E315-B971-8C9A8E9D58B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0F883435-CE3A-C0D6-8CB8-D731AB7C2CE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EC477139-8E89-EB04-D750-7B9AD49C1F9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68977436-D2F4-CB09-A98F-899DC91EB24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1D3FFCD2-CAC0-12E8-D739-A771D8A3CBD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0BC6FCDF-A8DD-4463-71B0-713525A9ED7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DB136F4-0EAA-BC9E-B9C0-91A61AE9C0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776E8452-E40B-D52C-F373-78E79B9F3F2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456BDC9-0692-6D9A-D7CF-72D5F678363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A8CC0779-A701-5A43-81C6-5D0D31B02B4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A1B47F39-192F-92AE-1B54-9D385C50D493}"/>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BD19CF83-2688-E323-1CD3-86AC3717250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305B16D3-B28A-82E0-81B9-6506229B50A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4B411847-2A45-E8C0-6A99-AB23E600829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0DB618DF-AC76-D5EA-0001-46D757C35FE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E8DA9CDB-2F4C-3B11-4F01-2F584556C44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ED393EFC-637B-F75A-E497-EE7F2A29B99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752E768C-43AD-C65F-D634-EA242BD471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6384F258-FB91-0E04-9AC1-B3B9FE374E4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9AFF6432-DC6D-AD64-3158-CFC3B1B0E17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26751321-8714-D272-C2D6-42ED74A558B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4AA8F020-37CC-05AB-FC5C-481AC8F91B5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8201E140-25E8-8DA6-C920-33DB42C0F31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71038B85-1F87-C77F-A745-13D2460EAA0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9F00C79E-4F0D-17ED-5E95-406B77E255F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B94E8121-F855-8755-5D17-24E915AB1E5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E2FA1F87-5ED7-8431-A423-AA36875503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052BCF21-F26A-D8CD-7AA1-EC1971EF75C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48CFC629-211C-0DF4-A532-4163B9995F37}"/>
              </a:ext>
            </a:extLst>
          </p:cNvPr>
          <p:cNvSpPr txBox="1"/>
          <p:nvPr/>
        </p:nvSpPr>
        <p:spPr>
          <a:xfrm>
            <a:off x="780841" y="3485182"/>
            <a:ext cx="10630317" cy="1938992"/>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trên biển được hoạch định và đánh dấu bằng các toạ độ trên hải đồ là </a:t>
            </a:r>
            <a:r>
              <a:rPr lang="en-GB" sz="2400">
                <a:solidFill>
                  <a:srgbClr val="FF0000"/>
                </a:solidFill>
                <a:latin typeface="Arial" panose="020B0604020202020204" pitchFamily="34" charset="0"/>
                <a:cs typeface="Arial" panose="020B0604020202020204" pitchFamily="34" charset="0"/>
              </a:rPr>
              <a:t>ranh giới </a:t>
            </a:r>
            <a:r>
              <a:rPr lang="en-GB" sz="2400">
                <a:latin typeface="Arial" panose="020B0604020202020204" pitchFamily="34" charset="0"/>
                <a:cs typeface="Arial" panose="020B0604020202020204" pitchFamily="34" charset="0"/>
              </a:rPr>
              <a:t>phía ngoài lãnh hải của đất liền, lãnh hải của đảo, lãnh hải của quần đảo của Việt Nam được xác định theo Công ước của Liên hợp quốc về Luật Biển năm 1982 và các điều ước quốc tế giữa Cộng hoà xã hội chủ nghĩa Việt Nam và các quốc gia hữu quan.</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3B2A3574-DD66-4608-8221-363CCE2695EA}"/>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88A2BDC7-3579-470F-889B-2CB09A8DFD03}"/>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DCE09779-2667-4EE1-B0C7-B9DAEEBC004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64786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1916932"/>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94000" y="221116"/>
            <a:ext cx="8597900" cy="109669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B</a:t>
            </a:r>
            <a:r>
              <a:rPr lang="en-GB" sz="2400" b="1">
                <a:solidFill>
                  <a:srgbClr val="000000"/>
                </a:solidFill>
                <a:effectLst/>
                <a:latin typeface="Times New Roman" panose="02020603050405020304" pitchFamily="18" charset="0"/>
                <a:ea typeface="Calibri" panose="020F0502020204030204" pitchFamily="34" charset="0"/>
              </a:rPr>
              <a:t>ản đồ dùng cho tàu thuyền đi biển.</a:t>
            </a:r>
            <a:endParaRPr lang="vi-VN" sz="5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520601" y="1698784"/>
            <a:ext cx="5144698" cy="109669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HẢ</a:t>
            </a:r>
            <a:r>
              <a:rPr lang="en-GB" sz="3200" b="1">
                <a:solidFill>
                  <a:srgbClr val="FF0000"/>
                </a:solidFill>
                <a:latin typeface="Times New Roman" panose="02020603050405020304" pitchFamily="18" charset="0"/>
                <a:cs typeface="Times New Roman" panose="02020603050405020304" pitchFamily="18" charset="0"/>
              </a:rPr>
              <a:t>I</a:t>
            </a:r>
            <a:r>
              <a:rPr lang="en-GB" sz="3200" b="1">
                <a:solidFill>
                  <a:schemeClr val="tx1"/>
                </a:solidFill>
                <a:latin typeface="Times New Roman" panose="02020603050405020304" pitchFamily="18" charset="0"/>
                <a:cs typeface="Times New Roman" panose="02020603050405020304" pitchFamily="18" charset="0"/>
              </a:rPr>
              <a:t> ĐỒ</a:t>
            </a:r>
            <a:endParaRPr lang="en-US" sz="32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FD755951-94B7-BEC4-C41D-E44A1BC6A1D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39F61E1-2298-45C5-E1C3-0365FEE90CC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BDD98860-5522-79DF-876B-2E0958F017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0EF502C1-5545-4664-589A-C37F8FF9F7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F1E27C46-4233-E1D2-F0FB-9F581DEF29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58877D78-C63C-0446-5FE1-5FE8712E1A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F8B74A6C-2CAE-F916-5FD0-A767804308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DDAF08B-939C-8E71-94E4-BE3AED08AC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CB1620F0-AFAB-F3DE-6A92-59FDA2B9FF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CC2D3E2-C13F-2B2C-851E-90EDC15CE0F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F0A19E5F-688C-8D6A-7D37-797E0823D83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19790B3-4F0C-5434-87FD-178B9945E7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22C0070C-155D-C2E9-D2C0-A19FCE66501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DB4B06A2-E382-B8FA-CFCD-350CF36307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C5E8CBF0-AE71-C38A-10AE-7E80CB786F1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EC19CB2E-DD8A-6DF6-9704-FA36209E40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B0306813-95C9-58CD-980A-B0E6993787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A03BC612-EF45-9D21-14EE-A4CA9CC220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0F28A049-8FE3-B380-2977-98BBF5FF5F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B91D31E1-1A74-A85E-DAFB-A2815E1948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EE1ADE7B-12DF-ADFC-E18B-6EB717D731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12841A52-F293-6245-3473-D00B9B0061D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CD752A80-2F4E-70FC-989C-03EAA3024B4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8C394015-AFAB-4CEF-9179-88B39FA4F0D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A2134965-38A9-58B2-137B-573041B27AE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DC0DBE57-0BF0-E438-A380-5894FD82F7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EA2C684C-B75C-8A6F-E08F-185CA17BDC4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A86951C-7543-E3BC-33BB-1BBDB3B9FA4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C1906937-D9D1-68E3-0C38-24D60343D59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464A871A-80F2-80CE-18CB-CC3EB380C3B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D3472D93-114C-01DB-29AF-FC366B01565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E26CDF0-C85F-AE39-4D14-DEA41EDF6A1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A6D8E36-50B4-ECB4-D4B7-0E428EC058E7}"/>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3FD3B71B-09A5-66C9-448E-209E8A9C1E4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7727A553-A09F-5208-2128-01687F25A1F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3FA0976F-7A9C-9605-E4D7-93871C2E821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C8D2599C-4768-57EB-BC4A-D2A85CCBB16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56A6D0E4-0639-BB47-1278-7ED8DF7286F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7181081C-8439-7125-6DEE-8FEAC3B0FC7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3C8AAEEE-3A04-C04A-D2DC-0F9E50D6445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FE4D9CC-1A7C-FBE1-A129-B64AFC48659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29CD2720-5541-E0E6-760C-80A5B44F45C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02CBEB7E-E683-2FB7-1577-C39E9C8CD1F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5A4A372C-9756-0708-2275-EFD43497477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23FAFDDC-5057-AB21-8CFD-C6ABE68A589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E8FD1E3C-24C0-FCD1-67E0-A0A54DC3AE3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2B3266EE-4FC5-7E88-2CCF-25A6604509B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F0A11EB0-614E-BBD4-52EE-084586B98A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EE92D737-ABAF-6E09-7732-A85354EA433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13D2E31E-7F90-25A1-4E33-43150373483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63E2392E-0EEF-C652-ADF1-767CDC8265E0}"/>
              </a:ext>
            </a:extLst>
          </p:cNvPr>
          <p:cNvSpPr txBox="1"/>
          <p:nvPr/>
        </p:nvSpPr>
        <p:spPr>
          <a:xfrm>
            <a:off x="718749" y="3569218"/>
            <a:ext cx="10754501" cy="1938992"/>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trên biển được hoạch định và đánh dấu bằng các toạ độ trên </a:t>
            </a:r>
            <a:r>
              <a:rPr lang="en-GB" sz="2400">
                <a:solidFill>
                  <a:srgbClr val="FF0000"/>
                </a:solidFill>
                <a:latin typeface="Arial" panose="020B0604020202020204" pitchFamily="34" charset="0"/>
                <a:cs typeface="Arial" panose="020B0604020202020204" pitchFamily="34" charset="0"/>
              </a:rPr>
              <a:t>hải đồ </a:t>
            </a:r>
            <a:r>
              <a:rPr lang="en-GB" sz="2400">
                <a:latin typeface="Arial" panose="020B0604020202020204" pitchFamily="34" charset="0"/>
                <a:cs typeface="Arial" panose="020B0604020202020204" pitchFamily="34" charset="0"/>
              </a:rPr>
              <a:t>là ranh giới phía ngoài lãnh hải của đất liền, lãnh hải của đảo, lãnh hải của quần đảo của Việt Nam được xác định theo Công ước của Liên hợp quốc về Luật Biển năm 1982 và các điều ước quốc tế giữa Cộng hoà xã hội chủ nghĩa Việt Nam và các quốc gia hữu quan.</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4A953EA1-7C43-4ABD-9235-E51F94C45DA3}"/>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E6715092-F550-4F06-9556-6428710D79A7}"/>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32078FDE-16EA-4A3F-B887-29F9020FCED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6927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67084"/>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188564" y="156937"/>
            <a:ext cx="9577852" cy="141971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T</a:t>
            </a:r>
            <a:r>
              <a:rPr lang="en-GB" sz="2400" b="1">
                <a:solidFill>
                  <a:srgbClr val="000000"/>
                </a:solidFill>
                <a:effectLst/>
                <a:latin typeface="Times New Roman" panose="02020603050405020304" pitchFamily="18" charset="0"/>
                <a:ea typeface="Calibri" panose="020F0502020204030204" pitchFamily="34" charset="0"/>
              </a:rPr>
              <a:t>ình hình trật tự xã hội bình thường, yên ổn, không có rối loạn</a:t>
            </a:r>
            <a:r>
              <a:rPr lang="vi-VN" sz="2400" b="1">
                <a:solidFill>
                  <a:srgbClr val="000000"/>
                </a:solidFill>
                <a:effectLst/>
                <a:latin typeface="Times New Roman" panose="02020603050405020304" pitchFamily="18" charset="0"/>
                <a:ea typeface="Calibri" panose="020F0502020204030204" pitchFamily="34" charset="0"/>
              </a:rPr>
              <a:t>.</a:t>
            </a:r>
            <a:endParaRPr lang="vi-VN" sz="2800" b="1" dirty="0">
              <a:latin typeface="Calibri" panose="020F0502020204030204" pitchFamily="34" charset="0"/>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05141" y="1884988"/>
            <a:ext cx="5144698" cy="102459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rgbClr val="FF0000"/>
                </a:solidFill>
                <a:latin typeface="Times New Roman" panose="02020603050405020304" pitchFamily="18" charset="0"/>
                <a:cs typeface="Times New Roman" panose="02020603050405020304" pitchFamily="18" charset="0"/>
              </a:rPr>
              <a:t>A</a:t>
            </a:r>
            <a:r>
              <a:rPr lang="en-GB" sz="3200" b="1">
                <a:solidFill>
                  <a:schemeClr val="tx1"/>
                </a:solidFill>
                <a:latin typeface="Times New Roman" panose="02020603050405020304" pitchFamily="18" charset="0"/>
                <a:cs typeface="Times New Roman" panose="02020603050405020304" pitchFamily="18" charset="0"/>
              </a:rPr>
              <a:t>N NINH</a:t>
            </a:r>
            <a:endParaRPr lang="en-US" sz="32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6F36C474-09C3-6615-ABA1-F5B5753153F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0D44F47-6D39-8CA4-80C2-F0C03DF6F53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CB111AE5-A81E-42F1-7183-FF08962E52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D6DB656A-D032-7205-86A1-C9870AF5FC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002E4A52-C7C5-8056-004E-4AAB6B4B5D9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ECEFFF31-D6EA-724C-61B5-7887B9926D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75DA86CA-1346-54E5-AB21-734F287AF2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124356E3-4422-E064-9A9F-FA90DC6E2A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7C06A45B-F0F5-6870-C0F0-D45DA1EF38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088390E-EEE4-304C-17F7-B798B028DB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94CABA6A-200A-6ED3-29BC-17541291E1D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DC3C2E3E-2C41-F90A-2FC0-6A89A44FA1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1AD026F6-497C-DF5A-922C-A159098CC2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FFDEE73-A903-368E-6B77-71C39444A8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B432C95-57EA-5EA2-5A9A-6AF21A0B16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A491A8D7-F390-9D30-AFA3-54C1F0BD5D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F44A878D-C54B-3735-4FC3-B32ED92A67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E35DD63-2058-1C78-1DE0-40D845E2E6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5C6CBCFF-384D-9F24-86C3-CDD874B93E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8F6E146C-4888-DE86-1784-E07E7C30D07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364BED9C-4B6A-73A4-7534-066285F45A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BCCBE94-5597-01F9-63B1-7DDC0D4FAF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5B61D69C-DB53-2489-B9B4-5FE7AE470D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1B9D756-4043-C833-E5FD-817F958AE1D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710732F3-D39F-A22B-D2C3-ADE645FE740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75F28F2-DACE-924E-AE69-3AC294D8E3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DFAB680D-96B6-4A13-9E00-C4C9B4899B3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4CD3326-1233-16E0-BE93-A70F62F4B00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11F6CBC8-551B-85F2-6E3F-3F60D205622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D9A5912E-AB6A-1534-EF3A-05535129666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5BCA40B3-4769-C6C3-CE97-615556311A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F7193EE9-90DE-24AC-9038-AB33C684EB4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5D5CFB7E-2240-9E33-AAAB-0CA2A2A2725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38B067E-9DE6-4FE8-5882-71A1D8ACCEE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E4F7065F-49A8-47BB-EAE9-B1CF31DF48B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3B8486F5-D477-256D-0144-30C82232F9B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F0CACF88-5B12-5623-D288-C4D0D36993A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9A23875B-0182-7541-326D-9CE685D797A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D2DDAD86-0768-68AF-669D-CF16B3198E4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3C9BEBEA-2712-725E-3FBB-D4C13EF7D02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7578139-982D-798C-324B-FD81A5F0F35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616AD6D4-F12B-1C96-79D0-9C043229BD7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F6F5C813-85DB-132F-F578-6B014C7DDAB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F0AE3D3F-225E-36B1-B009-369460D4665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3C58075C-C6BF-4D57-DC53-BC82266BC9C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82610E8D-1C13-DC41-F421-5F007176128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8E9CCF8B-4017-9D6D-6366-CD50DDFF227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B18F50C8-C65A-782F-76A8-29F8033198A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B3782A53-0C6A-1DA2-E8FB-E7FBB6D4ADA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67C36747-705A-A64C-C310-B3916EAD957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362B8BBC-796F-52FB-7F6D-84404DC7250F}"/>
              </a:ext>
            </a:extLst>
          </p:cNvPr>
          <p:cNvSpPr txBox="1"/>
          <p:nvPr/>
        </p:nvSpPr>
        <p:spPr>
          <a:xfrm>
            <a:off x="1011915" y="3595598"/>
            <a:ext cx="10162890" cy="1569660"/>
          </a:xfrm>
          <a:prstGeom prst="rect">
            <a:avLst/>
          </a:prstGeom>
          <a:solidFill>
            <a:schemeClr val="bg1"/>
          </a:solidFill>
          <a:ln>
            <a:solidFill>
              <a:srgbClr val="00B050"/>
            </a:solidFill>
          </a:ln>
        </p:spPr>
        <p:txBody>
          <a:bodyPr wrap="square">
            <a:spAutoFit/>
          </a:bodyPr>
          <a:lstStyle/>
          <a:p>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“Các hành vi bị nghiêm cấm:</a:t>
            </a:r>
            <a:endParaRPr lang="en-US" sz="2400"/>
          </a:p>
          <a:p>
            <a:r>
              <a:rPr lang="vi-VN" sz="2400"/>
              <a:t>-....</a:t>
            </a:r>
            <a:endParaRPr lang="en-US" sz="2400"/>
          </a:p>
          <a:p>
            <a:r>
              <a:rPr lang="en-GB" sz="2400"/>
              <a:t> </a:t>
            </a:r>
            <a:r>
              <a:rPr lang="en-GB" sz="2400">
                <a:latin typeface="Arial" panose="020B0604020202020204" pitchFamily="34" charset="0"/>
                <a:cs typeface="Arial" panose="020B0604020202020204" pitchFamily="34" charset="0"/>
              </a:rPr>
              <a:t>– Phá hoại </a:t>
            </a:r>
            <a:r>
              <a:rPr lang="en-GB" sz="2400">
                <a:solidFill>
                  <a:srgbClr val="FF0000"/>
                </a:solidFill>
                <a:latin typeface="Arial" panose="020B0604020202020204" pitchFamily="34" charset="0"/>
                <a:cs typeface="Arial" panose="020B0604020202020204" pitchFamily="34" charset="0"/>
              </a:rPr>
              <a:t>an ninh</a:t>
            </a:r>
            <a:r>
              <a:rPr lang="en-GB" sz="2400">
                <a:latin typeface="Arial" panose="020B0604020202020204" pitchFamily="34" charset="0"/>
                <a:cs typeface="Arial" panose="020B0604020202020204" pitchFamily="34" charset="0"/>
              </a:rPr>
              <a:t>, trật tự, an toàn xã hội ở khu vực biên giới; xâm canh, xâm cư ở khu vực biên giới; phá hoại công trình biên giới.</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7E3119BF-5B0B-42A0-A9AA-CE1F73A9E0DB}"/>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07C3A8A7-16BF-4D55-9911-ADDCBCBE7B03}"/>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1CC550DB-1909-47E4-ADDE-B32B2DAC99E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32848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138545" y="1391170"/>
            <a:ext cx="3299220" cy="4832092"/>
          </a:xfrm>
          <a:prstGeom prst="rect">
            <a:avLst/>
          </a:prstGeom>
          <a:noFill/>
          <a:ln>
            <a:solidFill>
              <a:srgbClr val="00B050"/>
            </a:solidFill>
          </a:ln>
        </p:spPr>
        <p:txBody>
          <a:bodyPr wrap="square">
            <a:spAutoFit/>
          </a:bodyPr>
          <a:lstStyle/>
          <a:p>
            <a:pPr algn="just"/>
            <a:r>
              <a:rPr lang="vi-VN" sz="2200" dirty="0">
                <a:solidFill>
                  <a:srgbClr val="00B050"/>
                </a:solidFill>
                <a:effectLst/>
                <a:latin typeface="+mj-lt"/>
                <a:cs typeface="Arial" panose="020B0604020202020204" pitchFamily="34" charset="0"/>
              </a:rPr>
              <a:t>Một thông điệp </a:t>
            </a:r>
            <a:r>
              <a:rPr lang="en-US" sz="2200" dirty="0" err="1">
                <a:solidFill>
                  <a:srgbClr val="00B050"/>
                </a:solidFill>
                <a:latin typeface="Times New Roman" panose="02020603050405020304" pitchFamily="18" charset="0"/>
                <a:cs typeface="Times New Roman" panose="02020603050405020304" pitchFamily="18" charset="0"/>
              </a:rPr>
              <a:t>của</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từ</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khoá</a:t>
            </a:r>
            <a:r>
              <a:rPr lang="vi-VN" sz="2200" dirty="0">
                <a:solidFill>
                  <a:srgbClr val="00B050"/>
                </a:solidFill>
                <a:effectLst/>
                <a:latin typeface="Times New Roman" panose="02020603050405020304" pitchFamily="18" charset="0"/>
                <a:cs typeface="Times New Roman" panose="02020603050405020304" pitchFamily="18" charset="0"/>
              </a:rPr>
              <a:t>:</a:t>
            </a:r>
            <a:endParaRPr lang="en-GB" sz="2200" dirty="0">
              <a:solidFill>
                <a:srgbClr val="00B050"/>
              </a:solidFill>
              <a:effectLst/>
              <a:latin typeface="Times New Roman" panose="02020603050405020304" pitchFamily="18" charset="0"/>
              <a:cs typeface="Times New Roman" panose="02020603050405020304" pitchFamily="18" charset="0"/>
            </a:endParaRPr>
          </a:p>
          <a:p>
            <a:pPr algn="just"/>
            <a:r>
              <a:rPr lang="en-GB" sz="2200" i="1" dirty="0">
                <a:solidFill>
                  <a:srgbClr val="FF0000"/>
                </a:solidFill>
                <a:latin typeface="+mj-lt"/>
                <a:cs typeface="Arial" panose="020B0604020202020204" pitchFamily="34" charset="0"/>
              </a:rPr>
              <a:t>“</a:t>
            </a:r>
            <a:r>
              <a:rPr lang="vi-VN" sz="2200" i="1" dirty="0">
                <a:solidFill>
                  <a:srgbClr val="FF0000"/>
                </a:solidFill>
                <a:latin typeface="+mj-lt"/>
              </a:rPr>
              <a:t>Biên giới quốc gia của nước Cộng hoà xã hội chủ nghĩa Việt Nam là đường và mặt thẳng đứng theo đường đó để xác định giới hạn lãnh thổ đất liền, các đảo, các quần đảo trong đó có quần đảo Hoàng Sa và quần đảo Trường Sa, vùng biển, lòng đất, vùng trời của nước Cộng hoà xã hội chủ nghĩa Việt Nam.</a:t>
            </a:r>
            <a:r>
              <a:rPr lang="en-GB" sz="2200" i="1" dirty="0">
                <a:solidFill>
                  <a:srgbClr val="FF0000"/>
                </a:solidFill>
                <a:latin typeface="+mj-lt"/>
              </a:rPr>
              <a:t>”</a:t>
            </a:r>
            <a:r>
              <a:rPr lang="vi-VN" sz="2200" i="1" dirty="0">
                <a:solidFill>
                  <a:srgbClr val="FF0000"/>
                </a:solidFill>
                <a:latin typeface="+mj-lt"/>
              </a:rPr>
              <a:t> </a:t>
            </a:r>
            <a:endParaRPr lang="vi-VN" sz="2400" i="1" dirty="0">
              <a:solidFill>
                <a:srgbClr val="FF0000"/>
              </a:solidFill>
              <a:effectLst/>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93D0F759-A347-4A82-A636-8B771F1AB3C3}"/>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a16="http://schemas.microsoft.com/office/drawing/2014/main" id="{E6A26F9C-2E24-553F-86A5-68A9768B3B8E}"/>
              </a:ext>
            </a:extLst>
          </p:cNvPr>
          <p:cNvPicPr>
            <a:picLocks noChangeAspect="1"/>
          </p:cNvPicPr>
          <p:nvPr/>
        </p:nvPicPr>
        <p:blipFill>
          <a:blip r:embed="rId4"/>
          <a:stretch>
            <a:fillRect/>
          </a:stretch>
        </p:blipFill>
        <p:spPr>
          <a:xfrm>
            <a:off x="3620655" y="1391170"/>
            <a:ext cx="8432800" cy="4797193"/>
          </a:xfrm>
          <a:prstGeom prst="rect">
            <a:avLst/>
          </a:prstGeom>
          <a:ln>
            <a:solidFill>
              <a:srgbClr val="00B050"/>
            </a:solidFill>
          </a:ln>
        </p:spPr>
      </p:pic>
    </p:spTree>
    <p:extLst>
      <p:ext uri="{BB962C8B-B14F-4D97-AF65-F5344CB8AC3E}">
        <p14:creationId xmlns:p14="http://schemas.microsoft.com/office/powerpoint/2010/main" val="3485142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heel(1)">
                                      <p:cBhvr>
                                        <p:cTn id="15"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11746D-212A-9431-4CA6-6AFD490598EE}"/>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C147F204-5DB6-8217-C901-5E6B69BC8FD1}"/>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78B549E-4AB3-60DB-179D-A86B482100ED}"/>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14C52FDD-0874-3F35-48DC-CE140FB907A3}"/>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C4493421-ADAC-B92F-88FB-24747F38682A}"/>
              </a:ext>
            </a:extLst>
          </p:cNvPr>
          <p:cNvSpPr txBox="1"/>
          <p:nvPr/>
        </p:nvSpPr>
        <p:spPr>
          <a:xfrm>
            <a:off x="1550818" y="163877"/>
            <a:ext cx="5189347" cy="3016210"/>
          </a:xfrm>
          <a:prstGeom prst="rect">
            <a:avLst/>
          </a:prstGeom>
          <a:solidFill>
            <a:schemeClr val="accent2">
              <a:lumMod val="40000"/>
              <a:lumOff val="60000"/>
            </a:schemeClr>
          </a:solidFill>
          <a:ln>
            <a:solidFill>
              <a:srgbClr val="00B050"/>
            </a:solidFill>
          </a:ln>
        </p:spPr>
        <p:txBody>
          <a:bodyPr wrap="square">
            <a:spAutoFit/>
          </a:bodyPr>
          <a:lstStyle/>
          <a:p>
            <a:pPr algn="just">
              <a:lnSpc>
                <a:spcPts val="2700"/>
              </a:lnSpc>
              <a:spcBef>
                <a:spcPts val="600"/>
              </a:spcBef>
              <a:spcAft>
                <a:spcPts val="600"/>
              </a:spcAft>
            </a:pPr>
            <a:r>
              <a:rPr lang="vi-VN" sz="2400" dirty="0">
                <a:solidFill>
                  <a:srgbClr val="FF0000"/>
                </a:solidFill>
                <a:latin typeface="Times New Roman" panose="02020603050405020304" pitchFamily="18" charset="0"/>
                <a:cs typeface="Times New Roman" panose="02020603050405020304" pitchFamily="18" charset="0"/>
              </a:rPr>
              <a:t>Luyện</a:t>
            </a:r>
            <a:r>
              <a:rPr lang="en-GB" sz="2400" dirty="0">
                <a:solidFill>
                  <a:srgbClr val="FF0000"/>
                </a:solidFill>
                <a:latin typeface="Times New Roman" panose="02020603050405020304" pitchFamily="18" charset="0"/>
                <a:cs typeface="Times New Roman" panose="02020603050405020304" pitchFamily="18" charset="0"/>
              </a:rPr>
              <a:t> </a:t>
            </a:r>
            <a:r>
              <a:rPr lang="en-GB" sz="2400" dirty="0" err="1">
                <a:solidFill>
                  <a:srgbClr val="FF0000"/>
                </a:solidFill>
                <a:latin typeface="Times New Roman" panose="02020603050405020304" pitchFamily="18" charset="0"/>
                <a:cs typeface="Times New Roman" panose="02020603050405020304" pitchFamily="18" charset="0"/>
              </a:rPr>
              <a:t>tập</a:t>
            </a:r>
            <a:r>
              <a:rPr lang="en-GB" sz="2400" dirty="0">
                <a:solidFill>
                  <a:srgbClr val="FF0000"/>
                </a:solidFill>
                <a:latin typeface="Times New Roman" panose="02020603050405020304" pitchFamily="18" charset="0"/>
                <a:cs typeface="Times New Roman" panose="02020603050405020304" pitchFamily="18" charset="0"/>
              </a:rPr>
              <a:t> 3 (</a:t>
            </a:r>
            <a:r>
              <a:rPr lang="vi-VN" sz="2400" dirty="0">
                <a:solidFill>
                  <a:srgbClr val="FF0000"/>
                </a:solidFill>
                <a:latin typeface="Times New Roman" panose="02020603050405020304" pitchFamily="18" charset="0"/>
                <a:cs typeface="Times New Roman" panose="02020603050405020304" pitchFamily="18" charset="0"/>
              </a:rPr>
              <a:t>Trang 9 SGK)</a:t>
            </a:r>
            <a:endParaRPr lang="en-GB" sz="2400" dirty="0">
              <a:solidFill>
                <a:srgbClr val="FF0000"/>
              </a:solidFill>
              <a:latin typeface="Times New Roman" panose="02020603050405020304" pitchFamily="18" charset="0"/>
              <a:cs typeface="Times New Roman" panose="02020603050405020304" pitchFamily="18" charset="0"/>
            </a:endParaRPr>
          </a:p>
          <a:p>
            <a:pPr algn="just">
              <a:lnSpc>
                <a:spcPts val="2700"/>
              </a:lnSpc>
              <a:spcBef>
                <a:spcPts val="600"/>
              </a:spcBef>
              <a:spcAft>
                <a:spcPts val="600"/>
              </a:spcAft>
            </a:pPr>
            <a:r>
              <a:rPr lang="vi-VN" sz="2400" dirty="0">
                <a:latin typeface="Times New Roman" panose="02020603050405020304" pitchFamily="18" charset="0"/>
                <a:cs typeface="Times New Roman" panose="02020603050405020304" pitchFamily="18" charset="0"/>
              </a:rPr>
              <a:t>Mốc quốc giới ở hình 1.4 là một hình trụ tam giác đánh dấu biên giới chung trên đất liền của 3 quốc gia: Việt Nam, Lào và Campuchia. Em hãy tìm một mốc quốc giới khác trên biên giới đất liền của Việt Nam cũng đánh dấu biên giới chung trên đất liền của 3 quốc gia. </a:t>
            </a:r>
            <a:endParaRPr lang="en-US" sz="2400" spc="-90" dirty="0">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B01F35A9-3B4B-6A4F-9B88-DF0F9CF06C16}"/>
              </a:ext>
            </a:extLst>
          </p:cNvPr>
          <p:cNvSpPr txBox="1"/>
          <p:nvPr/>
        </p:nvSpPr>
        <p:spPr>
          <a:xfrm>
            <a:off x="209514" y="3526336"/>
            <a:ext cx="11772971" cy="1569660"/>
          </a:xfrm>
          <a:prstGeom prst="rect">
            <a:avLst/>
          </a:prstGeom>
          <a:noFill/>
        </p:spPr>
        <p:txBody>
          <a:bodyPr wrap="square">
            <a:spAutoFit/>
          </a:bodyPr>
          <a:lstStyle/>
          <a:p>
            <a:pPr algn="just"/>
            <a:r>
              <a:rPr lang="vi-VN" sz="2400" dirty="0">
                <a:solidFill>
                  <a:srgbClr val="00B050"/>
                </a:solidFill>
                <a:latin typeface="Times New Roman" panose="02020603050405020304" pitchFamily="18" charset="0"/>
                <a:cs typeface="Times New Roman" panose="02020603050405020304" pitchFamily="18" charset="0"/>
              </a:rPr>
              <a:t>Trả lời:</a:t>
            </a:r>
            <a:r>
              <a:rPr lang="vi-VN" sz="2400" dirty="0">
                <a:solidFill>
                  <a:srgbClr val="FF0000"/>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Biên giới trên đất liền của Việt Nam có 2 mốc quốc giới đánh dấu biên giới chung của 3 nước. Một mốc ở xã Bờ Y, huyện Ngọc Hồi, tỉnh </a:t>
            </a:r>
            <a:r>
              <a:rPr lang="vi-VN" sz="2400" dirty="0" err="1">
                <a:latin typeface="Times New Roman" panose="02020603050405020304" pitchFamily="18" charset="0"/>
                <a:cs typeface="Times New Roman" panose="02020603050405020304" pitchFamily="18" charset="0"/>
              </a:rPr>
              <a:t>Kon</a:t>
            </a:r>
            <a:r>
              <a:rPr lang="vi-VN" sz="2400" dirty="0">
                <a:latin typeface="Times New Roman" panose="02020603050405020304" pitchFamily="18" charset="0"/>
                <a:cs typeface="Times New Roman" panose="02020603050405020304" pitchFamily="18" charset="0"/>
              </a:rPr>
              <a:t> </a:t>
            </a:r>
            <a:r>
              <a:rPr lang="vi-VN" sz="2400" dirty="0" err="1">
                <a:latin typeface="Times New Roman" panose="02020603050405020304" pitchFamily="18" charset="0"/>
                <a:cs typeface="Times New Roman" panose="02020603050405020304" pitchFamily="18" charset="0"/>
              </a:rPr>
              <a:t>Tum</a:t>
            </a:r>
            <a:r>
              <a:rPr lang="vi-VN" sz="2400" dirty="0">
                <a:latin typeface="Times New Roman" panose="02020603050405020304" pitchFamily="18" charset="0"/>
                <a:cs typeface="Times New Roman" panose="02020603050405020304" pitchFamily="18" charset="0"/>
              </a:rPr>
              <a:t> đánh dấu biên giới chung của Việt Nam, Lào và </a:t>
            </a:r>
            <a:r>
              <a:rPr lang="vi-VN" sz="2400" dirty="0" err="1">
                <a:latin typeface="Times New Roman" panose="02020603050405020304" pitchFamily="18" charset="0"/>
                <a:cs typeface="Times New Roman" panose="02020603050405020304" pitchFamily="18" charset="0"/>
              </a:rPr>
              <a:t>Campuchia</a:t>
            </a:r>
            <a:r>
              <a:rPr lang="vi-VN" sz="2400" dirty="0">
                <a:latin typeface="Times New Roman" panose="02020603050405020304" pitchFamily="18" charset="0"/>
                <a:cs typeface="Times New Roman" panose="02020603050405020304" pitchFamily="18" charset="0"/>
              </a:rPr>
              <a:t>; một mốc ở bản A </a:t>
            </a:r>
            <a:r>
              <a:rPr lang="vi-VN" sz="2400" dirty="0" err="1">
                <a:latin typeface="Times New Roman" panose="02020603050405020304" pitchFamily="18" charset="0"/>
                <a:cs typeface="Times New Roman" panose="02020603050405020304" pitchFamily="18" charset="0"/>
              </a:rPr>
              <a:t>Pa</a:t>
            </a:r>
            <a:r>
              <a:rPr lang="vi-VN" sz="2400" dirty="0">
                <a:latin typeface="Times New Roman" panose="02020603050405020304" pitchFamily="18" charset="0"/>
                <a:cs typeface="Times New Roman" panose="02020603050405020304" pitchFamily="18" charset="0"/>
              </a:rPr>
              <a:t> Chải thuộc xã </a:t>
            </a:r>
            <a:r>
              <a:rPr lang="vi-VN" sz="2400" dirty="0" err="1">
                <a:latin typeface="Times New Roman" panose="02020603050405020304" pitchFamily="18" charset="0"/>
                <a:cs typeface="Times New Roman" panose="02020603050405020304" pitchFamily="18" charset="0"/>
              </a:rPr>
              <a:t>Sín</a:t>
            </a:r>
            <a:r>
              <a:rPr lang="vi-VN" sz="2400" dirty="0">
                <a:latin typeface="Times New Roman" panose="02020603050405020304" pitchFamily="18" charset="0"/>
                <a:cs typeface="Times New Roman" panose="02020603050405020304" pitchFamily="18" charset="0"/>
              </a:rPr>
              <a:t> Thầu, huyện Mường Nhé, tỉnh Điện Biên đánh dấu biên giới chung của Việt Nam, Lào và Trung Quốc</a:t>
            </a:r>
            <a:endParaRPr lang="en-US" sz="24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8131399F-75A3-42F2-85ED-9FA18C555E94}"/>
              </a:ext>
            </a:extLst>
          </p:cNvPr>
          <p:cNvSpPr txBox="1"/>
          <p:nvPr/>
        </p:nvSpPr>
        <p:spPr>
          <a:xfrm>
            <a:off x="299978" y="5163821"/>
            <a:ext cx="11559958" cy="830997"/>
          </a:xfrm>
          <a:prstGeom prst="rect">
            <a:avLst/>
          </a:prstGeom>
          <a:solidFill>
            <a:schemeClr val="accent2">
              <a:lumMod val="40000"/>
              <a:lumOff val="60000"/>
            </a:schemeClr>
          </a:solidFill>
          <a:ln>
            <a:solidFill>
              <a:srgbClr val="00B050"/>
            </a:solidFill>
          </a:ln>
        </p:spPr>
        <p:txBody>
          <a:bodyPr wrap="square">
            <a:spAutoFit/>
          </a:bodyPr>
          <a:lstStyle/>
          <a:p>
            <a:pPr algn="just"/>
            <a:r>
              <a:rPr lang="en-GB" sz="2400" dirty="0" err="1">
                <a:solidFill>
                  <a:srgbClr val="FF0000"/>
                </a:solidFill>
                <a:latin typeface="Times New Roman" panose="02020603050405020304" pitchFamily="18" charset="0"/>
                <a:cs typeface="Times New Roman" panose="02020603050405020304" pitchFamily="18" charset="0"/>
              </a:rPr>
              <a:t>Luyện</a:t>
            </a:r>
            <a:r>
              <a:rPr lang="en-GB" sz="2400" dirty="0">
                <a:solidFill>
                  <a:srgbClr val="FF0000"/>
                </a:solidFill>
                <a:latin typeface="Times New Roman" panose="02020603050405020304" pitchFamily="18" charset="0"/>
                <a:cs typeface="Times New Roman" panose="02020603050405020304" pitchFamily="18" charset="0"/>
              </a:rPr>
              <a:t> </a:t>
            </a:r>
            <a:r>
              <a:rPr lang="en-GB" sz="2400" dirty="0" err="1">
                <a:solidFill>
                  <a:srgbClr val="FF0000"/>
                </a:solidFill>
                <a:latin typeface="Times New Roman" panose="02020603050405020304" pitchFamily="18" charset="0"/>
                <a:cs typeface="Times New Roman" panose="02020603050405020304" pitchFamily="18" charset="0"/>
              </a:rPr>
              <a:t>tập</a:t>
            </a:r>
            <a:r>
              <a:rPr lang="en-GB" sz="2400" dirty="0">
                <a:solidFill>
                  <a:srgbClr val="FF0000"/>
                </a:solidFill>
                <a:latin typeface="Times New Roman" panose="02020603050405020304" pitchFamily="18" charset="0"/>
                <a:cs typeface="Times New Roman" panose="02020603050405020304" pitchFamily="18" charset="0"/>
              </a:rPr>
              <a:t> 4 </a:t>
            </a:r>
            <a:r>
              <a:rPr lang="vi-VN" sz="2400" dirty="0">
                <a:solidFill>
                  <a:srgbClr val="FF0000"/>
                </a:solidFill>
                <a:latin typeface="Times New Roman" panose="02020603050405020304" pitchFamily="18" charset="0"/>
                <a:cs typeface="Times New Roman" panose="02020603050405020304" pitchFamily="18" charset="0"/>
              </a:rPr>
              <a:t>(Trang 9 SGK):</a:t>
            </a:r>
            <a:r>
              <a:rPr lang="vi-VN" sz="2400" dirty="0"/>
              <a:t> </a:t>
            </a:r>
            <a:r>
              <a:rPr lang="vi-VN" sz="2400" dirty="0">
                <a:latin typeface="Times New Roman" panose="02020603050405020304" pitchFamily="18" charset="0"/>
                <a:cs typeface="Times New Roman" panose="02020603050405020304" pitchFamily="18" charset="0"/>
              </a:rPr>
              <a:t>Việt Nam có đường biên giới chung trên đất liền với những quốc gia nào? Đường biên giới trên đất liền của nước ta với nước nào là dài nhất?</a:t>
            </a:r>
            <a:endParaRPr lang="en-US" sz="2400" dirty="0">
              <a:latin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a16="http://schemas.microsoft.com/office/drawing/2014/main" id="{4F817919-5477-ADEF-257D-26F920A62A09}"/>
              </a:ext>
            </a:extLst>
          </p:cNvPr>
          <p:cNvSpPr txBox="1"/>
          <p:nvPr/>
        </p:nvSpPr>
        <p:spPr>
          <a:xfrm>
            <a:off x="209514" y="6027003"/>
            <a:ext cx="11650422" cy="830997"/>
          </a:xfrm>
          <a:prstGeom prst="rect">
            <a:avLst/>
          </a:prstGeom>
          <a:noFill/>
        </p:spPr>
        <p:txBody>
          <a:bodyPr wrap="square">
            <a:spAutoFit/>
          </a:bodyPr>
          <a:lstStyle/>
          <a:p>
            <a:pPr algn="just"/>
            <a:r>
              <a:rPr lang="vi-VN" sz="2400" dirty="0">
                <a:solidFill>
                  <a:srgbClr val="00B050"/>
                </a:solidFill>
                <a:latin typeface="Times New Roman" panose="02020603050405020304" pitchFamily="18" charset="0"/>
                <a:cs typeface="Times New Roman" panose="02020603050405020304" pitchFamily="18" charset="0"/>
              </a:rPr>
              <a:t>Trả lời: </a:t>
            </a:r>
            <a:r>
              <a:rPr lang="vi-VN" sz="2400" dirty="0">
                <a:latin typeface="Times New Roman" panose="02020603050405020304" pitchFamily="18" charset="0"/>
                <a:cs typeface="Times New Roman" panose="02020603050405020304" pitchFamily="18" charset="0"/>
              </a:rPr>
              <a:t>Theo bản đồ hành chính Việt Nam, nước ta có đường biên giới trên đất liền với Trung Quốc, Lào và </a:t>
            </a:r>
            <a:r>
              <a:rPr lang="vi-VN" sz="2400" dirty="0" err="1">
                <a:latin typeface="Times New Roman" panose="02020603050405020304" pitchFamily="18" charset="0"/>
                <a:cs typeface="Times New Roman" panose="02020603050405020304" pitchFamily="18" charset="0"/>
              </a:rPr>
              <a:t>Campuchia</a:t>
            </a:r>
            <a:r>
              <a:rPr lang="vi-VN" sz="2400" dirty="0">
                <a:latin typeface="Times New Roman" panose="02020603050405020304" pitchFamily="18" charset="0"/>
                <a:cs typeface="Times New Roman" panose="02020603050405020304" pitchFamily="18" charset="0"/>
              </a:rPr>
              <a:t>, trong đó đường biên giới với Lào là dài nhất.</a:t>
            </a:r>
            <a:r>
              <a:rPr lang="vi-VN" sz="2400" dirty="0">
                <a:solidFill>
                  <a:srgbClr val="00B050"/>
                </a:solidFill>
                <a:latin typeface="Times New Roman" panose="02020603050405020304" pitchFamily="18" charset="0"/>
                <a:cs typeface="Times New Roman" panose="02020603050405020304" pitchFamily="18" charset="0"/>
              </a:rPr>
              <a:t> </a:t>
            </a:r>
            <a:endParaRPr lang="en-US" sz="2400" dirty="0">
              <a:solidFill>
                <a:srgbClr val="FF0000"/>
              </a:solidFill>
              <a:latin typeface="Times New Roman" panose="02020603050405020304" pitchFamily="18" charset="0"/>
              <a:cs typeface="Times New Roman" panose="02020603050405020304" pitchFamily="18" charset="0"/>
            </a:endParaRPr>
          </a:p>
        </p:txBody>
      </p:sp>
      <p:pic>
        <p:nvPicPr>
          <p:cNvPr id="9" name="Picture 8">
            <a:extLst>
              <a:ext uri="{FF2B5EF4-FFF2-40B4-BE49-F238E27FC236}">
                <a16:creationId xmlns:a16="http://schemas.microsoft.com/office/drawing/2014/main" id="{CB896EB7-BD3B-2F5A-3560-40B26970CA28}"/>
              </a:ext>
            </a:extLst>
          </p:cNvPr>
          <p:cNvPicPr>
            <a:picLocks noChangeAspect="1"/>
          </p:cNvPicPr>
          <p:nvPr/>
        </p:nvPicPr>
        <p:blipFill>
          <a:blip r:embed="rId4"/>
          <a:stretch>
            <a:fillRect/>
          </a:stretch>
        </p:blipFill>
        <p:spPr>
          <a:xfrm>
            <a:off x="8250829" y="186100"/>
            <a:ext cx="3107006" cy="3272411"/>
          </a:xfrm>
          <a:prstGeom prst="rect">
            <a:avLst/>
          </a:prstGeom>
        </p:spPr>
      </p:pic>
    </p:spTree>
    <p:extLst>
      <p:ext uri="{BB962C8B-B14F-4D97-AF65-F5344CB8AC3E}">
        <p14:creationId xmlns:p14="http://schemas.microsoft.com/office/powerpoint/2010/main" val="2493559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2000"/>
                                        <p:tgtEl>
                                          <p:spTgt spid="9"/>
                                        </p:tgtEl>
                                      </p:cBhvr>
                                    </p:animEffect>
                                    <p:anim calcmode="lin" valueType="num">
                                      <p:cBhvr>
                                        <p:cTn id="15" dur="2000" fill="hold"/>
                                        <p:tgtEl>
                                          <p:spTgt spid="9"/>
                                        </p:tgtEl>
                                        <p:attrNameLst>
                                          <p:attrName>ppt_w</p:attrName>
                                        </p:attrNameLst>
                                      </p:cBhvr>
                                      <p:tavLst>
                                        <p:tav tm="0" fmla="#ppt_w*sin(2.5*pi*$)">
                                          <p:val>
                                            <p:fltVal val="0"/>
                                          </p:val>
                                        </p:tav>
                                        <p:tav tm="100000">
                                          <p:val>
                                            <p:fltVal val="1"/>
                                          </p:val>
                                        </p:tav>
                                      </p:tavLst>
                                    </p:anim>
                                    <p:anim calcmode="lin" valueType="num">
                                      <p:cBhvr>
                                        <p:cTn id="16" dur="20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1000" fill="hold"/>
                                        <p:tgtEl>
                                          <p:spTgt spid="5"/>
                                        </p:tgtEl>
                                        <p:attrNameLst>
                                          <p:attrName>ppt_w</p:attrName>
                                        </p:attrNameLst>
                                      </p:cBhvr>
                                      <p:tavLst>
                                        <p:tav tm="0">
                                          <p:val>
                                            <p:fltVal val="0"/>
                                          </p:val>
                                        </p:tav>
                                        <p:tav tm="100000">
                                          <p:val>
                                            <p:strVal val="#ppt_w"/>
                                          </p:val>
                                        </p:tav>
                                      </p:tavLst>
                                    </p:anim>
                                    <p:anim calcmode="lin" valueType="num">
                                      <p:cBhvr>
                                        <p:cTn id="22" dur="1000" fill="hold"/>
                                        <p:tgtEl>
                                          <p:spTgt spid="5"/>
                                        </p:tgtEl>
                                        <p:attrNameLst>
                                          <p:attrName>ppt_h</p:attrName>
                                        </p:attrNameLst>
                                      </p:cBhvr>
                                      <p:tavLst>
                                        <p:tav tm="0">
                                          <p:val>
                                            <p:fltVal val="0"/>
                                          </p:val>
                                        </p:tav>
                                        <p:tav tm="100000">
                                          <p:val>
                                            <p:strVal val="#ppt_h"/>
                                          </p:val>
                                        </p:tav>
                                      </p:tavLst>
                                    </p:anim>
                                    <p:anim calcmode="lin" valueType="num">
                                      <p:cBhvr>
                                        <p:cTn id="23" dur="1000" fill="hold"/>
                                        <p:tgtEl>
                                          <p:spTgt spid="5"/>
                                        </p:tgtEl>
                                        <p:attrNameLst>
                                          <p:attrName>style.rotation</p:attrName>
                                        </p:attrNameLst>
                                      </p:cBhvr>
                                      <p:tavLst>
                                        <p:tav tm="0">
                                          <p:val>
                                            <p:fltVal val="90"/>
                                          </p:val>
                                        </p:tav>
                                        <p:tav tm="100000">
                                          <p:val>
                                            <p:fltVal val="0"/>
                                          </p:val>
                                        </p:tav>
                                      </p:tavLst>
                                    </p:anim>
                                    <p:animEffect transition="in" filter="fade">
                                      <p:cBhvr>
                                        <p:cTn id="24" dur="10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7" grpId="0" animBg="1"/>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3451" y="1455762"/>
            <a:ext cx="9129486" cy="95196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3451" y="1526224"/>
            <a:ext cx="9117628" cy="830997"/>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Tổ chức chính trị đại diện cho một giai cấp, một tầng lớp xã hội và đấu tranh cho quyền lợi của giai cấp, tầng lớp ấy</a:t>
            </a:r>
            <a:r>
              <a:rPr lang="en-GB" sz="2400" b="1">
                <a:solidFill>
                  <a:srgbClr val="000000"/>
                </a:solidFill>
                <a:effectLst/>
                <a:latin typeface="Times New Roman" panose="02020603050405020304" pitchFamily="18" charset="0"/>
                <a:ea typeface="Calibri" panose="020F0502020204030204" pitchFamily="34" charset="0"/>
              </a:rPr>
              <a:t>.</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2338" y="249247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3904002" y="306510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704279" y="306473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6304833" y="30647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3965603" y="312756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774932" y="313218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Ả</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6368529" y="312719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5504556" y="306473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5562503" y="312719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163278" y="963237"/>
            <a:ext cx="577974" cy="577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2</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29A03E10-18C8-CA36-5174-BC05FC4E37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186217" y="1601033"/>
            <a:ext cx="1301009" cy="1031659"/>
          </a:xfrm>
          <a:prstGeom prst="rect">
            <a:avLst/>
          </a:prstGeom>
        </p:spPr>
      </p:pic>
      <p:sp>
        <p:nvSpPr>
          <p:cNvPr id="17" name="Oval 16">
            <a:extLst>
              <a:ext uri="{FF2B5EF4-FFF2-40B4-BE49-F238E27FC236}">
                <a16:creationId xmlns:a16="http://schemas.microsoft.com/office/drawing/2014/main" id="{1C305C04-793C-0C5F-9C0A-1A346698FB5E}"/>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D8B36503-858C-F8C2-94F7-87775617D1D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DAA5EABC-F31D-19C2-F0D5-05F76B3522E4}"/>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770100D9-4EE5-DED0-AEB5-87A6EDDA4B6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C6898913-93F7-F4B2-9E4F-984341565E85}"/>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0E2FFC69-F1C8-DAB9-D78C-28DE73F05AE1}"/>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178EFBBD-2A00-8728-9489-360E1518A1D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1444129-2D31-B1B0-1C4D-55300081F5B7}"/>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B6330C8-D031-5702-86E4-CD43329F4BE3}"/>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2768328E-DBAB-3B40-45C0-1D75DA03197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EB097984-3ED9-8306-182E-FEF7D066C85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CBD9166-EF2B-3971-45E4-4166AA3EFA6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4DAC6D4-7E44-96FF-A7FB-38F863357E19}"/>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E3B3A033-622F-1C19-443D-6BF3C2675E3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73276BB-0A7B-2B3F-D594-5D50D50F3D6B}"/>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3B4D86AF-24E7-CFCA-06CD-5C28F01964B6}"/>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740B098-5A5D-B45A-CBA3-D091B8ABD9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7E8DFC9-C3E6-C00D-2EE4-5148874FA81B}"/>
              </a:ext>
            </a:extLst>
          </p:cNvPr>
          <p:cNvSpPr txBox="1"/>
          <p:nvPr/>
        </p:nvSpPr>
        <p:spPr>
          <a:xfrm>
            <a:off x="617328" y="3992907"/>
            <a:ext cx="10162890" cy="1200329"/>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a:t>
            </a:r>
            <a:r>
              <a:rPr lang="en-US" sz="2400">
                <a:solidFill>
                  <a:srgbClr val="00B050"/>
                </a:solidFill>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Bảo vệ vững chắc độc lập, chủ quyền, thống nhất, toàn vẹn lãnh thổ của Tổ quốc, bảo vệ </a:t>
            </a:r>
            <a:r>
              <a:rPr lang="en-GB" sz="2400">
                <a:solidFill>
                  <a:srgbClr val="FF0000"/>
                </a:solidFill>
                <a:latin typeface="Arial" panose="020B0604020202020204" pitchFamily="34" charset="0"/>
                <a:cs typeface="Arial" panose="020B0604020202020204" pitchFamily="34" charset="0"/>
              </a:rPr>
              <a:t>Đảng</a:t>
            </a:r>
            <a:r>
              <a:rPr lang="en-GB" sz="2400">
                <a:latin typeface="Arial" panose="020B0604020202020204" pitchFamily="34" charset="0"/>
                <a:cs typeface="Arial" panose="020B0604020202020204" pitchFamily="34" charset="0"/>
              </a:rPr>
              <a:t>, Nhà nước, nhân dân, chế độ xã hội chủ nghĩa, nền văn hoá và lợi ích quốc gia – dân tộc;</a:t>
            </a:r>
            <a:r>
              <a:rPr lang="vi-VN" sz="2400">
                <a:latin typeface="Arial" panose="020B0604020202020204" pitchFamily="34" charset="0"/>
                <a:cs typeface="Arial" panose="020B0604020202020204" pitchFamily="34" charset="0"/>
              </a:rPr>
              <a:t>...</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43446EB6-D29D-977A-43F0-FA4448B121C1}"/>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12" name="Group 11">
            <a:extLst>
              <a:ext uri="{FF2B5EF4-FFF2-40B4-BE49-F238E27FC236}">
                <a16:creationId xmlns:a16="http://schemas.microsoft.com/office/drawing/2014/main" id="{9EC8EE6B-3910-461D-9172-5A76C9CD1921}"/>
              </a:ext>
            </a:extLst>
          </p:cNvPr>
          <p:cNvGrpSpPr>
            <a:grpSpLocks/>
          </p:cNvGrpSpPr>
          <p:nvPr/>
        </p:nvGrpSpPr>
        <p:grpSpPr bwMode="auto">
          <a:xfrm>
            <a:off x="10929567" y="755406"/>
            <a:ext cx="625171" cy="612210"/>
            <a:chOff x="0" y="0"/>
            <a:chExt cx="666" cy="559"/>
          </a:xfrm>
        </p:grpSpPr>
        <p:sp>
          <p:nvSpPr>
            <p:cNvPr id="13" name="Freeform 12">
              <a:extLst>
                <a:ext uri="{FF2B5EF4-FFF2-40B4-BE49-F238E27FC236}">
                  <a16:creationId xmlns:a16="http://schemas.microsoft.com/office/drawing/2014/main" id="{E53DC2CD-6DE2-F56D-1641-A04CF1C2C44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5138643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childTnLst>
                          </p:cTn>
                        </p:par>
                        <p:par>
                          <p:cTn id="20" fill="hold">
                            <p:stCondLst>
                              <p:cond delay="500"/>
                            </p:stCondLst>
                            <p:childTnLst>
                              <p:par>
                                <p:cTn id="21" presetID="1" presetClass="mediacall" presetSubtype="0" fill="hold" nodeType="afterEffect">
                                  <p:stCondLst>
                                    <p:cond delay="0"/>
                                  </p:stCondLst>
                                  <p:childTnLst>
                                    <p:cmd type="call" cmd="playFrom(0.0)">
                                      <p:cBhvr>
                                        <p:cTn id="22"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3" fill="hold" display="0">
                  <p:stCondLst>
                    <p:cond delay="indefinite"/>
                  </p:stCondLst>
                  <p:endCondLst>
                    <p:cond evt="onStopAudio" delay="0">
                      <p:tgtEl>
                        <p:sldTgt/>
                      </p:tgtEl>
                    </p:cond>
                  </p:endCondLst>
                </p:cTn>
                <p:tgtEl>
                  <p:spTgt spid="11"/>
                </p:tgtEl>
              </p:cMediaNode>
            </p:audio>
            <p:seq concurrent="1" nextAc="seek">
              <p:cTn id="24" restart="whenNotActive" fill="hold" evtFilter="cancelBubble" nodeType="interactiveSeq">
                <p:stCondLst>
                  <p:cond evt="onClick" delay="0">
                    <p:tgtEl>
                      <p:spTgt spid="17"/>
                    </p:tgtEl>
                  </p:cond>
                </p:stCondLst>
                <p:endSync evt="end" delay="0">
                  <p:rtn val="all"/>
                </p:endSync>
                <p:childTnLst>
                  <p:par>
                    <p:cTn id="25" fill="hold">
                      <p:stCondLst>
                        <p:cond delay="0"/>
                      </p:stCondLst>
                      <p:childTnLst>
                        <p:par>
                          <p:cTn id="26" fill="hold">
                            <p:stCondLst>
                              <p:cond delay="0"/>
                            </p:stCondLst>
                            <p:childTnLst>
                              <p:par>
                                <p:cTn id="27" presetID="1" presetClass="entr" presetSubtype="0" fill="hold" grpId="0" nodeType="afterEffect">
                                  <p:stCondLst>
                                    <p:cond delay="0"/>
                                  </p:stCondLst>
                                  <p:childTnLst>
                                    <p:set>
                                      <p:cBhvr>
                                        <p:cTn id="28"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27"/>
                                            </p:cond>
                                          </p:stCondLst>
                                          <p:endCondLst>
                                            <p:cond evt="onStopAudio" delay="0">
                                              <p:tgtEl>
                                                <p:sldTgt/>
                                              </p:tgtEl>
                                            </p:cond>
                                          </p:endCondLst>
                                        </p:cTn>
                                        <p:tgtEl>
                                          <p:sndTgt r:embed="rId4" name="demgiay.wav"/>
                                        </p:tgtEl>
                                      </p:cMediaNode>
                                    </p:audio>
                                  </p:subTnLst>
                                </p:cTn>
                              </p:par>
                            </p:childTnLst>
                          </p:cTn>
                        </p:par>
                        <p:par>
                          <p:cTn id="29" fill="hold">
                            <p:stCondLst>
                              <p:cond delay="1000"/>
                            </p:stCondLst>
                            <p:childTnLst>
                              <p:par>
                                <p:cTn id="30" presetID="1" presetClass="entr" presetSubtype="0" fill="hold" grpId="0" nodeType="afterEffect">
                                  <p:stCondLst>
                                    <p:cond delay="0"/>
                                  </p:stCondLst>
                                  <p:childTnLst>
                                    <p:set>
                                      <p:cBhvr>
                                        <p:cTn id="31"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0"/>
                                            </p:cond>
                                          </p:stCondLst>
                                          <p:endCondLst>
                                            <p:cond evt="onStopAudio" delay="0">
                                              <p:tgtEl>
                                                <p:sldTgt/>
                                              </p:tgtEl>
                                            </p:cond>
                                          </p:endCondLst>
                                        </p:cTn>
                                        <p:tgtEl>
                                          <p:sndTgt r:embed="rId4" name="demgiay.wav"/>
                                        </p:tgtEl>
                                      </p:cMediaNode>
                                    </p:audio>
                                  </p:subTnLst>
                                </p:cTn>
                              </p:par>
                            </p:childTnLst>
                          </p:cTn>
                        </p:par>
                        <p:par>
                          <p:cTn id="32" fill="hold">
                            <p:stCondLst>
                              <p:cond delay="2000"/>
                            </p:stCondLst>
                            <p:childTnLst>
                              <p:par>
                                <p:cTn id="33" presetID="1" presetClass="entr" presetSubtype="0" fill="hold" grpId="0" nodeType="afterEffect">
                                  <p:stCondLst>
                                    <p:cond delay="0"/>
                                  </p:stCondLst>
                                  <p:childTnLst>
                                    <p:set>
                                      <p:cBhvr>
                                        <p:cTn id="34"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6000"/>
                            </p:stCondLst>
                            <p:childTnLst>
                              <p:par>
                                <p:cTn id="45" presetID="1" presetClass="entr" presetSubtype="0" fill="hold" grpId="0" nodeType="afterEffect">
                                  <p:stCondLst>
                                    <p:cond delay="0"/>
                                  </p:stCondLst>
                                  <p:childTnLst>
                                    <p:set>
                                      <p:cBhvr>
                                        <p:cTn id="46"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7000"/>
                            </p:stCondLst>
                            <p:childTnLst>
                              <p:par>
                                <p:cTn id="48" presetID="1" presetClass="entr" presetSubtype="0" fill="hold" grpId="0" nodeType="afterEffect">
                                  <p:stCondLst>
                                    <p:cond delay="0"/>
                                  </p:stCondLst>
                                  <p:childTnLst>
                                    <p:set>
                                      <p:cBhvr>
                                        <p:cTn id="49"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8000"/>
                            </p:stCondLst>
                            <p:childTnLst>
                              <p:par>
                                <p:cTn id="51" presetID="1" presetClass="entr" presetSubtype="0" fill="hold" grpId="0" nodeType="afterEffect">
                                  <p:stCondLst>
                                    <p:cond delay="0"/>
                                  </p:stCondLst>
                                  <p:childTnLst>
                                    <p:set>
                                      <p:cBhvr>
                                        <p:cTn id="52"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9000"/>
                            </p:stCondLst>
                            <p:childTnLst>
                              <p:par>
                                <p:cTn id="54" presetID="1" presetClass="entr" presetSubtype="0" fill="hold" grpId="0" nodeType="afterEffect">
                                  <p:stCondLst>
                                    <p:cond delay="0"/>
                                  </p:stCondLst>
                                  <p:childTnLst>
                                    <p:set>
                                      <p:cBhvr>
                                        <p:cTn id="55"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10000"/>
                            </p:stCondLst>
                            <p:childTnLst>
                              <p:par>
                                <p:cTn id="57" presetID="1" presetClass="entr" presetSubtype="0" fill="hold" grpId="0" nodeType="afterEffect">
                                  <p:stCondLst>
                                    <p:cond delay="0"/>
                                  </p:stCondLst>
                                  <p:childTnLst>
                                    <p:set>
                                      <p:cBhvr>
                                        <p:cTn id="58"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11000"/>
                            </p:stCondLst>
                            <p:childTnLst>
                              <p:par>
                                <p:cTn id="60" presetID="1" presetClass="entr" presetSubtype="0" fill="hold" grpId="0" nodeType="afterEffect">
                                  <p:stCondLst>
                                    <p:cond delay="0"/>
                                  </p:stCondLst>
                                  <p:childTnLst>
                                    <p:set>
                                      <p:cBhvr>
                                        <p:cTn id="61"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2000"/>
                            </p:stCondLst>
                            <p:childTnLst>
                              <p:par>
                                <p:cTn id="63" presetID="1" presetClass="entr" presetSubtype="0" fill="hold" grpId="0" nodeType="afterEffect">
                                  <p:stCondLst>
                                    <p:cond delay="0"/>
                                  </p:stCondLst>
                                  <p:childTnLst>
                                    <p:set>
                                      <p:cBhvr>
                                        <p:cTn id="64"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3000"/>
                            </p:stCondLst>
                            <p:childTnLst>
                              <p:par>
                                <p:cTn id="66" presetID="1" presetClass="entr" presetSubtype="0" fill="hold" grpId="0" nodeType="afterEffect">
                                  <p:stCondLst>
                                    <p:cond delay="0"/>
                                  </p:stCondLst>
                                  <p:childTnLst>
                                    <p:set>
                                      <p:cBhvr>
                                        <p:cTn id="67"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4000"/>
                            </p:stCondLst>
                            <p:childTnLst>
                              <p:par>
                                <p:cTn id="69" presetID="1" presetClass="entr" presetSubtype="0" fill="hold" grpId="0" nodeType="afterEffect">
                                  <p:stCondLst>
                                    <p:cond delay="0"/>
                                  </p:stCondLst>
                                  <p:childTnLst>
                                    <p:set>
                                      <p:cBhvr>
                                        <p:cTn id="70"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DDB8B7-C8DE-905E-5F03-541C33C29E24}"/>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29F4499E-EB8B-3C85-AB36-179E45CCF166}"/>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59A65BC3-3084-DDEC-3B8E-19CE73DE4F88}"/>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F4CF2C58-DB3F-F120-77DC-330F7105041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extBox 1">
            <a:extLst>
              <a:ext uri="{FF2B5EF4-FFF2-40B4-BE49-F238E27FC236}">
                <a16:creationId xmlns:a16="http://schemas.microsoft.com/office/drawing/2014/main" id="{1A0F8290-4D5C-DE0B-F497-8CE2B0B80049}"/>
              </a:ext>
            </a:extLst>
          </p:cNvPr>
          <p:cNvSpPr txBox="1"/>
          <p:nvPr/>
        </p:nvSpPr>
        <p:spPr>
          <a:xfrm>
            <a:off x="1958109" y="303311"/>
            <a:ext cx="9993970" cy="1200329"/>
          </a:xfrm>
          <a:prstGeom prst="rect">
            <a:avLst/>
          </a:prstGeom>
          <a:solidFill>
            <a:schemeClr val="accent2">
              <a:lumMod val="40000"/>
              <a:lumOff val="60000"/>
            </a:schemeClr>
          </a:solidFill>
          <a:ln>
            <a:solidFill>
              <a:srgbClr val="00B050"/>
            </a:solidFill>
          </a:ln>
        </p:spPr>
        <p:txBody>
          <a:bodyPr wrap="square">
            <a:spAutoFit/>
          </a:bodyPr>
          <a:lstStyle/>
          <a:p>
            <a:pPr algn="just"/>
            <a:r>
              <a:rPr lang="en-GB" sz="2400" dirty="0" err="1">
                <a:solidFill>
                  <a:srgbClr val="FF0000"/>
                </a:solidFill>
                <a:latin typeface="Times New Roman" panose="02020603050405020304" pitchFamily="18" charset="0"/>
                <a:cs typeface="Times New Roman" panose="02020603050405020304" pitchFamily="18" charset="0"/>
              </a:rPr>
              <a:t>Luyện</a:t>
            </a:r>
            <a:r>
              <a:rPr lang="en-GB" sz="2400" dirty="0">
                <a:solidFill>
                  <a:srgbClr val="FF0000"/>
                </a:solidFill>
                <a:latin typeface="Times New Roman" panose="02020603050405020304" pitchFamily="18" charset="0"/>
                <a:cs typeface="Times New Roman" panose="02020603050405020304" pitchFamily="18" charset="0"/>
              </a:rPr>
              <a:t> </a:t>
            </a:r>
            <a:r>
              <a:rPr lang="en-GB" sz="2400" dirty="0" err="1">
                <a:solidFill>
                  <a:srgbClr val="FF0000"/>
                </a:solidFill>
                <a:latin typeface="Times New Roman" panose="02020603050405020304" pitchFamily="18" charset="0"/>
                <a:cs typeface="Times New Roman" panose="02020603050405020304" pitchFamily="18" charset="0"/>
              </a:rPr>
              <a:t>tập</a:t>
            </a:r>
            <a:r>
              <a:rPr lang="en-GB" sz="2400" dirty="0">
                <a:solidFill>
                  <a:srgbClr val="FF0000"/>
                </a:solidFill>
                <a:latin typeface="Times New Roman" panose="02020603050405020304" pitchFamily="18" charset="0"/>
                <a:cs typeface="Times New Roman" panose="02020603050405020304" pitchFamily="18" charset="0"/>
              </a:rPr>
              <a:t> 5 (</a:t>
            </a:r>
            <a:r>
              <a:rPr lang="vi-VN" sz="2400" dirty="0">
                <a:solidFill>
                  <a:srgbClr val="FF0000"/>
                </a:solidFill>
                <a:latin typeface="Times New Roman" panose="02020603050405020304" pitchFamily="18" charset="0"/>
                <a:cs typeface="Times New Roman" panose="02020603050405020304" pitchFamily="18" charset="0"/>
              </a:rPr>
              <a:t>Trang 10 SGK):</a:t>
            </a:r>
            <a:r>
              <a:rPr lang="vi-VN" sz="2400" dirty="0"/>
              <a:t> </a:t>
            </a:r>
            <a:r>
              <a:rPr lang="vi-VN" sz="2400" dirty="0">
                <a:latin typeface="Times New Roman" panose="02020603050405020304" pitchFamily="18" charset="0"/>
                <a:cs typeface="Times New Roman" panose="02020603050405020304" pitchFamily="18" charset="0"/>
              </a:rPr>
              <a:t>Nước ta có bao nhiêu tỉnh, thành phố trực thuộc Trung ương vừa có khu vực biên giới trên đất liền, vừa có khu vực biên giới trên biển?</a:t>
            </a:r>
            <a:endParaRPr lang="en-US" sz="2400" dirty="0">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id="{C440934E-E48D-C8F8-4E9D-1628BAF3094C}"/>
              </a:ext>
            </a:extLst>
          </p:cNvPr>
          <p:cNvSpPr txBox="1"/>
          <p:nvPr/>
        </p:nvSpPr>
        <p:spPr>
          <a:xfrm>
            <a:off x="1958110" y="1719301"/>
            <a:ext cx="9993970" cy="1569660"/>
          </a:xfrm>
          <a:prstGeom prst="rect">
            <a:avLst/>
          </a:prstGeom>
          <a:noFill/>
        </p:spPr>
        <p:txBody>
          <a:bodyPr wrap="square">
            <a:spAutoFit/>
          </a:bodyPr>
          <a:lstStyle/>
          <a:p>
            <a:pPr algn="just"/>
            <a:r>
              <a:rPr lang="vi-VN" sz="2400" dirty="0">
                <a:solidFill>
                  <a:srgbClr val="00B050"/>
                </a:solidFill>
                <a:latin typeface="Times New Roman" panose="02020603050405020304" pitchFamily="18" charset="0"/>
                <a:cs typeface="Times New Roman" panose="02020603050405020304" pitchFamily="18" charset="0"/>
              </a:rPr>
              <a:t>Trả lời: </a:t>
            </a:r>
            <a:r>
              <a:rPr lang="vi-VN" sz="2400" dirty="0">
                <a:latin typeface="Times New Roman" panose="02020603050405020304" pitchFamily="18" charset="0"/>
                <a:cs typeface="Times New Roman" panose="02020603050405020304" pitchFamily="18" charset="0"/>
              </a:rPr>
              <a:t>Dựa vào bản đồ hành chính Việt Nam, nước ta có 9 tỉnh, thành phố sau trực thuộc Trung ương vừa có khu vực biên giới trên đất liền, vừa có khu vực biên giới trên biển: Kiên Giang, Quảng Nam, Thừa Thiên Huế, Quảng Trị, Quảng Bình, Hà Tĩnh, Nghệ An, Thanh </a:t>
            </a:r>
            <a:r>
              <a:rPr lang="vi-VN" sz="2400" dirty="0" err="1">
                <a:latin typeface="Times New Roman" panose="02020603050405020304" pitchFamily="18" charset="0"/>
                <a:cs typeface="Times New Roman" panose="02020603050405020304" pitchFamily="18" charset="0"/>
              </a:rPr>
              <a:t>Hoá</a:t>
            </a:r>
            <a:r>
              <a:rPr lang="vi-VN" sz="2400" dirty="0">
                <a:latin typeface="Times New Roman" panose="02020603050405020304" pitchFamily="18" charset="0"/>
                <a:cs typeface="Times New Roman" panose="02020603050405020304" pitchFamily="18" charset="0"/>
              </a:rPr>
              <a:t>, Quảng Ninh.</a:t>
            </a:r>
            <a:endParaRPr lang="en-US" sz="2400" dirty="0">
              <a:solidFill>
                <a:srgbClr val="FF0000"/>
              </a:solidFill>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id="{249B95E7-CF34-6E60-30D8-F2CC921F4EC2}"/>
              </a:ext>
            </a:extLst>
          </p:cNvPr>
          <p:cNvSpPr txBox="1"/>
          <p:nvPr/>
        </p:nvSpPr>
        <p:spPr>
          <a:xfrm>
            <a:off x="305462" y="3610541"/>
            <a:ext cx="11646618" cy="1569660"/>
          </a:xfrm>
          <a:prstGeom prst="rect">
            <a:avLst/>
          </a:prstGeom>
          <a:solidFill>
            <a:schemeClr val="accent2">
              <a:lumMod val="40000"/>
              <a:lumOff val="60000"/>
            </a:schemeClr>
          </a:solidFill>
          <a:ln>
            <a:solidFill>
              <a:srgbClr val="00B050"/>
            </a:solidFill>
          </a:ln>
        </p:spPr>
        <p:txBody>
          <a:bodyPr wrap="square">
            <a:spAutoFit/>
          </a:bodyPr>
          <a:lstStyle/>
          <a:p>
            <a:pPr algn="just"/>
            <a:r>
              <a:rPr lang="en-GB" sz="2400" dirty="0" err="1">
                <a:solidFill>
                  <a:srgbClr val="FF0000"/>
                </a:solidFill>
                <a:latin typeface="Times New Roman" panose="02020603050405020304" pitchFamily="18" charset="0"/>
                <a:cs typeface="Times New Roman" panose="02020603050405020304" pitchFamily="18" charset="0"/>
              </a:rPr>
              <a:t>Luyện</a:t>
            </a:r>
            <a:r>
              <a:rPr lang="en-GB" sz="2400" dirty="0">
                <a:solidFill>
                  <a:srgbClr val="FF0000"/>
                </a:solidFill>
                <a:latin typeface="Times New Roman" panose="02020603050405020304" pitchFamily="18" charset="0"/>
                <a:cs typeface="Times New Roman" panose="02020603050405020304" pitchFamily="18" charset="0"/>
              </a:rPr>
              <a:t> </a:t>
            </a:r>
            <a:r>
              <a:rPr lang="en-GB" sz="2400" dirty="0" err="1">
                <a:solidFill>
                  <a:srgbClr val="FF0000"/>
                </a:solidFill>
                <a:latin typeface="Times New Roman" panose="02020603050405020304" pitchFamily="18" charset="0"/>
                <a:cs typeface="Times New Roman" panose="02020603050405020304" pitchFamily="18" charset="0"/>
              </a:rPr>
              <a:t>tập</a:t>
            </a:r>
            <a:r>
              <a:rPr lang="en-GB" sz="2400" dirty="0">
                <a:solidFill>
                  <a:srgbClr val="FF0000"/>
                </a:solidFill>
                <a:latin typeface="Times New Roman" panose="02020603050405020304" pitchFamily="18" charset="0"/>
                <a:cs typeface="Times New Roman" panose="02020603050405020304" pitchFamily="18" charset="0"/>
              </a:rPr>
              <a:t> 6 </a:t>
            </a:r>
            <a:r>
              <a:rPr lang="vi-VN" sz="2400" dirty="0">
                <a:solidFill>
                  <a:srgbClr val="FF0000"/>
                </a:solidFill>
                <a:latin typeface="Times New Roman" panose="02020603050405020304" pitchFamily="18" charset="0"/>
                <a:cs typeface="Times New Roman" panose="02020603050405020304" pitchFamily="18" charset="0"/>
              </a:rPr>
              <a:t>(Trang 10 SGK):</a:t>
            </a:r>
            <a:r>
              <a:rPr lang="vi-VN" sz="2400" dirty="0"/>
              <a:t> </a:t>
            </a:r>
            <a:r>
              <a:rPr lang="vi-VN" sz="2400" dirty="0">
                <a:latin typeface="Times New Roman" panose="02020603050405020304" pitchFamily="18" charset="0"/>
                <a:cs typeface="Times New Roman" panose="02020603050405020304" pitchFamily="18" charset="0"/>
              </a:rPr>
              <a:t>Nhà bạn A Sung ở khu vực biên giới. Hằng ngày, A Sung đi chăn trâu sau giờ học. Khu vực gần nhà hết cỏ, A Sung phải lùa trâu ra sát bìa rừng, nơi có mốc quốc giới. Bên kia mốc quốc giới có bãi cỏ xanh tốt, A Sung có ý định lùa trâu sang đó, khi trâu ăn no sẽ quay lại Việt Nam ngay. Em hãy tư vấn cho A Sung. </a:t>
            </a:r>
            <a:endParaRPr lang="en-US" sz="2400" dirty="0">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6E2B6A31-EAB1-0504-3F2E-DE8E4A0EC77E}"/>
              </a:ext>
            </a:extLst>
          </p:cNvPr>
          <p:cNvSpPr txBox="1"/>
          <p:nvPr/>
        </p:nvSpPr>
        <p:spPr>
          <a:xfrm>
            <a:off x="305461" y="5358333"/>
            <a:ext cx="11646618" cy="1200329"/>
          </a:xfrm>
          <a:prstGeom prst="rect">
            <a:avLst/>
          </a:prstGeom>
          <a:noFill/>
        </p:spPr>
        <p:txBody>
          <a:bodyPr wrap="square">
            <a:spAutoFit/>
          </a:bodyPr>
          <a:lstStyle/>
          <a:p>
            <a:pPr algn="just"/>
            <a:r>
              <a:rPr lang="vi-VN" sz="2400" dirty="0">
                <a:solidFill>
                  <a:srgbClr val="00B050"/>
                </a:solidFill>
                <a:latin typeface="Times New Roman" panose="02020603050405020304" pitchFamily="18" charset="0"/>
                <a:cs typeface="Times New Roman" panose="02020603050405020304" pitchFamily="18" charset="0"/>
              </a:rPr>
              <a:t>Trả lời: </a:t>
            </a:r>
            <a:r>
              <a:rPr lang="vi-VN" sz="2400" dirty="0">
                <a:latin typeface="Times New Roman" panose="02020603050405020304" pitchFamily="18" charset="0"/>
                <a:cs typeface="Times New Roman" panose="02020603050405020304" pitchFamily="18" charset="0"/>
              </a:rPr>
              <a:t>Một trong các hành vi bị nghiêm cấm là “Phá hoại an ninh, trật tự, an toàn xã hội ở khu vực biên giới; xâm canh, xâm cư ở khu vực biên giới; phá hoại công trình biên giới”. Như vậy, hành vi lùa trâu sang phía bên kia mốc quốc giới ăn cỏ là hành vi bị nghiêm cấm.</a:t>
            </a:r>
            <a:endParaRPr lang="en-US" sz="24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8050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500" fill="hold"/>
                                        <p:tgtEl>
                                          <p:spTgt spid="3"/>
                                        </p:tgtEl>
                                        <p:attrNameLst>
                                          <p:attrName>ppt_w</p:attrName>
                                        </p:attrNameLst>
                                      </p:cBhvr>
                                      <p:tavLst>
                                        <p:tav tm="0">
                                          <p:val>
                                            <p:fltVal val="0"/>
                                          </p:val>
                                        </p:tav>
                                        <p:tav tm="100000">
                                          <p:val>
                                            <p:strVal val="#ppt_w"/>
                                          </p:val>
                                        </p:tav>
                                      </p:tavLst>
                                    </p:anim>
                                    <p:anim calcmode="lin" valueType="num">
                                      <p:cBhvr>
                                        <p:cTn id="15" dur="500" fill="hold"/>
                                        <p:tgtEl>
                                          <p:spTgt spid="3"/>
                                        </p:tgtEl>
                                        <p:attrNameLst>
                                          <p:attrName>ppt_h</p:attrName>
                                        </p:attrNameLst>
                                      </p:cBhvr>
                                      <p:tavLst>
                                        <p:tav tm="0">
                                          <p:val>
                                            <p:fltVal val="0"/>
                                          </p:val>
                                        </p:tav>
                                        <p:tav tm="100000">
                                          <p:val>
                                            <p:strVal val="#ppt_h"/>
                                          </p:val>
                                        </p:tav>
                                      </p:tavLst>
                                    </p:anim>
                                    <p:animEffect transition="in" filter="fad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ppt_w</p:attrName>
                                        </p:attrNameLst>
                                      </p:cBhvr>
                                      <p:tavLst>
                                        <p:tav tm="0">
                                          <p:val>
                                            <p:fltVal val="0"/>
                                          </p:val>
                                        </p:tav>
                                        <p:tav tm="100000">
                                          <p:val>
                                            <p:strVal val="#ppt_w"/>
                                          </p:val>
                                        </p:tav>
                                      </p:tavLst>
                                    </p:anim>
                                    <p:anim calcmode="lin" valueType="num">
                                      <p:cBhvr>
                                        <p:cTn id="29" dur="500" fill="hold"/>
                                        <p:tgtEl>
                                          <p:spTgt spid="5"/>
                                        </p:tgtEl>
                                        <p:attrNameLst>
                                          <p:attrName>ppt_h</p:attrName>
                                        </p:attrNameLst>
                                      </p:cBhvr>
                                      <p:tavLst>
                                        <p:tav tm="0">
                                          <p:val>
                                            <p:fltVal val="0"/>
                                          </p:val>
                                        </p:tav>
                                        <p:tav tm="100000">
                                          <p:val>
                                            <p:strVal val="#ppt_h"/>
                                          </p:val>
                                        </p:tav>
                                      </p:tavLst>
                                    </p:anim>
                                    <p:animEffect transition="in" filter="fade">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animBg="1"/>
      <p:bldP spid="5"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F806C8-BF3A-69D5-AF15-6277BEAF8954}"/>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666339C1-C2E5-765A-38AE-2FC9FD15883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33052E5-CE90-140D-70BB-BB2A1899F6B0}"/>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5AD11B55-87DF-DB06-D22F-72F06215E72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80FA8C30-7622-8CCF-E4E5-C49974971654}"/>
              </a:ext>
            </a:extLst>
          </p:cNvPr>
          <p:cNvSpPr txBox="1"/>
          <p:nvPr/>
        </p:nvSpPr>
        <p:spPr>
          <a:xfrm>
            <a:off x="1550818" y="214820"/>
            <a:ext cx="10506064" cy="461665"/>
          </a:xfrm>
          <a:prstGeom prst="rect">
            <a:avLst/>
          </a:prstGeom>
          <a:noFill/>
        </p:spPr>
        <p:txBody>
          <a:bodyPr wrap="square">
            <a:spAutoFit/>
          </a:bodyPr>
          <a:lstStyle/>
          <a:p>
            <a:r>
              <a:rPr lang="en-US" sz="2400" b="1" spc="-90" dirty="0">
                <a:solidFill>
                  <a:srgbClr val="00B050"/>
                </a:solidFill>
                <a:latin typeface="Times New Roman" panose="02020603050405020304" pitchFamily="18" charset="0"/>
                <a:cs typeface="Times New Roman" panose="02020603050405020304" pitchFamily="18" charset="0"/>
              </a:rPr>
              <a:t>IV. TRÁCH NHIỆM QUẢN LÍ, XÂY DỰNG VÀ BẢO VỆ BIÊN GIỚI QUỐC GIA</a:t>
            </a:r>
          </a:p>
        </p:txBody>
      </p:sp>
      <p:sp>
        <p:nvSpPr>
          <p:cNvPr id="4" name="TextBox 3">
            <a:extLst>
              <a:ext uri="{FF2B5EF4-FFF2-40B4-BE49-F238E27FC236}">
                <a16:creationId xmlns:a16="http://schemas.microsoft.com/office/drawing/2014/main" id="{2CC3441C-B8AC-12EF-ED04-4AD7E421553E}"/>
              </a:ext>
            </a:extLst>
          </p:cNvPr>
          <p:cNvSpPr txBox="1"/>
          <p:nvPr/>
        </p:nvSpPr>
        <p:spPr>
          <a:xfrm>
            <a:off x="1550818" y="711235"/>
            <a:ext cx="4284374" cy="461665"/>
          </a:xfrm>
          <a:prstGeom prst="rect">
            <a:avLst/>
          </a:prstGeom>
          <a:noFill/>
        </p:spPr>
        <p:txBody>
          <a:bodyPr wrap="square">
            <a:spAutoFit/>
          </a:bodyPr>
          <a:lstStyle/>
          <a:p>
            <a:r>
              <a:rPr lang="vi-VN" sz="2400" b="1" dirty="0">
                <a:solidFill>
                  <a:srgbClr val="00B050"/>
                </a:solidFill>
                <a:latin typeface="Times New Roman" panose="02020603050405020304" pitchFamily="18" charset="0"/>
                <a:cs typeface="Times New Roman" panose="02020603050405020304" pitchFamily="18" charset="0"/>
              </a:rPr>
              <a:t>1</a:t>
            </a:r>
            <a:r>
              <a:rPr lang="en-US" sz="2400" b="1" dirty="0">
                <a:solidFill>
                  <a:srgbClr val="00B050"/>
                </a:solidFill>
                <a:latin typeface="Times New Roman" panose="02020603050405020304" pitchFamily="18" charset="0"/>
                <a:cs typeface="Times New Roman" panose="02020603050405020304" pitchFamily="18" charset="0"/>
              </a:rPr>
              <a:t>. </a:t>
            </a:r>
            <a:r>
              <a:rPr lang="vi-VN" sz="2400" b="1" dirty="0">
                <a:solidFill>
                  <a:srgbClr val="00B050"/>
                </a:solidFill>
                <a:latin typeface="Times New Roman" panose="02020603050405020304" pitchFamily="18" charset="0"/>
                <a:cs typeface="Times New Roman" panose="02020603050405020304" pitchFamily="18" charset="0"/>
              </a:rPr>
              <a:t>Trách nhiệm của công dân</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7C2FB94F-574C-FA9B-5E27-95B15BC0A899}"/>
              </a:ext>
            </a:extLst>
          </p:cNvPr>
          <p:cNvSpPr txBox="1"/>
          <p:nvPr/>
        </p:nvSpPr>
        <p:spPr>
          <a:xfrm>
            <a:off x="1550818" y="1189891"/>
            <a:ext cx="4284374" cy="461665"/>
          </a:xfrm>
          <a:prstGeom prst="rect">
            <a:avLst/>
          </a:prstGeom>
          <a:noFill/>
        </p:spPr>
        <p:txBody>
          <a:bodyPr wrap="square">
            <a:spAutoFit/>
          </a:bodyPr>
          <a:lstStyle/>
          <a:p>
            <a:r>
              <a:rPr lang="vi-VN" sz="2400" b="1" dirty="0">
                <a:solidFill>
                  <a:srgbClr val="00B050"/>
                </a:solidFill>
                <a:latin typeface="Times New Roman" panose="02020603050405020304" pitchFamily="18" charset="0"/>
                <a:cs typeface="Times New Roman" panose="02020603050405020304" pitchFamily="18" charset="0"/>
              </a:rPr>
              <a:t>2</a:t>
            </a:r>
            <a:r>
              <a:rPr lang="en-US" sz="2400" b="1" dirty="0">
                <a:solidFill>
                  <a:srgbClr val="00B050"/>
                </a:solidFill>
                <a:latin typeface="Times New Roman" panose="02020603050405020304" pitchFamily="18" charset="0"/>
                <a:cs typeface="Times New Roman" panose="02020603050405020304" pitchFamily="18" charset="0"/>
              </a:rPr>
              <a:t>. </a:t>
            </a:r>
            <a:r>
              <a:rPr lang="vi-VN" sz="2400" b="1" dirty="0">
                <a:solidFill>
                  <a:srgbClr val="00B050"/>
                </a:solidFill>
                <a:latin typeface="Times New Roman" panose="02020603050405020304" pitchFamily="18" charset="0"/>
                <a:cs typeface="Times New Roman" panose="02020603050405020304" pitchFamily="18" charset="0"/>
              </a:rPr>
              <a:t>Trách nhiệm của học sinh</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6" name="Hộp Văn bản 2">
            <a:extLst>
              <a:ext uri="{FF2B5EF4-FFF2-40B4-BE49-F238E27FC236}">
                <a16:creationId xmlns:a16="http://schemas.microsoft.com/office/drawing/2014/main" id="{F4D02433-BCF7-49F6-4E2F-D393E3A01D45}"/>
              </a:ext>
            </a:extLst>
          </p:cNvPr>
          <p:cNvSpPr txBox="1"/>
          <p:nvPr/>
        </p:nvSpPr>
        <p:spPr>
          <a:xfrm>
            <a:off x="150829" y="3176875"/>
            <a:ext cx="7437748" cy="2221121"/>
          </a:xfrm>
          <a:prstGeom prst="rect">
            <a:avLst/>
          </a:prstGeom>
          <a:noFill/>
          <a:ln>
            <a:solidFill>
              <a:srgbClr val="00B050"/>
            </a:solidFill>
          </a:ln>
        </p:spPr>
        <p:txBody>
          <a:bodyPr wrap="square">
            <a:spAutoFit/>
          </a:bodyPr>
          <a:lstStyle/>
          <a:p>
            <a:pPr marL="0" marR="0" algn="ctr">
              <a:lnSpc>
                <a:spcPts val="2500"/>
              </a:lnSpc>
              <a:spcBef>
                <a:spcPts val="400"/>
              </a:spcBef>
              <a:spcAft>
                <a:spcPts val="400"/>
              </a:spcAft>
            </a:pPr>
            <a:r>
              <a:rPr lang="vi-VN"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Phiếu học tập </a:t>
            </a:r>
            <a:r>
              <a:rPr lang="vi-VN" sz="24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1.5</a:t>
            </a:r>
            <a:endParaRPr lang="en-US" sz="24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indent="-342900" algn="just">
              <a:lnSpc>
                <a:spcPts val="2500"/>
              </a:lnSpc>
              <a:spcBef>
                <a:spcPts val="400"/>
              </a:spcBef>
              <a:spcAft>
                <a:spcPts val="400"/>
              </a:spcAft>
              <a:buFont typeface="Wingdings" panose="05000000000000000000" pitchFamily="2" charset="2"/>
              <a:buChar char="v"/>
            </a:pPr>
            <a:r>
              <a:rPr lang="en-US" sz="2400" dirty="0" err="1">
                <a:latin typeface="Times New Roman" panose="02020603050405020304" pitchFamily="18" charset="0"/>
                <a:ea typeface="Calibri" panose="020F0502020204030204" pitchFamily="34" charset="0"/>
                <a:cs typeface="Times New Roman" panose="02020603050405020304" pitchFamily="18" charset="0"/>
              </a:rPr>
              <a:t>Nhiệm</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vụ</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a:solidFill>
                  <a:srgbClr val="00B050"/>
                </a:solidFill>
                <a:latin typeface="Times New Roman" panose="02020603050405020304" pitchFamily="18" charset="0"/>
                <a:ea typeface="Calibri" panose="020F0502020204030204" pitchFamily="34" charset="0"/>
                <a:cs typeface="Times New Roman" panose="02020603050405020304" pitchFamily="18" charset="0"/>
              </a:rPr>
              <a:t>(</a:t>
            </a:r>
            <a:r>
              <a:rPr lang="vi-VN" sz="2400" dirty="0">
                <a:solidFill>
                  <a:srgbClr val="00B050"/>
                </a:solidFill>
                <a:latin typeface="Times New Roman" panose="02020603050405020304" pitchFamily="18" charset="0"/>
                <a:ea typeface="Calibri" panose="020F0502020204030204" pitchFamily="34" charset="0"/>
                <a:cs typeface="Times New Roman" panose="02020603050405020304" pitchFamily="18" charset="0"/>
              </a:rPr>
              <a:t>HS làm việc theo cặp</a:t>
            </a:r>
            <a:r>
              <a:rPr lang="en-US" sz="2400" dirty="0">
                <a:solidFill>
                  <a:srgbClr val="00B050"/>
                </a:solidFill>
                <a:latin typeface="Times New Roman" panose="02020603050405020304" pitchFamily="18" charset="0"/>
                <a:ea typeface="Calibri" panose="020F0502020204030204" pitchFamily="34" charset="0"/>
                <a:cs typeface="Times New Roman" panose="02020603050405020304" pitchFamily="18" charset="0"/>
              </a:rPr>
              <a:t>)</a:t>
            </a:r>
            <a:r>
              <a:rPr lang="vi-VN" sz="2400" dirty="0">
                <a:solidFill>
                  <a:srgbClr val="00B050"/>
                </a:solidFill>
                <a:latin typeface="Times New Roman" panose="02020603050405020304" pitchFamily="18" charset="0"/>
                <a:ea typeface="Calibri" panose="020F0502020204030204" pitchFamily="34" charset="0"/>
                <a:cs typeface="Times New Roman" panose="02020603050405020304" pitchFamily="18" charset="0"/>
              </a:rPr>
              <a:t>: </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Đọc </a:t>
            </a:r>
            <a:r>
              <a:rPr lang="vi-VN" sz="2400" dirty="0">
                <a:latin typeface="Times New Roman" panose="02020603050405020304" pitchFamily="18" charset="0"/>
                <a:ea typeface="Calibri" panose="020F0502020204030204" pitchFamily="34" charset="0"/>
                <a:cs typeface="Times New Roman" panose="02020603050405020304" pitchFamily="18" charset="0"/>
              </a:rPr>
              <a:t>câu hỏi </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khám phá </a:t>
            </a:r>
            <a:r>
              <a:rPr lang="vi-VN" sz="2400" dirty="0">
                <a:latin typeface="Times New Roman" panose="02020603050405020304" pitchFamily="18" charset="0"/>
                <a:ea typeface="Calibri" panose="020F0502020204030204" pitchFamily="34" charset="0"/>
                <a:cs typeface="Times New Roman" panose="02020603050405020304" pitchFamily="18" charset="0"/>
              </a:rPr>
              <a:t>9 </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và thông tin mục IV (tr 10, </a:t>
            </a:r>
            <a:r>
              <a:rPr lang="vi-VN" sz="2400" dirty="0">
                <a:latin typeface="Times New Roman" panose="02020603050405020304" pitchFamily="18" charset="0"/>
                <a:ea typeface="Calibri" panose="020F0502020204030204" pitchFamily="34" charset="0"/>
                <a:cs typeface="Times New Roman" panose="02020603050405020304" pitchFamily="18" charset="0"/>
              </a:rPr>
              <a:t>11</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 SGK)</a:t>
            </a:r>
            <a:r>
              <a:rPr lang="vi-VN" sz="2400" dirty="0">
                <a:latin typeface="Calibri" panose="020F0502020204030204" pitchFamily="34" charset="0"/>
                <a:ea typeface="Calibri" panose="020F0502020204030204" pitchFamily="34" charset="0"/>
                <a:cs typeface="Times New Roman" panose="02020603050405020304" pitchFamily="18" charset="0"/>
              </a:rPr>
              <a:t>, </a:t>
            </a:r>
            <a:r>
              <a:rPr lang="vi-VN" sz="2400" dirty="0">
                <a:latin typeface="Times New Roman" panose="02020603050405020304" pitchFamily="18" charset="0"/>
                <a:ea typeface="Calibri" panose="020F0502020204030204" pitchFamily="34" charset="0"/>
              </a:rPr>
              <a:t>l</a:t>
            </a:r>
            <a:r>
              <a:rPr lang="vi-VN" sz="2400" dirty="0">
                <a:effectLst/>
                <a:latin typeface="Times New Roman" panose="02020603050405020304" pitchFamily="18" charset="0"/>
                <a:ea typeface="Calibri" panose="020F0502020204030204" pitchFamily="34" charset="0"/>
              </a:rPr>
              <a:t>ập </a:t>
            </a:r>
            <a:r>
              <a:rPr lang="en-US" sz="2400" dirty="0">
                <a:latin typeface="Times New Roman" panose="02020603050405020304" pitchFamily="18" charset="0"/>
                <a:ea typeface="Calibri" panose="020F0502020204030204" pitchFamily="34" charset="0"/>
              </a:rPr>
              <a:t>LĐTD</a:t>
            </a:r>
            <a:r>
              <a:rPr lang="vi-VN" sz="2400" dirty="0">
                <a:effectLst/>
                <a:latin typeface="Times New Roman" panose="02020603050405020304" pitchFamily="18" charset="0"/>
                <a:ea typeface="Calibri" panose="020F0502020204030204" pitchFamily="34" charset="0"/>
              </a:rPr>
              <a:t> </a:t>
            </a:r>
            <a:r>
              <a:rPr lang="vi-VN" sz="2400" i="1" dirty="0">
                <a:latin typeface="Times New Roman" panose="02020603050405020304" pitchFamily="18" charset="0"/>
                <a:ea typeface="Calibri" panose="020F0502020204030204" pitchFamily="34" charset="0"/>
              </a:rPr>
              <a:t>Trách nhiệm quản lí, xây dựng và bảo vệ BGQG</a:t>
            </a:r>
            <a:r>
              <a:rPr lang="vi-VN" sz="2400" i="1" dirty="0">
                <a:latin typeface="Times New Roman" panose="02020603050405020304" pitchFamily="18" charset="0"/>
                <a:cs typeface="Times New Roman" panose="02020603050405020304" pitchFamily="18" charset="0"/>
              </a:rPr>
              <a:t> </a:t>
            </a:r>
            <a:r>
              <a:rPr lang="vi-VN" sz="2400" i="1" dirty="0">
                <a:solidFill>
                  <a:srgbClr val="00B050"/>
                </a:solidFill>
                <a:latin typeface="Times New Roman" panose="02020603050405020304" pitchFamily="18" charset="0"/>
                <a:cs typeface="Times New Roman" panose="02020603050405020304" pitchFamily="18" charset="0"/>
              </a:rPr>
              <a:t>(trên giấy A4)</a:t>
            </a:r>
          </a:p>
          <a:p>
            <a:pPr marL="342900" indent="-342900">
              <a:lnSpc>
                <a:spcPts val="2500"/>
              </a:lnSpc>
              <a:spcBef>
                <a:spcPts val="400"/>
              </a:spcBef>
              <a:spcAft>
                <a:spcPts val="4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Thời gian thực hiện: </a:t>
            </a:r>
            <a:r>
              <a:rPr lang="vi-VN" sz="2400" dirty="0">
                <a:solidFill>
                  <a:srgbClr val="00B050"/>
                </a:solidFill>
                <a:latin typeface="Times New Roman" panose="02020603050405020304" pitchFamily="18" charset="0"/>
                <a:cs typeface="Times New Roman" panose="02020603050405020304" pitchFamily="18" charset="0"/>
              </a:rPr>
              <a:t>05</a:t>
            </a:r>
            <a:r>
              <a:rPr lang="vi-VN" sz="2400" dirty="0">
                <a:latin typeface="Times New Roman" panose="02020603050405020304" pitchFamily="18" charset="0"/>
                <a:cs typeface="Times New Roman" panose="02020603050405020304" pitchFamily="18" charset="0"/>
              </a:rPr>
              <a:t> phút</a:t>
            </a:r>
          </a:p>
        </p:txBody>
      </p:sp>
      <p:sp>
        <p:nvSpPr>
          <p:cNvPr id="7" name="TextBox 6">
            <a:extLst>
              <a:ext uri="{FF2B5EF4-FFF2-40B4-BE49-F238E27FC236}">
                <a16:creationId xmlns:a16="http://schemas.microsoft.com/office/drawing/2014/main" id="{63B46598-C470-5883-54E2-8A6AEDC4518A}"/>
              </a:ext>
            </a:extLst>
          </p:cNvPr>
          <p:cNvSpPr txBox="1"/>
          <p:nvPr/>
        </p:nvSpPr>
        <p:spPr>
          <a:xfrm>
            <a:off x="150829" y="1883441"/>
            <a:ext cx="7437748" cy="1200329"/>
          </a:xfrm>
          <a:prstGeom prst="rect">
            <a:avLst/>
          </a:prstGeom>
          <a:solidFill>
            <a:schemeClr val="accent4">
              <a:lumMod val="40000"/>
              <a:lumOff val="60000"/>
            </a:schemeClr>
          </a:solidFill>
          <a:ln>
            <a:solidFill>
              <a:srgbClr val="00B050"/>
            </a:solidFill>
          </a:ln>
        </p:spPr>
        <p:txBody>
          <a:bodyPr wrap="square">
            <a:spAutoFit/>
          </a:bodyPr>
          <a:lstStyle/>
          <a:p>
            <a:r>
              <a:rPr lang="vi-VN" sz="2400" b="1" dirty="0">
                <a:solidFill>
                  <a:srgbClr val="0000FF"/>
                </a:solidFill>
                <a:latin typeface="Times New Roman" panose="02020603050405020304" pitchFamily="18" charset="0"/>
                <a:cs typeface="Times New Roman" panose="02020603050405020304" pitchFamily="18" charset="0"/>
              </a:rPr>
              <a:t>Khám phá </a:t>
            </a:r>
          </a:p>
          <a:p>
            <a:pPr algn="just"/>
            <a:r>
              <a:rPr lang="vi-VN" sz="2400" dirty="0">
                <a:solidFill>
                  <a:srgbClr val="0000FF"/>
                </a:solidFill>
                <a:latin typeface="Times New Roman" panose="02020603050405020304" pitchFamily="18" charset="0"/>
                <a:cs typeface="Times New Roman" panose="02020603050405020304" pitchFamily="18" charset="0"/>
              </a:rPr>
              <a:t>9.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trách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nhiệm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quản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dựng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vệ</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gia</a:t>
            </a:r>
            <a:r>
              <a:rPr lang="en-US" sz="2400" dirty="0">
                <a:latin typeface="Times New Roman" panose="02020603050405020304" pitchFamily="18" charset="0"/>
                <a:cs typeface="Times New Roman" panose="02020603050405020304" pitchFamily="18" charset="0"/>
              </a:rPr>
              <a:t>?</a:t>
            </a:r>
            <a:endParaRPr lang="vi-VN" sz="2400" dirty="0">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42E19BE0-5D87-BE44-853D-76C1874F0AEB}"/>
              </a:ext>
            </a:extLst>
          </p:cNvPr>
          <p:cNvSpPr txBox="1"/>
          <p:nvPr/>
        </p:nvSpPr>
        <p:spPr>
          <a:xfrm>
            <a:off x="150829" y="5493794"/>
            <a:ext cx="7437748" cy="1200329"/>
          </a:xfrm>
          <a:prstGeom prst="rect">
            <a:avLst/>
          </a:prstGeom>
          <a:solidFill>
            <a:schemeClr val="accent6">
              <a:lumMod val="40000"/>
              <a:lumOff val="60000"/>
            </a:schemeClr>
          </a:solidFill>
          <a:ln>
            <a:solidFill>
              <a:srgbClr val="00B050"/>
            </a:solidFill>
          </a:ln>
        </p:spPr>
        <p:txBody>
          <a:bodyPr wrap="square">
            <a:spAutoFit/>
          </a:bodyPr>
          <a:lstStyle/>
          <a:p>
            <a:pPr algn="just"/>
            <a:r>
              <a:rPr lang="vi-VN" sz="2400" b="1" dirty="0">
                <a:solidFill>
                  <a:srgbClr val="0000FF"/>
                </a:solidFill>
                <a:latin typeface="Times New Roman" panose="02020603050405020304" pitchFamily="18" charset="0"/>
                <a:cs typeface="Times New Roman" panose="02020603050405020304" pitchFamily="18" charset="0"/>
              </a:rPr>
              <a:t>Em có biết? </a:t>
            </a:r>
            <a:r>
              <a:rPr lang="en-US" sz="2400" dirty="0" err="1">
                <a:latin typeface="Times New Roman" panose="02020603050405020304" pitchFamily="18" charset="0"/>
                <a:cs typeface="Times New Roman" panose="02020603050405020304" pitchFamily="18" charset="0"/>
              </a:rPr>
              <a:t>Khoản</a:t>
            </a:r>
            <a:r>
              <a:rPr lang="en-US" sz="2400" dirty="0">
                <a:latin typeface="Times New Roman" panose="02020603050405020304" pitchFamily="18" charset="0"/>
                <a:cs typeface="Times New Roman" panose="02020603050405020304" pitchFamily="18" charset="0"/>
              </a:rPr>
              <a:t> 1, </a:t>
            </a:r>
            <a:r>
              <a:rPr lang="en-US" sz="2400" dirty="0" err="1">
                <a:latin typeface="Times New Roman" panose="02020603050405020304" pitchFamily="18" charset="0"/>
                <a:cs typeface="Times New Roman" panose="02020603050405020304" pitchFamily="18" charset="0"/>
              </a:rPr>
              <a:t>Điều</a:t>
            </a:r>
            <a:r>
              <a:rPr lang="en-US" sz="2400" dirty="0">
                <a:latin typeface="Times New Roman" panose="02020603050405020304" pitchFamily="18" charset="0"/>
                <a:cs typeface="Times New Roman" panose="02020603050405020304" pitchFamily="18" charset="0"/>
              </a:rPr>
              <a:t> 23 </a:t>
            </a:r>
            <a:r>
              <a:rPr lang="en-US" sz="2400" dirty="0" err="1">
                <a:latin typeface="Times New Roman" panose="02020603050405020304" pitchFamily="18" charset="0"/>
                <a:cs typeface="Times New Roman" panose="02020603050405020304" pitchFamily="18" charset="0"/>
              </a:rPr>
              <a:t>Luật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phòng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a:t>
            </a:r>
            <a:r>
              <a:rPr lang="vi-VN"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định</a:t>
            </a:r>
            <a:r>
              <a:rPr lang="en-US" sz="2400" dirty="0">
                <a:latin typeface="Times New Roman" panose="02020603050405020304" pitchFamily="18" charset="0"/>
                <a:cs typeface="Times New Roman" panose="02020603050405020304" pitchFamily="18" charset="0"/>
              </a:rPr>
              <a:t>: </a:t>
            </a:r>
            <a:r>
              <a:rPr lang="en-US" sz="2400" dirty="0">
                <a:solidFill>
                  <a:srgbClr val="FF0000"/>
                </a:solidFill>
                <a:latin typeface="Times New Roman" panose="02020603050405020304" pitchFamily="18" charset="0"/>
                <a:cs typeface="Times New Roman" panose="02020603050405020304" pitchFamily="18" charset="0"/>
              </a:rPr>
              <a:t>“</a:t>
            </a:r>
            <a:r>
              <a:rPr lang="en-US" sz="2400" dirty="0" err="1">
                <a:solidFill>
                  <a:srgbClr val="FF0000"/>
                </a:solidFill>
                <a:latin typeface="Times New Roman" panose="02020603050405020304" pitchFamily="18" charset="0"/>
                <a:cs typeface="Times New Roman" panose="02020603050405020304" pitchFamily="18" charset="0"/>
              </a:rPr>
              <a:t>Ngày</a:t>
            </a:r>
            <a:r>
              <a:rPr lang="en-US" sz="2400" dirty="0">
                <a:solidFill>
                  <a:srgbClr val="FF0000"/>
                </a:solidFill>
                <a:latin typeface="Times New Roman" panose="02020603050405020304" pitchFamily="18" charset="0"/>
                <a:cs typeface="Times New Roman" panose="02020603050405020304" pitchFamily="18" charset="0"/>
              </a:rPr>
              <a:t> 03 </a:t>
            </a:r>
            <a:r>
              <a:rPr lang="en-US" sz="2400" dirty="0" err="1">
                <a:solidFill>
                  <a:srgbClr val="FF0000"/>
                </a:solidFill>
                <a:latin typeface="Times New Roman" panose="02020603050405020304" pitchFamily="18" charset="0"/>
                <a:cs typeface="Times New Roman" panose="02020603050405020304" pitchFamily="18" charset="0"/>
              </a:rPr>
              <a:t>tháng</a:t>
            </a:r>
            <a:r>
              <a:rPr lang="en-US" sz="2400" dirty="0">
                <a:solidFill>
                  <a:srgbClr val="FF0000"/>
                </a:solidFill>
                <a:latin typeface="Times New Roman" panose="02020603050405020304" pitchFamily="18" charset="0"/>
                <a:cs typeface="Times New Roman" panose="02020603050405020304" pitchFamily="18" charset="0"/>
              </a:rPr>
              <a:t> 3 </a:t>
            </a:r>
            <a:r>
              <a:rPr lang="en-US" sz="2400" dirty="0" err="1">
                <a:solidFill>
                  <a:srgbClr val="FF0000"/>
                </a:solidFill>
                <a:latin typeface="Times New Roman" panose="02020603050405020304" pitchFamily="18" charset="0"/>
                <a:cs typeface="Times New Roman" panose="02020603050405020304" pitchFamily="18" charset="0"/>
              </a:rPr>
              <a:t>hằng</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năm</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là</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ngày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truyền</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thống</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của</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Bộ</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đội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Biên</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phòng</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Ngày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biên</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phòng</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toàn</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dân</a:t>
            </a:r>
            <a:r>
              <a:rPr lang="en-US" sz="2400" dirty="0">
                <a:latin typeface="Times New Roman" panose="02020603050405020304" pitchFamily="18" charset="0"/>
                <a:cs typeface="Times New Roman" panose="02020603050405020304" pitchFamily="18" charset="0"/>
              </a:rPr>
              <a:t>”</a:t>
            </a:r>
          </a:p>
        </p:txBody>
      </p:sp>
      <p:pic>
        <p:nvPicPr>
          <p:cNvPr id="10" name="Picture 9">
            <a:extLst>
              <a:ext uri="{FF2B5EF4-FFF2-40B4-BE49-F238E27FC236}">
                <a16:creationId xmlns:a16="http://schemas.microsoft.com/office/drawing/2014/main" id="{F1C331B7-D8DC-6126-56E1-7B2D51C20BB5}"/>
              </a:ext>
            </a:extLst>
          </p:cNvPr>
          <p:cNvPicPr>
            <a:picLocks noChangeAspect="1"/>
          </p:cNvPicPr>
          <p:nvPr/>
        </p:nvPicPr>
        <p:blipFill>
          <a:blip r:embed="rId4"/>
          <a:stretch>
            <a:fillRect/>
          </a:stretch>
        </p:blipFill>
        <p:spPr>
          <a:xfrm>
            <a:off x="7899435" y="1064062"/>
            <a:ext cx="3953427" cy="5630061"/>
          </a:xfrm>
          <a:prstGeom prst="rect">
            <a:avLst/>
          </a:prstGeom>
        </p:spPr>
      </p:pic>
    </p:spTree>
    <p:extLst>
      <p:ext uri="{BB962C8B-B14F-4D97-AF65-F5344CB8AC3E}">
        <p14:creationId xmlns:p14="http://schemas.microsoft.com/office/powerpoint/2010/main" val="1258482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1000" fill="hold"/>
                                        <p:tgtEl>
                                          <p:spTgt spid="7"/>
                                        </p:tgtEl>
                                        <p:attrNameLst>
                                          <p:attrName>ppt_w</p:attrName>
                                        </p:attrNameLst>
                                      </p:cBhvr>
                                      <p:tavLst>
                                        <p:tav tm="0">
                                          <p:val>
                                            <p:fltVal val="0"/>
                                          </p:val>
                                        </p:tav>
                                        <p:tav tm="100000">
                                          <p:val>
                                            <p:strVal val="#ppt_w"/>
                                          </p:val>
                                        </p:tav>
                                      </p:tavLst>
                                    </p:anim>
                                    <p:anim calcmode="lin" valueType="num">
                                      <p:cBhvr>
                                        <p:cTn id="29" dur="1000" fill="hold"/>
                                        <p:tgtEl>
                                          <p:spTgt spid="7"/>
                                        </p:tgtEl>
                                        <p:attrNameLst>
                                          <p:attrName>ppt_h</p:attrName>
                                        </p:attrNameLst>
                                      </p:cBhvr>
                                      <p:tavLst>
                                        <p:tav tm="0">
                                          <p:val>
                                            <p:fltVal val="0"/>
                                          </p:val>
                                        </p:tav>
                                        <p:tav tm="100000">
                                          <p:val>
                                            <p:strVal val="#ppt_h"/>
                                          </p:val>
                                        </p:tav>
                                      </p:tavLst>
                                    </p:anim>
                                    <p:anim calcmode="lin" valueType="num">
                                      <p:cBhvr>
                                        <p:cTn id="30" dur="1000" fill="hold"/>
                                        <p:tgtEl>
                                          <p:spTgt spid="7"/>
                                        </p:tgtEl>
                                        <p:attrNameLst>
                                          <p:attrName>style.rotation</p:attrName>
                                        </p:attrNameLst>
                                      </p:cBhvr>
                                      <p:tavLst>
                                        <p:tav tm="0">
                                          <p:val>
                                            <p:fltVal val="90"/>
                                          </p:val>
                                        </p:tav>
                                        <p:tav tm="100000">
                                          <p:val>
                                            <p:fltVal val="0"/>
                                          </p:val>
                                        </p:tav>
                                      </p:tavLst>
                                    </p:anim>
                                    <p:animEffect transition="in" filter="fade">
                                      <p:cBhvr>
                                        <p:cTn id="31" dur="10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45" presetClass="entr" presetSubtype="0" fill="hold" grpId="0"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2000"/>
                                        <p:tgtEl>
                                          <p:spTgt spid="6"/>
                                        </p:tgtEl>
                                      </p:cBhvr>
                                    </p:animEffect>
                                    <p:anim calcmode="lin" valueType="num">
                                      <p:cBhvr>
                                        <p:cTn id="37" dur="2000" fill="hold"/>
                                        <p:tgtEl>
                                          <p:spTgt spid="6"/>
                                        </p:tgtEl>
                                        <p:attrNameLst>
                                          <p:attrName>ppt_w</p:attrName>
                                        </p:attrNameLst>
                                      </p:cBhvr>
                                      <p:tavLst>
                                        <p:tav tm="0" fmla="#ppt_w*sin(2.5*pi*$)">
                                          <p:val>
                                            <p:fltVal val="0"/>
                                          </p:val>
                                        </p:tav>
                                        <p:tav tm="100000">
                                          <p:val>
                                            <p:fltVal val="1"/>
                                          </p:val>
                                        </p:tav>
                                      </p:tavLst>
                                    </p:anim>
                                    <p:anim calcmode="lin" valueType="num">
                                      <p:cBhvr>
                                        <p:cTn id="38"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000" fill="hold"/>
                                        <p:tgtEl>
                                          <p:spTgt spid="8"/>
                                        </p:tgtEl>
                                        <p:attrNameLst>
                                          <p:attrName>ppt_w</p:attrName>
                                        </p:attrNameLst>
                                      </p:cBhvr>
                                      <p:tavLst>
                                        <p:tav tm="0">
                                          <p:val>
                                            <p:fltVal val="0"/>
                                          </p:val>
                                        </p:tav>
                                        <p:tav tm="100000">
                                          <p:val>
                                            <p:strVal val="#ppt_w"/>
                                          </p:val>
                                        </p:tav>
                                      </p:tavLst>
                                    </p:anim>
                                    <p:anim calcmode="lin" valueType="num">
                                      <p:cBhvr>
                                        <p:cTn id="44" dur="1000" fill="hold"/>
                                        <p:tgtEl>
                                          <p:spTgt spid="8"/>
                                        </p:tgtEl>
                                        <p:attrNameLst>
                                          <p:attrName>ppt_h</p:attrName>
                                        </p:attrNameLst>
                                      </p:cBhvr>
                                      <p:tavLst>
                                        <p:tav tm="0">
                                          <p:val>
                                            <p:fltVal val="0"/>
                                          </p:val>
                                        </p:tav>
                                        <p:tav tm="100000">
                                          <p:val>
                                            <p:strVal val="#ppt_h"/>
                                          </p:val>
                                        </p:tav>
                                      </p:tavLst>
                                    </p:anim>
                                    <p:anim calcmode="lin" valueType="num">
                                      <p:cBhvr>
                                        <p:cTn id="45" dur="1000" fill="hold"/>
                                        <p:tgtEl>
                                          <p:spTgt spid="8"/>
                                        </p:tgtEl>
                                        <p:attrNameLst>
                                          <p:attrName>style.rotation</p:attrName>
                                        </p:attrNameLst>
                                      </p:cBhvr>
                                      <p:tavLst>
                                        <p:tav tm="0">
                                          <p:val>
                                            <p:fltVal val="90"/>
                                          </p:val>
                                        </p:tav>
                                        <p:tav tm="100000">
                                          <p:val>
                                            <p:fltVal val="0"/>
                                          </p:val>
                                        </p:tav>
                                      </p:tavLst>
                                    </p:anim>
                                    <p:animEffect transition="in" filter="fade">
                                      <p:cBhvr>
                                        <p:cTn id="46" dur="10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45" presetClass="entr" presetSubtype="0" fill="hold" nodeType="click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2000"/>
                                        <p:tgtEl>
                                          <p:spTgt spid="10"/>
                                        </p:tgtEl>
                                      </p:cBhvr>
                                    </p:animEffect>
                                    <p:anim calcmode="lin" valueType="num">
                                      <p:cBhvr>
                                        <p:cTn id="52" dur="2000" fill="hold"/>
                                        <p:tgtEl>
                                          <p:spTgt spid="10"/>
                                        </p:tgtEl>
                                        <p:attrNameLst>
                                          <p:attrName>ppt_w</p:attrName>
                                        </p:attrNameLst>
                                      </p:cBhvr>
                                      <p:tavLst>
                                        <p:tav tm="0" fmla="#ppt_w*sin(2.5*pi*$)">
                                          <p:val>
                                            <p:fltVal val="0"/>
                                          </p:val>
                                        </p:tav>
                                        <p:tav tm="100000">
                                          <p:val>
                                            <p:fltVal val="1"/>
                                          </p:val>
                                        </p:tav>
                                      </p:tavLst>
                                    </p:anim>
                                    <p:anim calcmode="lin" valueType="num">
                                      <p:cBhvr>
                                        <p:cTn id="53" dur="2000" fill="hold"/>
                                        <p:tgtEl>
                                          <p:spTgt spid="1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7" grpId="0" animBg="1"/>
      <p:bldP spid="8"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484F4F-901E-B482-BC01-1B70A767221B}"/>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639920B3-E07C-E8F3-B04A-6475B51CC1A0}"/>
              </a:ext>
            </a:extLst>
          </p:cNvPr>
          <p:cNvPicPr>
            <a:picLocks noChangeAspect="1"/>
          </p:cNvPicPr>
          <p:nvPr/>
        </p:nvPicPr>
        <p:blipFill>
          <a:blip r:embed="rId3"/>
          <a:stretch>
            <a:fillRect/>
          </a:stretch>
        </p:blipFill>
        <p:spPr>
          <a:xfrm>
            <a:off x="163399" y="6256170"/>
            <a:ext cx="12028601" cy="642637"/>
          </a:xfrm>
          <a:prstGeom prst="rect">
            <a:avLst/>
          </a:prstGeom>
        </p:spPr>
      </p:pic>
      <p:pic>
        <p:nvPicPr>
          <p:cNvPr id="5" name="Picture 4">
            <a:extLst>
              <a:ext uri="{FF2B5EF4-FFF2-40B4-BE49-F238E27FC236}">
                <a16:creationId xmlns:a16="http://schemas.microsoft.com/office/drawing/2014/main" id="{5CFC3C2D-6DF1-7C1D-AF18-842B8E8073B4}"/>
              </a:ext>
            </a:extLst>
          </p:cNvPr>
          <p:cNvPicPr>
            <a:picLocks noChangeAspect="1"/>
          </p:cNvPicPr>
          <p:nvPr/>
        </p:nvPicPr>
        <p:blipFill>
          <a:blip r:embed="rId4"/>
          <a:stretch>
            <a:fillRect/>
          </a:stretch>
        </p:blipFill>
        <p:spPr>
          <a:xfrm>
            <a:off x="523622" y="2607079"/>
            <a:ext cx="314369" cy="3715268"/>
          </a:xfrm>
          <a:prstGeom prst="rect">
            <a:avLst/>
          </a:prstGeom>
        </p:spPr>
      </p:pic>
      <p:pic>
        <p:nvPicPr>
          <p:cNvPr id="9" name="Picture 8">
            <a:extLst>
              <a:ext uri="{FF2B5EF4-FFF2-40B4-BE49-F238E27FC236}">
                <a16:creationId xmlns:a16="http://schemas.microsoft.com/office/drawing/2014/main" id="{436EFC96-D101-EC14-6E96-5DD353594F21}"/>
              </a:ext>
            </a:extLst>
          </p:cNvPr>
          <p:cNvPicPr>
            <a:picLocks noChangeAspect="1"/>
          </p:cNvPicPr>
          <p:nvPr/>
        </p:nvPicPr>
        <p:blipFill>
          <a:blip r:embed="rId5"/>
          <a:stretch>
            <a:fillRect/>
          </a:stretch>
        </p:blipFill>
        <p:spPr>
          <a:xfrm>
            <a:off x="834165" y="1819050"/>
            <a:ext cx="1038370" cy="1609950"/>
          </a:xfrm>
          <a:prstGeom prst="rect">
            <a:avLst/>
          </a:prstGeom>
        </p:spPr>
      </p:pic>
      <p:pic>
        <p:nvPicPr>
          <p:cNvPr id="13" name="Picture 12">
            <a:extLst>
              <a:ext uri="{FF2B5EF4-FFF2-40B4-BE49-F238E27FC236}">
                <a16:creationId xmlns:a16="http://schemas.microsoft.com/office/drawing/2014/main" id="{31F23ADA-1840-650C-DB1E-D7431F90F457}"/>
              </a:ext>
            </a:extLst>
          </p:cNvPr>
          <p:cNvPicPr>
            <a:picLocks noChangeAspect="1"/>
          </p:cNvPicPr>
          <p:nvPr/>
        </p:nvPicPr>
        <p:blipFill>
          <a:blip r:embed="rId6"/>
          <a:stretch>
            <a:fillRect/>
          </a:stretch>
        </p:blipFill>
        <p:spPr>
          <a:xfrm>
            <a:off x="2373942" y="185455"/>
            <a:ext cx="238158" cy="590632"/>
          </a:xfrm>
          <a:prstGeom prst="rect">
            <a:avLst/>
          </a:prstGeom>
        </p:spPr>
      </p:pic>
      <p:pic>
        <p:nvPicPr>
          <p:cNvPr id="15" name="Picture 14">
            <a:extLst>
              <a:ext uri="{FF2B5EF4-FFF2-40B4-BE49-F238E27FC236}">
                <a16:creationId xmlns:a16="http://schemas.microsoft.com/office/drawing/2014/main" id="{B419CF57-8BEF-B80A-992A-9F83E27E5D88}"/>
              </a:ext>
            </a:extLst>
          </p:cNvPr>
          <p:cNvPicPr>
            <a:picLocks noChangeAspect="1"/>
          </p:cNvPicPr>
          <p:nvPr/>
        </p:nvPicPr>
        <p:blipFill>
          <a:blip r:embed="rId7"/>
          <a:stretch>
            <a:fillRect/>
          </a:stretch>
        </p:blipFill>
        <p:spPr>
          <a:xfrm>
            <a:off x="2666521" y="50841"/>
            <a:ext cx="6858957" cy="333422"/>
          </a:xfrm>
          <a:prstGeom prst="rect">
            <a:avLst/>
          </a:prstGeom>
        </p:spPr>
      </p:pic>
      <p:pic>
        <p:nvPicPr>
          <p:cNvPr id="17" name="Picture 16">
            <a:extLst>
              <a:ext uri="{FF2B5EF4-FFF2-40B4-BE49-F238E27FC236}">
                <a16:creationId xmlns:a16="http://schemas.microsoft.com/office/drawing/2014/main" id="{7CA5B839-D9CC-6169-E798-9A98A2C67C61}"/>
              </a:ext>
            </a:extLst>
          </p:cNvPr>
          <p:cNvPicPr>
            <a:picLocks noChangeAspect="1"/>
          </p:cNvPicPr>
          <p:nvPr/>
        </p:nvPicPr>
        <p:blipFill>
          <a:blip r:embed="rId8"/>
          <a:stretch>
            <a:fillRect/>
          </a:stretch>
        </p:blipFill>
        <p:spPr>
          <a:xfrm>
            <a:off x="2612100" y="384263"/>
            <a:ext cx="9469171" cy="628738"/>
          </a:xfrm>
          <a:prstGeom prst="rect">
            <a:avLst/>
          </a:prstGeom>
        </p:spPr>
      </p:pic>
      <p:pic>
        <p:nvPicPr>
          <p:cNvPr id="19" name="Picture 18">
            <a:extLst>
              <a:ext uri="{FF2B5EF4-FFF2-40B4-BE49-F238E27FC236}">
                <a16:creationId xmlns:a16="http://schemas.microsoft.com/office/drawing/2014/main" id="{DBB80A8E-2623-CFDC-0588-18DA60E8A8CC}"/>
              </a:ext>
            </a:extLst>
          </p:cNvPr>
          <p:cNvPicPr>
            <a:picLocks noChangeAspect="1"/>
          </p:cNvPicPr>
          <p:nvPr/>
        </p:nvPicPr>
        <p:blipFill>
          <a:blip r:embed="rId9"/>
          <a:stretch>
            <a:fillRect/>
          </a:stretch>
        </p:blipFill>
        <p:spPr>
          <a:xfrm>
            <a:off x="2373942" y="1242707"/>
            <a:ext cx="257211" cy="1152686"/>
          </a:xfrm>
          <a:prstGeom prst="rect">
            <a:avLst/>
          </a:prstGeom>
        </p:spPr>
      </p:pic>
      <p:pic>
        <p:nvPicPr>
          <p:cNvPr id="21" name="Picture 20">
            <a:extLst>
              <a:ext uri="{FF2B5EF4-FFF2-40B4-BE49-F238E27FC236}">
                <a16:creationId xmlns:a16="http://schemas.microsoft.com/office/drawing/2014/main" id="{EF861FD1-FD62-BA87-12B7-322BCE8E6C1C}"/>
              </a:ext>
            </a:extLst>
          </p:cNvPr>
          <p:cNvPicPr>
            <a:picLocks noChangeAspect="1"/>
          </p:cNvPicPr>
          <p:nvPr/>
        </p:nvPicPr>
        <p:blipFill>
          <a:blip r:embed="rId10"/>
          <a:stretch>
            <a:fillRect/>
          </a:stretch>
        </p:blipFill>
        <p:spPr>
          <a:xfrm>
            <a:off x="2666521" y="1054624"/>
            <a:ext cx="4477375" cy="314369"/>
          </a:xfrm>
          <a:prstGeom prst="rect">
            <a:avLst/>
          </a:prstGeom>
        </p:spPr>
      </p:pic>
      <p:pic>
        <p:nvPicPr>
          <p:cNvPr id="23" name="Picture 22">
            <a:extLst>
              <a:ext uri="{FF2B5EF4-FFF2-40B4-BE49-F238E27FC236}">
                <a16:creationId xmlns:a16="http://schemas.microsoft.com/office/drawing/2014/main" id="{245CD730-01A4-D3A9-6D15-814E615797EB}"/>
              </a:ext>
            </a:extLst>
          </p:cNvPr>
          <p:cNvPicPr>
            <a:picLocks noChangeAspect="1"/>
          </p:cNvPicPr>
          <p:nvPr/>
        </p:nvPicPr>
        <p:blipFill>
          <a:blip r:embed="rId11"/>
          <a:stretch>
            <a:fillRect/>
          </a:stretch>
        </p:blipFill>
        <p:spPr>
          <a:xfrm>
            <a:off x="2666521" y="1410616"/>
            <a:ext cx="6792273" cy="304843"/>
          </a:xfrm>
          <a:prstGeom prst="rect">
            <a:avLst/>
          </a:prstGeom>
        </p:spPr>
      </p:pic>
      <p:pic>
        <p:nvPicPr>
          <p:cNvPr id="25" name="Picture 24">
            <a:extLst>
              <a:ext uri="{FF2B5EF4-FFF2-40B4-BE49-F238E27FC236}">
                <a16:creationId xmlns:a16="http://schemas.microsoft.com/office/drawing/2014/main" id="{D6C9B4F4-D87F-3F43-CC98-3953D0FD2E5B}"/>
              </a:ext>
            </a:extLst>
          </p:cNvPr>
          <p:cNvPicPr>
            <a:picLocks noChangeAspect="1"/>
          </p:cNvPicPr>
          <p:nvPr/>
        </p:nvPicPr>
        <p:blipFill>
          <a:blip r:embed="rId12"/>
          <a:stretch>
            <a:fillRect/>
          </a:stretch>
        </p:blipFill>
        <p:spPr>
          <a:xfrm>
            <a:off x="2666521" y="1797848"/>
            <a:ext cx="5430008" cy="323895"/>
          </a:xfrm>
          <a:prstGeom prst="rect">
            <a:avLst/>
          </a:prstGeom>
        </p:spPr>
      </p:pic>
      <p:pic>
        <p:nvPicPr>
          <p:cNvPr id="27" name="Picture 26">
            <a:extLst>
              <a:ext uri="{FF2B5EF4-FFF2-40B4-BE49-F238E27FC236}">
                <a16:creationId xmlns:a16="http://schemas.microsoft.com/office/drawing/2014/main" id="{7408957E-FEB9-768A-7C90-80A6E13DF4E9}"/>
              </a:ext>
            </a:extLst>
          </p:cNvPr>
          <p:cNvPicPr>
            <a:picLocks noChangeAspect="1"/>
          </p:cNvPicPr>
          <p:nvPr/>
        </p:nvPicPr>
        <p:blipFill>
          <a:blip r:embed="rId13"/>
          <a:stretch>
            <a:fillRect/>
          </a:stretch>
        </p:blipFill>
        <p:spPr>
          <a:xfrm>
            <a:off x="2666521" y="2162306"/>
            <a:ext cx="9469171" cy="333422"/>
          </a:xfrm>
          <a:prstGeom prst="rect">
            <a:avLst/>
          </a:prstGeom>
        </p:spPr>
      </p:pic>
      <p:pic>
        <p:nvPicPr>
          <p:cNvPr id="29" name="Picture 28">
            <a:extLst>
              <a:ext uri="{FF2B5EF4-FFF2-40B4-BE49-F238E27FC236}">
                <a16:creationId xmlns:a16="http://schemas.microsoft.com/office/drawing/2014/main" id="{8865E012-C996-E61E-E8FC-4FE75ACFB19E}"/>
              </a:ext>
            </a:extLst>
          </p:cNvPr>
          <p:cNvPicPr>
            <a:picLocks noChangeAspect="1"/>
          </p:cNvPicPr>
          <p:nvPr/>
        </p:nvPicPr>
        <p:blipFill>
          <a:blip r:embed="rId14"/>
          <a:stretch>
            <a:fillRect/>
          </a:stretch>
        </p:blipFill>
        <p:spPr>
          <a:xfrm>
            <a:off x="2385210" y="2883443"/>
            <a:ext cx="238158" cy="562053"/>
          </a:xfrm>
          <a:prstGeom prst="rect">
            <a:avLst/>
          </a:prstGeom>
        </p:spPr>
      </p:pic>
      <p:pic>
        <p:nvPicPr>
          <p:cNvPr id="31" name="Picture 30">
            <a:extLst>
              <a:ext uri="{FF2B5EF4-FFF2-40B4-BE49-F238E27FC236}">
                <a16:creationId xmlns:a16="http://schemas.microsoft.com/office/drawing/2014/main" id="{CEC563DE-02C3-992B-F981-2D9EBCFB237B}"/>
              </a:ext>
            </a:extLst>
          </p:cNvPr>
          <p:cNvPicPr>
            <a:picLocks noChangeAspect="1"/>
          </p:cNvPicPr>
          <p:nvPr/>
        </p:nvPicPr>
        <p:blipFill>
          <a:blip r:embed="rId15"/>
          <a:stretch>
            <a:fillRect/>
          </a:stretch>
        </p:blipFill>
        <p:spPr>
          <a:xfrm>
            <a:off x="2637092" y="2568590"/>
            <a:ext cx="9469171" cy="628738"/>
          </a:xfrm>
          <a:prstGeom prst="rect">
            <a:avLst/>
          </a:prstGeom>
        </p:spPr>
      </p:pic>
      <p:pic>
        <p:nvPicPr>
          <p:cNvPr id="33" name="Picture 32">
            <a:extLst>
              <a:ext uri="{FF2B5EF4-FFF2-40B4-BE49-F238E27FC236}">
                <a16:creationId xmlns:a16="http://schemas.microsoft.com/office/drawing/2014/main" id="{C1585920-3A0A-52D2-D6F6-20DF867DA7D9}"/>
              </a:ext>
            </a:extLst>
          </p:cNvPr>
          <p:cNvPicPr>
            <a:picLocks noChangeAspect="1"/>
          </p:cNvPicPr>
          <p:nvPr/>
        </p:nvPicPr>
        <p:blipFill>
          <a:blip r:embed="rId16"/>
          <a:stretch>
            <a:fillRect/>
          </a:stretch>
        </p:blipFill>
        <p:spPr>
          <a:xfrm>
            <a:off x="2631154" y="3270190"/>
            <a:ext cx="9490250" cy="304843"/>
          </a:xfrm>
          <a:prstGeom prst="rect">
            <a:avLst/>
          </a:prstGeom>
        </p:spPr>
      </p:pic>
      <p:pic>
        <p:nvPicPr>
          <p:cNvPr id="35" name="Picture 34">
            <a:extLst>
              <a:ext uri="{FF2B5EF4-FFF2-40B4-BE49-F238E27FC236}">
                <a16:creationId xmlns:a16="http://schemas.microsoft.com/office/drawing/2014/main" id="{33B20167-CC6A-2EBB-0D72-77F459C79147}"/>
              </a:ext>
            </a:extLst>
          </p:cNvPr>
          <p:cNvPicPr>
            <a:picLocks noChangeAspect="1"/>
          </p:cNvPicPr>
          <p:nvPr/>
        </p:nvPicPr>
        <p:blipFill>
          <a:blip r:embed="rId17"/>
          <a:stretch>
            <a:fillRect/>
          </a:stretch>
        </p:blipFill>
        <p:spPr>
          <a:xfrm>
            <a:off x="2645442" y="3673246"/>
            <a:ext cx="9490250" cy="628738"/>
          </a:xfrm>
          <a:prstGeom prst="rect">
            <a:avLst/>
          </a:prstGeom>
        </p:spPr>
      </p:pic>
      <p:pic>
        <p:nvPicPr>
          <p:cNvPr id="37" name="Picture 36">
            <a:extLst>
              <a:ext uri="{FF2B5EF4-FFF2-40B4-BE49-F238E27FC236}">
                <a16:creationId xmlns:a16="http://schemas.microsoft.com/office/drawing/2014/main" id="{8AAF696C-F0BF-0D1E-378A-F9B004C8484A}"/>
              </a:ext>
            </a:extLst>
          </p:cNvPr>
          <p:cNvPicPr>
            <a:picLocks noChangeAspect="1"/>
          </p:cNvPicPr>
          <p:nvPr/>
        </p:nvPicPr>
        <p:blipFill>
          <a:blip r:embed="rId18"/>
          <a:stretch>
            <a:fillRect/>
          </a:stretch>
        </p:blipFill>
        <p:spPr>
          <a:xfrm>
            <a:off x="2368744" y="4001146"/>
            <a:ext cx="276698" cy="74783"/>
          </a:xfrm>
          <a:prstGeom prst="rect">
            <a:avLst/>
          </a:prstGeom>
        </p:spPr>
      </p:pic>
      <p:pic>
        <p:nvPicPr>
          <p:cNvPr id="43" name="Picture 42">
            <a:extLst>
              <a:ext uri="{FF2B5EF4-FFF2-40B4-BE49-F238E27FC236}">
                <a16:creationId xmlns:a16="http://schemas.microsoft.com/office/drawing/2014/main" id="{BC537DBD-4E84-40C9-A16E-41D196F8B1F8}"/>
              </a:ext>
            </a:extLst>
          </p:cNvPr>
          <p:cNvPicPr>
            <a:picLocks noChangeAspect="1"/>
          </p:cNvPicPr>
          <p:nvPr/>
        </p:nvPicPr>
        <p:blipFill>
          <a:blip r:embed="rId19"/>
          <a:stretch>
            <a:fillRect/>
          </a:stretch>
        </p:blipFill>
        <p:spPr>
          <a:xfrm>
            <a:off x="2333099" y="4390127"/>
            <a:ext cx="6096851" cy="304843"/>
          </a:xfrm>
          <a:prstGeom prst="rect">
            <a:avLst/>
          </a:prstGeom>
        </p:spPr>
      </p:pic>
      <p:pic>
        <p:nvPicPr>
          <p:cNvPr id="46" name="Picture 45">
            <a:extLst>
              <a:ext uri="{FF2B5EF4-FFF2-40B4-BE49-F238E27FC236}">
                <a16:creationId xmlns:a16="http://schemas.microsoft.com/office/drawing/2014/main" id="{3986A740-9C29-AF8F-89CB-3EB294F5742B}"/>
              </a:ext>
            </a:extLst>
          </p:cNvPr>
          <p:cNvPicPr>
            <a:picLocks noChangeAspect="1"/>
          </p:cNvPicPr>
          <p:nvPr/>
        </p:nvPicPr>
        <p:blipFill>
          <a:blip r:embed="rId20"/>
          <a:stretch>
            <a:fillRect/>
          </a:stretch>
        </p:blipFill>
        <p:spPr>
          <a:xfrm>
            <a:off x="1904414" y="4075929"/>
            <a:ext cx="428685" cy="466790"/>
          </a:xfrm>
          <a:prstGeom prst="rect">
            <a:avLst/>
          </a:prstGeom>
        </p:spPr>
      </p:pic>
      <p:pic>
        <p:nvPicPr>
          <p:cNvPr id="50" name="Picture 49">
            <a:extLst>
              <a:ext uri="{FF2B5EF4-FFF2-40B4-BE49-F238E27FC236}">
                <a16:creationId xmlns:a16="http://schemas.microsoft.com/office/drawing/2014/main" id="{45B5070D-0772-8514-4FB4-F883916BA4D2}"/>
              </a:ext>
            </a:extLst>
          </p:cNvPr>
          <p:cNvPicPr>
            <a:picLocks noChangeAspect="1"/>
          </p:cNvPicPr>
          <p:nvPr/>
        </p:nvPicPr>
        <p:blipFill>
          <a:blip r:embed="rId21"/>
          <a:stretch>
            <a:fillRect/>
          </a:stretch>
        </p:blipFill>
        <p:spPr>
          <a:xfrm>
            <a:off x="1887754" y="50841"/>
            <a:ext cx="472464" cy="4025088"/>
          </a:xfrm>
          <a:prstGeom prst="rect">
            <a:avLst/>
          </a:prstGeom>
        </p:spPr>
      </p:pic>
      <p:pic>
        <p:nvPicPr>
          <p:cNvPr id="52" name="Picture 51">
            <a:extLst>
              <a:ext uri="{FF2B5EF4-FFF2-40B4-BE49-F238E27FC236}">
                <a16:creationId xmlns:a16="http://schemas.microsoft.com/office/drawing/2014/main" id="{D94C7C8F-A4DA-92B1-7310-4A4EBD46914F}"/>
              </a:ext>
            </a:extLst>
          </p:cNvPr>
          <p:cNvPicPr>
            <a:picLocks noChangeAspect="1"/>
          </p:cNvPicPr>
          <p:nvPr/>
        </p:nvPicPr>
        <p:blipFill>
          <a:blip r:embed="rId22"/>
          <a:stretch>
            <a:fillRect/>
          </a:stretch>
        </p:blipFill>
        <p:spPr>
          <a:xfrm>
            <a:off x="834165" y="5259992"/>
            <a:ext cx="2152950" cy="781159"/>
          </a:xfrm>
          <a:prstGeom prst="rect">
            <a:avLst/>
          </a:prstGeom>
        </p:spPr>
      </p:pic>
      <p:pic>
        <p:nvPicPr>
          <p:cNvPr id="54" name="Picture 53">
            <a:extLst>
              <a:ext uri="{FF2B5EF4-FFF2-40B4-BE49-F238E27FC236}">
                <a16:creationId xmlns:a16="http://schemas.microsoft.com/office/drawing/2014/main" id="{1B8AAA11-544D-60E9-6909-B076727E9C6C}"/>
              </a:ext>
            </a:extLst>
          </p:cNvPr>
          <p:cNvPicPr>
            <a:picLocks noChangeAspect="1"/>
          </p:cNvPicPr>
          <p:nvPr/>
        </p:nvPicPr>
        <p:blipFill>
          <a:blip r:embed="rId23"/>
          <a:stretch>
            <a:fillRect/>
          </a:stretch>
        </p:blipFill>
        <p:spPr>
          <a:xfrm>
            <a:off x="2987115" y="5044973"/>
            <a:ext cx="9148577" cy="628738"/>
          </a:xfrm>
          <a:prstGeom prst="rect">
            <a:avLst/>
          </a:prstGeom>
        </p:spPr>
      </p:pic>
      <p:pic>
        <p:nvPicPr>
          <p:cNvPr id="56" name="Picture 55">
            <a:extLst>
              <a:ext uri="{FF2B5EF4-FFF2-40B4-BE49-F238E27FC236}">
                <a16:creationId xmlns:a16="http://schemas.microsoft.com/office/drawing/2014/main" id="{1DFED163-0AC9-C3A9-278E-D98881C0D32A}"/>
              </a:ext>
            </a:extLst>
          </p:cNvPr>
          <p:cNvPicPr>
            <a:picLocks noChangeAspect="1"/>
          </p:cNvPicPr>
          <p:nvPr/>
        </p:nvPicPr>
        <p:blipFill>
          <a:blip r:embed="rId24"/>
          <a:stretch>
            <a:fillRect/>
          </a:stretch>
        </p:blipFill>
        <p:spPr>
          <a:xfrm>
            <a:off x="2987115" y="5770834"/>
            <a:ext cx="7802064" cy="314369"/>
          </a:xfrm>
          <a:prstGeom prst="rect">
            <a:avLst/>
          </a:prstGeom>
        </p:spPr>
      </p:pic>
    </p:spTree>
    <p:extLst>
      <p:ext uri="{BB962C8B-B14F-4D97-AF65-F5344CB8AC3E}">
        <p14:creationId xmlns:p14="http://schemas.microsoft.com/office/powerpoint/2010/main" val="1919199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5" presetClass="entr" presetSubtype="0" fill="hold" nodeType="click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fade">
                                      <p:cBhvr>
                                        <p:cTn id="29" dur="2000"/>
                                        <p:tgtEl>
                                          <p:spTgt spid="50"/>
                                        </p:tgtEl>
                                      </p:cBhvr>
                                    </p:animEffect>
                                    <p:anim calcmode="lin" valueType="num">
                                      <p:cBhvr>
                                        <p:cTn id="30" dur="2000" fill="hold"/>
                                        <p:tgtEl>
                                          <p:spTgt spid="50"/>
                                        </p:tgtEl>
                                        <p:attrNameLst>
                                          <p:attrName>ppt_w</p:attrName>
                                        </p:attrNameLst>
                                      </p:cBhvr>
                                      <p:tavLst>
                                        <p:tav tm="0" fmla="#ppt_w*sin(2.5*pi*$)">
                                          <p:val>
                                            <p:fltVal val="0"/>
                                          </p:val>
                                        </p:tav>
                                        <p:tav tm="100000">
                                          <p:val>
                                            <p:fltVal val="1"/>
                                          </p:val>
                                        </p:tav>
                                      </p:tavLst>
                                    </p:anim>
                                    <p:anim calcmode="lin" valueType="num">
                                      <p:cBhvr>
                                        <p:cTn id="31" dur="2000" fill="hold"/>
                                        <p:tgtEl>
                                          <p:spTgt spid="50"/>
                                        </p:tgtEl>
                                        <p:attrNameLst>
                                          <p:attrName>ppt_h</p:attrName>
                                        </p:attrNameLst>
                                      </p:cBhvr>
                                      <p:tavLst>
                                        <p:tav tm="0">
                                          <p:val>
                                            <p:strVal val="#ppt_h"/>
                                          </p:val>
                                        </p:tav>
                                        <p:tav tm="100000">
                                          <p:val>
                                            <p:strVal val="#ppt_h"/>
                                          </p:val>
                                        </p:tav>
                                      </p:tavLst>
                                    </p:anim>
                                  </p:childTnLst>
                                </p:cTn>
                              </p:par>
                              <p:par>
                                <p:cTn id="32" presetID="45" presetClass="entr" presetSubtype="0" fill="hold"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2000"/>
                                        <p:tgtEl>
                                          <p:spTgt spid="46"/>
                                        </p:tgtEl>
                                      </p:cBhvr>
                                    </p:animEffect>
                                    <p:anim calcmode="lin" valueType="num">
                                      <p:cBhvr>
                                        <p:cTn id="35" dur="2000" fill="hold"/>
                                        <p:tgtEl>
                                          <p:spTgt spid="46"/>
                                        </p:tgtEl>
                                        <p:attrNameLst>
                                          <p:attrName>ppt_w</p:attrName>
                                        </p:attrNameLst>
                                      </p:cBhvr>
                                      <p:tavLst>
                                        <p:tav tm="0" fmla="#ppt_w*sin(2.5*pi*$)">
                                          <p:val>
                                            <p:fltVal val="0"/>
                                          </p:val>
                                        </p:tav>
                                        <p:tav tm="100000">
                                          <p:val>
                                            <p:fltVal val="1"/>
                                          </p:val>
                                        </p:tav>
                                      </p:tavLst>
                                    </p:anim>
                                    <p:anim calcmode="lin" valueType="num">
                                      <p:cBhvr>
                                        <p:cTn id="36" dur="2000" fill="hold"/>
                                        <p:tgtEl>
                                          <p:spTgt spid="46"/>
                                        </p:tgtEl>
                                        <p:attrNameLst>
                                          <p:attrName>ppt_h</p:attrName>
                                        </p:attrNameLst>
                                      </p:cBhvr>
                                      <p:tavLst>
                                        <p:tav tm="0">
                                          <p:val>
                                            <p:strVal val="#ppt_h"/>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nodeType="click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p:cTn id="41" dur="500" fill="hold"/>
                                        <p:tgtEl>
                                          <p:spTgt spid="13"/>
                                        </p:tgtEl>
                                        <p:attrNameLst>
                                          <p:attrName>ppt_w</p:attrName>
                                        </p:attrNameLst>
                                      </p:cBhvr>
                                      <p:tavLst>
                                        <p:tav tm="0">
                                          <p:val>
                                            <p:fltVal val="0"/>
                                          </p:val>
                                        </p:tav>
                                        <p:tav tm="100000">
                                          <p:val>
                                            <p:strVal val="#ppt_w"/>
                                          </p:val>
                                        </p:tav>
                                      </p:tavLst>
                                    </p:anim>
                                    <p:anim calcmode="lin" valueType="num">
                                      <p:cBhvr>
                                        <p:cTn id="42" dur="500" fill="hold"/>
                                        <p:tgtEl>
                                          <p:spTgt spid="13"/>
                                        </p:tgtEl>
                                        <p:attrNameLst>
                                          <p:attrName>ppt_h</p:attrName>
                                        </p:attrNameLst>
                                      </p:cBhvr>
                                      <p:tavLst>
                                        <p:tav tm="0">
                                          <p:val>
                                            <p:fltVal val="0"/>
                                          </p:val>
                                        </p:tav>
                                        <p:tav tm="100000">
                                          <p:val>
                                            <p:strVal val="#ppt_h"/>
                                          </p:val>
                                        </p:tav>
                                      </p:tavLst>
                                    </p:anim>
                                    <p:animEffect transition="in" filter="fade">
                                      <p:cBhvr>
                                        <p:cTn id="43" dur="500"/>
                                        <p:tgtEl>
                                          <p:spTgt spid="13"/>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nodeType="clickEffect">
                                  <p:stCondLst>
                                    <p:cond delay="0"/>
                                  </p:stCondLst>
                                  <p:childTnLst>
                                    <p:set>
                                      <p:cBhvr>
                                        <p:cTn id="47" dur="1" fill="hold">
                                          <p:stCondLst>
                                            <p:cond delay="0"/>
                                          </p:stCondLst>
                                        </p:cTn>
                                        <p:tgtEl>
                                          <p:spTgt spid="15"/>
                                        </p:tgtEl>
                                        <p:attrNameLst>
                                          <p:attrName>style.visibility</p:attrName>
                                        </p:attrNameLst>
                                      </p:cBhvr>
                                      <p:to>
                                        <p:strVal val="visible"/>
                                      </p:to>
                                    </p:set>
                                    <p:anim calcmode="lin" valueType="num">
                                      <p:cBhvr>
                                        <p:cTn id="48" dur="500" fill="hold"/>
                                        <p:tgtEl>
                                          <p:spTgt spid="15"/>
                                        </p:tgtEl>
                                        <p:attrNameLst>
                                          <p:attrName>ppt_w</p:attrName>
                                        </p:attrNameLst>
                                      </p:cBhvr>
                                      <p:tavLst>
                                        <p:tav tm="0">
                                          <p:val>
                                            <p:fltVal val="0"/>
                                          </p:val>
                                        </p:tav>
                                        <p:tav tm="100000">
                                          <p:val>
                                            <p:strVal val="#ppt_w"/>
                                          </p:val>
                                        </p:tav>
                                      </p:tavLst>
                                    </p:anim>
                                    <p:anim calcmode="lin" valueType="num">
                                      <p:cBhvr>
                                        <p:cTn id="49" dur="500" fill="hold"/>
                                        <p:tgtEl>
                                          <p:spTgt spid="15"/>
                                        </p:tgtEl>
                                        <p:attrNameLst>
                                          <p:attrName>ppt_h</p:attrName>
                                        </p:attrNameLst>
                                      </p:cBhvr>
                                      <p:tavLst>
                                        <p:tav tm="0">
                                          <p:val>
                                            <p:fltVal val="0"/>
                                          </p:val>
                                        </p:tav>
                                        <p:tav tm="100000">
                                          <p:val>
                                            <p:strVal val="#ppt_h"/>
                                          </p:val>
                                        </p:tav>
                                      </p:tavLst>
                                    </p:anim>
                                    <p:animEffect transition="in" filter="fade">
                                      <p:cBhvr>
                                        <p:cTn id="50" dur="500"/>
                                        <p:tgtEl>
                                          <p:spTgt spid="15"/>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nodeType="click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p:cTn id="55" dur="500" fill="hold"/>
                                        <p:tgtEl>
                                          <p:spTgt spid="17"/>
                                        </p:tgtEl>
                                        <p:attrNameLst>
                                          <p:attrName>ppt_w</p:attrName>
                                        </p:attrNameLst>
                                      </p:cBhvr>
                                      <p:tavLst>
                                        <p:tav tm="0">
                                          <p:val>
                                            <p:fltVal val="0"/>
                                          </p:val>
                                        </p:tav>
                                        <p:tav tm="100000">
                                          <p:val>
                                            <p:strVal val="#ppt_w"/>
                                          </p:val>
                                        </p:tav>
                                      </p:tavLst>
                                    </p:anim>
                                    <p:anim calcmode="lin" valueType="num">
                                      <p:cBhvr>
                                        <p:cTn id="56" dur="500" fill="hold"/>
                                        <p:tgtEl>
                                          <p:spTgt spid="17"/>
                                        </p:tgtEl>
                                        <p:attrNameLst>
                                          <p:attrName>ppt_h</p:attrName>
                                        </p:attrNameLst>
                                      </p:cBhvr>
                                      <p:tavLst>
                                        <p:tav tm="0">
                                          <p:val>
                                            <p:fltVal val="0"/>
                                          </p:val>
                                        </p:tav>
                                        <p:tav tm="100000">
                                          <p:val>
                                            <p:strVal val="#ppt_h"/>
                                          </p:val>
                                        </p:tav>
                                      </p:tavLst>
                                    </p:anim>
                                    <p:animEffect transition="in" filter="fade">
                                      <p:cBhvr>
                                        <p:cTn id="57" dur="500"/>
                                        <p:tgtEl>
                                          <p:spTgt spid="17"/>
                                        </p:tgtEl>
                                      </p:cBhvr>
                                    </p:animEffect>
                                  </p:childTnLst>
                                </p:cTn>
                              </p:par>
                            </p:childTnLst>
                          </p:cTn>
                        </p:par>
                      </p:childTnLst>
                    </p:cTn>
                  </p:par>
                  <p:par>
                    <p:cTn id="58" fill="hold">
                      <p:stCondLst>
                        <p:cond delay="indefinite"/>
                      </p:stCondLst>
                      <p:childTnLst>
                        <p:par>
                          <p:cTn id="59" fill="hold">
                            <p:stCondLst>
                              <p:cond delay="0"/>
                            </p:stCondLst>
                            <p:childTnLst>
                              <p:par>
                                <p:cTn id="60" presetID="53" presetClass="entr" presetSubtype="16" fill="hold" nodeType="clickEffect">
                                  <p:stCondLst>
                                    <p:cond delay="0"/>
                                  </p:stCondLst>
                                  <p:childTnLst>
                                    <p:set>
                                      <p:cBhvr>
                                        <p:cTn id="61" dur="1" fill="hold">
                                          <p:stCondLst>
                                            <p:cond delay="0"/>
                                          </p:stCondLst>
                                        </p:cTn>
                                        <p:tgtEl>
                                          <p:spTgt spid="19"/>
                                        </p:tgtEl>
                                        <p:attrNameLst>
                                          <p:attrName>style.visibility</p:attrName>
                                        </p:attrNameLst>
                                      </p:cBhvr>
                                      <p:to>
                                        <p:strVal val="visible"/>
                                      </p:to>
                                    </p:set>
                                    <p:anim calcmode="lin" valueType="num">
                                      <p:cBhvr>
                                        <p:cTn id="62" dur="500" fill="hold"/>
                                        <p:tgtEl>
                                          <p:spTgt spid="19"/>
                                        </p:tgtEl>
                                        <p:attrNameLst>
                                          <p:attrName>ppt_w</p:attrName>
                                        </p:attrNameLst>
                                      </p:cBhvr>
                                      <p:tavLst>
                                        <p:tav tm="0">
                                          <p:val>
                                            <p:fltVal val="0"/>
                                          </p:val>
                                        </p:tav>
                                        <p:tav tm="100000">
                                          <p:val>
                                            <p:strVal val="#ppt_w"/>
                                          </p:val>
                                        </p:tav>
                                      </p:tavLst>
                                    </p:anim>
                                    <p:anim calcmode="lin" valueType="num">
                                      <p:cBhvr>
                                        <p:cTn id="63" dur="500" fill="hold"/>
                                        <p:tgtEl>
                                          <p:spTgt spid="19"/>
                                        </p:tgtEl>
                                        <p:attrNameLst>
                                          <p:attrName>ppt_h</p:attrName>
                                        </p:attrNameLst>
                                      </p:cBhvr>
                                      <p:tavLst>
                                        <p:tav tm="0">
                                          <p:val>
                                            <p:fltVal val="0"/>
                                          </p:val>
                                        </p:tav>
                                        <p:tav tm="100000">
                                          <p:val>
                                            <p:strVal val="#ppt_h"/>
                                          </p:val>
                                        </p:tav>
                                      </p:tavLst>
                                    </p:anim>
                                    <p:animEffect transition="in" filter="fade">
                                      <p:cBhvr>
                                        <p:cTn id="64" dur="500"/>
                                        <p:tgtEl>
                                          <p:spTgt spid="19"/>
                                        </p:tgtEl>
                                      </p:cBhvr>
                                    </p:animEffect>
                                  </p:childTnLst>
                                </p:cTn>
                              </p:par>
                            </p:childTnLst>
                          </p:cTn>
                        </p:par>
                      </p:childTnLst>
                    </p:cTn>
                  </p:par>
                  <p:par>
                    <p:cTn id="65" fill="hold">
                      <p:stCondLst>
                        <p:cond delay="indefinite"/>
                      </p:stCondLst>
                      <p:childTnLst>
                        <p:par>
                          <p:cTn id="66" fill="hold">
                            <p:stCondLst>
                              <p:cond delay="0"/>
                            </p:stCondLst>
                            <p:childTnLst>
                              <p:par>
                                <p:cTn id="67" presetID="31" presetClass="entr" presetSubtype="0" fill="hold" nodeType="clickEffect">
                                  <p:stCondLst>
                                    <p:cond delay="0"/>
                                  </p:stCondLst>
                                  <p:childTnLst>
                                    <p:set>
                                      <p:cBhvr>
                                        <p:cTn id="68" dur="1" fill="hold">
                                          <p:stCondLst>
                                            <p:cond delay="0"/>
                                          </p:stCondLst>
                                        </p:cTn>
                                        <p:tgtEl>
                                          <p:spTgt spid="21"/>
                                        </p:tgtEl>
                                        <p:attrNameLst>
                                          <p:attrName>style.visibility</p:attrName>
                                        </p:attrNameLst>
                                      </p:cBhvr>
                                      <p:to>
                                        <p:strVal val="visible"/>
                                      </p:to>
                                    </p:set>
                                    <p:anim calcmode="lin" valueType="num">
                                      <p:cBhvr>
                                        <p:cTn id="69" dur="1000" fill="hold"/>
                                        <p:tgtEl>
                                          <p:spTgt spid="21"/>
                                        </p:tgtEl>
                                        <p:attrNameLst>
                                          <p:attrName>ppt_w</p:attrName>
                                        </p:attrNameLst>
                                      </p:cBhvr>
                                      <p:tavLst>
                                        <p:tav tm="0">
                                          <p:val>
                                            <p:fltVal val="0"/>
                                          </p:val>
                                        </p:tav>
                                        <p:tav tm="100000">
                                          <p:val>
                                            <p:strVal val="#ppt_w"/>
                                          </p:val>
                                        </p:tav>
                                      </p:tavLst>
                                    </p:anim>
                                    <p:anim calcmode="lin" valueType="num">
                                      <p:cBhvr>
                                        <p:cTn id="70" dur="1000" fill="hold"/>
                                        <p:tgtEl>
                                          <p:spTgt spid="21"/>
                                        </p:tgtEl>
                                        <p:attrNameLst>
                                          <p:attrName>ppt_h</p:attrName>
                                        </p:attrNameLst>
                                      </p:cBhvr>
                                      <p:tavLst>
                                        <p:tav tm="0">
                                          <p:val>
                                            <p:fltVal val="0"/>
                                          </p:val>
                                        </p:tav>
                                        <p:tav tm="100000">
                                          <p:val>
                                            <p:strVal val="#ppt_h"/>
                                          </p:val>
                                        </p:tav>
                                      </p:tavLst>
                                    </p:anim>
                                    <p:anim calcmode="lin" valueType="num">
                                      <p:cBhvr>
                                        <p:cTn id="71" dur="1000" fill="hold"/>
                                        <p:tgtEl>
                                          <p:spTgt spid="21"/>
                                        </p:tgtEl>
                                        <p:attrNameLst>
                                          <p:attrName>style.rotation</p:attrName>
                                        </p:attrNameLst>
                                      </p:cBhvr>
                                      <p:tavLst>
                                        <p:tav tm="0">
                                          <p:val>
                                            <p:fltVal val="90"/>
                                          </p:val>
                                        </p:tav>
                                        <p:tav tm="100000">
                                          <p:val>
                                            <p:fltVal val="0"/>
                                          </p:val>
                                        </p:tav>
                                      </p:tavLst>
                                    </p:anim>
                                    <p:animEffect transition="in" filter="fade">
                                      <p:cBhvr>
                                        <p:cTn id="72" dur="1000"/>
                                        <p:tgtEl>
                                          <p:spTgt spid="21"/>
                                        </p:tgtEl>
                                      </p:cBhvr>
                                    </p:animEffect>
                                  </p:childTnLst>
                                </p:cTn>
                              </p:par>
                            </p:childTnLst>
                          </p:cTn>
                        </p:par>
                      </p:childTnLst>
                    </p:cTn>
                  </p:par>
                  <p:par>
                    <p:cTn id="73" fill="hold">
                      <p:stCondLst>
                        <p:cond delay="indefinite"/>
                      </p:stCondLst>
                      <p:childTnLst>
                        <p:par>
                          <p:cTn id="74" fill="hold">
                            <p:stCondLst>
                              <p:cond delay="0"/>
                            </p:stCondLst>
                            <p:childTnLst>
                              <p:par>
                                <p:cTn id="75" presetID="31" presetClass="entr" presetSubtype="0" fill="hold" nodeType="click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p:cTn id="77" dur="1000" fill="hold"/>
                                        <p:tgtEl>
                                          <p:spTgt spid="23"/>
                                        </p:tgtEl>
                                        <p:attrNameLst>
                                          <p:attrName>ppt_w</p:attrName>
                                        </p:attrNameLst>
                                      </p:cBhvr>
                                      <p:tavLst>
                                        <p:tav tm="0">
                                          <p:val>
                                            <p:fltVal val="0"/>
                                          </p:val>
                                        </p:tav>
                                        <p:tav tm="100000">
                                          <p:val>
                                            <p:strVal val="#ppt_w"/>
                                          </p:val>
                                        </p:tav>
                                      </p:tavLst>
                                    </p:anim>
                                    <p:anim calcmode="lin" valueType="num">
                                      <p:cBhvr>
                                        <p:cTn id="78" dur="1000" fill="hold"/>
                                        <p:tgtEl>
                                          <p:spTgt spid="23"/>
                                        </p:tgtEl>
                                        <p:attrNameLst>
                                          <p:attrName>ppt_h</p:attrName>
                                        </p:attrNameLst>
                                      </p:cBhvr>
                                      <p:tavLst>
                                        <p:tav tm="0">
                                          <p:val>
                                            <p:fltVal val="0"/>
                                          </p:val>
                                        </p:tav>
                                        <p:tav tm="100000">
                                          <p:val>
                                            <p:strVal val="#ppt_h"/>
                                          </p:val>
                                        </p:tav>
                                      </p:tavLst>
                                    </p:anim>
                                    <p:anim calcmode="lin" valueType="num">
                                      <p:cBhvr>
                                        <p:cTn id="79" dur="1000" fill="hold"/>
                                        <p:tgtEl>
                                          <p:spTgt spid="23"/>
                                        </p:tgtEl>
                                        <p:attrNameLst>
                                          <p:attrName>style.rotation</p:attrName>
                                        </p:attrNameLst>
                                      </p:cBhvr>
                                      <p:tavLst>
                                        <p:tav tm="0">
                                          <p:val>
                                            <p:fltVal val="90"/>
                                          </p:val>
                                        </p:tav>
                                        <p:tav tm="100000">
                                          <p:val>
                                            <p:fltVal val="0"/>
                                          </p:val>
                                        </p:tav>
                                      </p:tavLst>
                                    </p:anim>
                                    <p:animEffect transition="in" filter="fade">
                                      <p:cBhvr>
                                        <p:cTn id="80" dur="1000"/>
                                        <p:tgtEl>
                                          <p:spTgt spid="23"/>
                                        </p:tgtEl>
                                      </p:cBhvr>
                                    </p:animEffect>
                                  </p:childTnLst>
                                </p:cTn>
                              </p:par>
                            </p:childTnLst>
                          </p:cTn>
                        </p:par>
                      </p:childTnLst>
                    </p:cTn>
                  </p:par>
                  <p:par>
                    <p:cTn id="81" fill="hold">
                      <p:stCondLst>
                        <p:cond delay="indefinite"/>
                      </p:stCondLst>
                      <p:childTnLst>
                        <p:par>
                          <p:cTn id="82" fill="hold">
                            <p:stCondLst>
                              <p:cond delay="0"/>
                            </p:stCondLst>
                            <p:childTnLst>
                              <p:par>
                                <p:cTn id="83" presetID="31" presetClass="entr" presetSubtype="0" fill="hold" nodeType="click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1000" fill="hold"/>
                                        <p:tgtEl>
                                          <p:spTgt spid="25"/>
                                        </p:tgtEl>
                                        <p:attrNameLst>
                                          <p:attrName>ppt_w</p:attrName>
                                        </p:attrNameLst>
                                      </p:cBhvr>
                                      <p:tavLst>
                                        <p:tav tm="0">
                                          <p:val>
                                            <p:fltVal val="0"/>
                                          </p:val>
                                        </p:tav>
                                        <p:tav tm="100000">
                                          <p:val>
                                            <p:strVal val="#ppt_w"/>
                                          </p:val>
                                        </p:tav>
                                      </p:tavLst>
                                    </p:anim>
                                    <p:anim calcmode="lin" valueType="num">
                                      <p:cBhvr>
                                        <p:cTn id="86" dur="1000" fill="hold"/>
                                        <p:tgtEl>
                                          <p:spTgt spid="25"/>
                                        </p:tgtEl>
                                        <p:attrNameLst>
                                          <p:attrName>ppt_h</p:attrName>
                                        </p:attrNameLst>
                                      </p:cBhvr>
                                      <p:tavLst>
                                        <p:tav tm="0">
                                          <p:val>
                                            <p:fltVal val="0"/>
                                          </p:val>
                                        </p:tav>
                                        <p:tav tm="100000">
                                          <p:val>
                                            <p:strVal val="#ppt_h"/>
                                          </p:val>
                                        </p:tav>
                                      </p:tavLst>
                                    </p:anim>
                                    <p:anim calcmode="lin" valueType="num">
                                      <p:cBhvr>
                                        <p:cTn id="87" dur="1000" fill="hold"/>
                                        <p:tgtEl>
                                          <p:spTgt spid="25"/>
                                        </p:tgtEl>
                                        <p:attrNameLst>
                                          <p:attrName>style.rotation</p:attrName>
                                        </p:attrNameLst>
                                      </p:cBhvr>
                                      <p:tavLst>
                                        <p:tav tm="0">
                                          <p:val>
                                            <p:fltVal val="90"/>
                                          </p:val>
                                        </p:tav>
                                        <p:tav tm="100000">
                                          <p:val>
                                            <p:fltVal val="0"/>
                                          </p:val>
                                        </p:tav>
                                      </p:tavLst>
                                    </p:anim>
                                    <p:animEffect transition="in" filter="fade">
                                      <p:cBhvr>
                                        <p:cTn id="88" dur="1000"/>
                                        <p:tgtEl>
                                          <p:spTgt spid="25"/>
                                        </p:tgtEl>
                                      </p:cBhvr>
                                    </p:animEffect>
                                  </p:childTnLst>
                                </p:cTn>
                              </p:par>
                            </p:childTnLst>
                          </p:cTn>
                        </p:par>
                      </p:childTnLst>
                    </p:cTn>
                  </p:par>
                  <p:par>
                    <p:cTn id="89" fill="hold">
                      <p:stCondLst>
                        <p:cond delay="indefinite"/>
                      </p:stCondLst>
                      <p:childTnLst>
                        <p:par>
                          <p:cTn id="90" fill="hold">
                            <p:stCondLst>
                              <p:cond delay="0"/>
                            </p:stCondLst>
                            <p:childTnLst>
                              <p:par>
                                <p:cTn id="91" presetID="31" presetClass="entr" presetSubtype="0" fill="hold" nodeType="clickEffect">
                                  <p:stCondLst>
                                    <p:cond delay="0"/>
                                  </p:stCondLst>
                                  <p:childTnLst>
                                    <p:set>
                                      <p:cBhvr>
                                        <p:cTn id="92" dur="1" fill="hold">
                                          <p:stCondLst>
                                            <p:cond delay="0"/>
                                          </p:stCondLst>
                                        </p:cTn>
                                        <p:tgtEl>
                                          <p:spTgt spid="27"/>
                                        </p:tgtEl>
                                        <p:attrNameLst>
                                          <p:attrName>style.visibility</p:attrName>
                                        </p:attrNameLst>
                                      </p:cBhvr>
                                      <p:to>
                                        <p:strVal val="visible"/>
                                      </p:to>
                                    </p:set>
                                    <p:anim calcmode="lin" valueType="num">
                                      <p:cBhvr>
                                        <p:cTn id="93" dur="1000" fill="hold"/>
                                        <p:tgtEl>
                                          <p:spTgt spid="27"/>
                                        </p:tgtEl>
                                        <p:attrNameLst>
                                          <p:attrName>ppt_w</p:attrName>
                                        </p:attrNameLst>
                                      </p:cBhvr>
                                      <p:tavLst>
                                        <p:tav tm="0">
                                          <p:val>
                                            <p:fltVal val="0"/>
                                          </p:val>
                                        </p:tav>
                                        <p:tav tm="100000">
                                          <p:val>
                                            <p:strVal val="#ppt_w"/>
                                          </p:val>
                                        </p:tav>
                                      </p:tavLst>
                                    </p:anim>
                                    <p:anim calcmode="lin" valueType="num">
                                      <p:cBhvr>
                                        <p:cTn id="94" dur="1000" fill="hold"/>
                                        <p:tgtEl>
                                          <p:spTgt spid="27"/>
                                        </p:tgtEl>
                                        <p:attrNameLst>
                                          <p:attrName>ppt_h</p:attrName>
                                        </p:attrNameLst>
                                      </p:cBhvr>
                                      <p:tavLst>
                                        <p:tav tm="0">
                                          <p:val>
                                            <p:fltVal val="0"/>
                                          </p:val>
                                        </p:tav>
                                        <p:tav tm="100000">
                                          <p:val>
                                            <p:strVal val="#ppt_h"/>
                                          </p:val>
                                        </p:tav>
                                      </p:tavLst>
                                    </p:anim>
                                    <p:anim calcmode="lin" valueType="num">
                                      <p:cBhvr>
                                        <p:cTn id="95" dur="1000" fill="hold"/>
                                        <p:tgtEl>
                                          <p:spTgt spid="27"/>
                                        </p:tgtEl>
                                        <p:attrNameLst>
                                          <p:attrName>style.rotation</p:attrName>
                                        </p:attrNameLst>
                                      </p:cBhvr>
                                      <p:tavLst>
                                        <p:tav tm="0">
                                          <p:val>
                                            <p:fltVal val="90"/>
                                          </p:val>
                                        </p:tav>
                                        <p:tav tm="100000">
                                          <p:val>
                                            <p:fltVal val="0"/>
                                          </p:val>
                                        </p:tav>
                                      </p:tavLst>
                                    </p:anim>
                                    <p:animEffect transition="in" filter="fade">
                                      <p:cBhvr>
                                        <p:cTn id="96" dur="1000"/>
                                        <p:tgtEl>
                                          <p:spTgt spid="27"/>
                                        </p:tgtEl>
                                      </p:cBhvr>
                                    </p:animEffect>
                                  </p:childTnLst>
                                </p:cTn>
                              </p:par>
                            </p:childTnLst>
                          </p:cTn>
                        </p:par>
                      </p:childTnLst>
                    </p:cTn>
                  </p:par>
                  <p:par>
                    <p:cTn id="97" fill="hold">
                      <p:stCondLst>
                        <p:cond delay="indefinite"/>
                      </p:stCondLst>
                      <p:childTnLst>
                        <p:par>
                          <p:cTn id="98" fill="hold">
                            <p:stCondLst>
                              <p:cond delay="0"/>
                            </p:stCondLst>
                            <p:childTnLst>
                              <p:par>
                                <p:cTn id="99" presetID="53" presetClass="entr" presetSubtype="16" fill="hold" nodeType="clickEffect">
                                  <p:stCondLst>
                                    <p:cond delay="0"/>
                                  </p:stCondLst>
                                  <p:childTnLst>
                                    <p:set>
                                      <p:cBhvr>
                                        <p:cTn id="100" dur="1" fill="hold">
                                          <p:stCondLst>
                                            <p:cond delay="0"/>
                                          </p:stCondLst>
                                        </p:cTn>
                                        <p:tgtEl>
                                          <p:spTgt spid="29"/>
                                        </p:tgtEl>
                                        <p:attrNameLst>
                                          <p:attrName>style.visibility</p:attrName>
                                        </p:attrNameLst>
                                      </p:cBhvr>
                                      <p:to>
                                        <p:strVal val="visible"/>
                                      </p:to>
                                    </p:set>
                                    <p:anim calcmode="lin" valueType="num">
                                      <p:cBhvr>
                                        <p:cTn id="101" dur="500" fill="hold"/>
                                        <p:tgtEl>
                                          <p:spTgt spid="29"/>
                                        </p:tgtEl>
                                        <p:attrNameLst>
                                          <p:attrName>ppt_w</p:attrName>
                                        </p:attrNameLst>
                                      </p:cBhvr>
                                      <p:tavLst>
                                        <p:tav tm="0">
                                          <p:val>
                                            <p:fltVal val="0"/>
                                          </p:val>
                                        </p:tav>
                                        <p:tav tm="100000">
                                          <p:val>
                                            <p:strVal val="#ppt_w"/>
                                          </p:val>
                                        </p:tav>
                                      </p:tavLst>
                                    </p:anim>
                                    <p:anim calcmode="lin" valueType="num">
                                      <p:cBhvr>
                                        <p:cTn id="102" dur="500" fill="hold"/>
                                        <p:tgtEl>
                                          <p:spTgt spid="29"/>
                                        </p:tgtEl>
                                        <p:attrNameLst>
                                          <p:attrName>ppt_h</p:attrName>
                                        </p:attrNameLst>
                                      </p:cBhvr>
                                      <p:tavLst>
                                        <p:tav tm="0">
                                          <p:val>
                                            <p:fltVal val="0"/>
                                          </p:val>
                                        </p:tav>
                                        <p:tav tm="100000">
                                          <p:val>
                                            <p:strVal val="#ppt_h"/>
                                          </p:val>
                                        </p:tav>
                                      </p:tavLst>
                                    </p:anim>
                                    <p:animEffect transition="in" filter="fade">
                                      <p:cBhvr>
                                        <p:cTn id="103" dur="500"/>
                                        <p:tgtEl>
                                          <p:spTgt spid="29"/>
                                        </p:tgtEl>
                                      </p:cBhvr>
                                    </p:animEffect>
                                  </p:childTnLst>
                                </p:cTn>
                              </p:par>
                            </p:childTnLst>
                          </p:cTn>
                        </p:par>
                      </p:childTnLst>
                    </p:cTn>
                  </p:par>
                  <p:par>
                    <p:cTn id="104" fill="hold">
                      <p:stCondLst>
                        <p:cond delay="indefinite"/>
                      </p:stCondLst>
                      <p:childTnLst>
                        <p:par>
                          <p:cTn id="105" fill="hold">
                            <p:stCondLst>
                              <p:cond delay="0"/>
                            </p:stCondLst>
                            <p:childTnLst>
                              <p:par>
                                <p:cTn id="106" presetID="31" presetClass="entr" presetSubtype="0" fill="hold" nodeType="click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1000" fill="hold"/>
                                        <p:tgtEl>
                                          <p:spTgt spid="31"/>
                                        </p:tgtEl>
                                        <p:attrNameLst>
                                          <p:attrName>ppt_w</p:attrName>
                                        </p:attrNameLst>
                                      </p:cBhvr>
                                      <p:tavLst>
                                        <p:tav tm="0">
                                          <p:val>
                                            <p:fltVal val="0"/>
                                          </p:val>
                                        </p:tav>
                                        <p:tav tm="100000">
                                          <p:val>
                                            <p:strVal val="#ppt_w"/>
                                          </p:val>
                                        </p:tav>
                                      </p:tavLst>
                                    </p:anim>
                                    <p:anim calcmode="lin" valueType="num">
                                      <p:cBhvr>
                                        <p:cTn id="109" dur="1000" fill="hold"/>
                                        <p:tgtEl>
                                          <p:spTgt spid="31"/>
                                        </p:tgtEl>
                                        <p:attrNameLst>
                                          <p:attrName>ppt_h</p:attrName>
                                        </p:attrNameLst>
                                      </p:cBhvr>
                                      <p:tavLst>
                                        <p:tav tm="0">
                                          <p:val>
                                            <p:fltVal val="0"/>
                                          </p:val>
                                        </p:tav>
                                        <p:tav tm="100000">
                                          <p:val>
                                            <p:strVal val="#ppt_h"/>
                                          </p:val>
                                        </p:tav>
                                      </p:tavLst>
                                    </p:anim>
                                    <p:anim calcmode="lin" valueType="num">
                                      <p:cBhvr>
                                        <p:cTn id="110" dur="1000" fill="hold"/>
                                        <p:tgtEl>
                                          <p:spTgt spid="31"/>
                                        </p:tgtEl>
                                        <p:attrNameLst>
                                          <p:attrName>style.rotation</p:attrName>
                                        </p:attrNameLst>
                                      </p:cBhvr>
                                      <p:tavLst>
                                        <p:tav tm="0">
                                          <p:val>
                                            <p:fltVal val="90"/>
                                          </p:val>
                                        </p:tav>
                                        <p:tav tm="100000">
                                          <p:val>
                                            <p:fltVal val="0"/>
                                          </p:val>
                                        </p:tav>
                                      </p:tavLst>
                                    </p:anim>
                                    <p:animEffect transition="in" filter="fade">
                                      <p:cBhvr>
                                        <p:cTn id="111" dur="1000"/>
                                        <p:tgtEl>
                                          <p:spTgt spid="31"/>
                                        </p:tgtEl>
                                      </p:cBhvr>
                                    </p:animEffect>
                                  </p:childTnLst>
                                </p:cTn>
                              </p:par>
                            </p:childTnLst>
                          </p:cTn>
                        </p:par>
                      </p:childTnLst>
                    </p:cTn>
                  </p:par>
                  <p:par>
                    <p:cTn id="112" fill="hold">
                      <p:stCondLst>
                        <p:cond delay="indefinite"/>
                      </p:stCondLst>
                      <p:childTnLst>
                        <p:par>
                          <p:cTn id="113" fill="hold">
                            <p:stCondLst>
                              <p:cond delay="0"/>
                            </p:stCondLst>
                            <p:childTnLst>
                              <p:par>
                                <p:cTn id="114" presetID="53" presetClass="entr" presetSubtype="16" fill="hold" nodeType="clickEffect">
                                  <p:stCondLst>
                                    <p:cond delay="0"/>
                                  </p:stCondLst>
                                  <p:childTnLst>
                                    <p:set>
                                      <p:cBhvr>
                                        <p:cTn id="115" dur="1" fill="hold">
                                          <p:stCondLst>
                                            <p:cond delay="0"/>
                                          </p:stCondLst>
                                        </p:cTn>
                                        <p:tgtEl>
                                          <p:spTgt spid="33"/>
                                        </p:tgtEl>
                                        <p:attrNameLst>
                                          <p:attrName>style.visibility</p:attrName>
                                        </p:attrNameLst>
                                      </p:cBhvr>
                                      <p:to>
                                        <p:strVal val="visible"/>
                                      </p:to>
                                    </p:set>
                                    <p:anim calcmode="lin" valueType="num">
                                      <p:cBhvr>
                                        <p:cTn id="116" dur="500" fill="hold"/>
                                        <p:tgtEl>
                                          <p:spTgt spid="33"/>
                                        </p:tgtEl>
                                        <p:attrNameLst>
                                          <p:attrName>ppt_w</p:attrName>
                                        </p:attrNameLst>
                                      </p:cBhvr>
                                      <p:tavLst>
                                        <p:tav tm="0">
                                          <p:val>
                                            <p:fltVal val="0"/>
                                          </p:val>
                                        </p:tav>
                                        <p:tav tm="100000">
                                          <p:val>
                                            <p:strVal val="#ppt_w"/>
                                          </p:val>
                                        </p:tav>
                                      </p:tavLst>
                                    </p:anim>
                                    <p:anim calcmode="lin" valueType="num">
                                      <p:cBhvr>
                                        <p:cTn id="117" dur="500" fill="hold"/>
                                        <p:tgtEl>
                                          <p:spTgt spid="33"/>
                                        </p:tgtEl>
                                        <p:attrNameLst>
                                          <p:attrName>ppt_h</p:attrName>
                                        </p:attrNameLst>
                                      </p:cBhvr>
                                      <p:tavLst>
                                        <p:tav tm="0">
                                          <p:val>
                                            <p:fltVal val="0"/>
                                          </p:val>
                                        </p:tav>
                                        <p:tav tm="100000">
                                          <p:val>
                                            <p:strVal val="#ppt_h"/>
                                          </p:val>
                                        </p:tav>
                                      </p:tavLst>
                                    </p:anim>
                                    <p:animEffect transition="in" filter="fade">
                                      <p:cBhvr>
                                        <p:cTn id="118" dur="500"/>
                                        <p:tgtEl>
                                          <p:spTgt spid="33"/>
                                        </p:tgtEl>
                                      </p:cBhvr>
                                    </p:animEffect>
                                  </p:childTnLst>
                                </p:cTn>
                              </p:par>
                            </p:childTnLst>
                          </p:cTn>
                        </p:par>
                      </p:childTnLst>
                    </p:cTn>
                  </p:par>
                  <p:par>
                    <p:cTn id="119" fill="hold">
                      <p:stCondLst>
                        <p:cond delay="indefinite"/>
                      </p:stCondLst>
                      <p:childTnLst>
                        <p:par>
                          <p:cTn id="120" fill="hold">
                            <p:stCondLst>
                              <p:cond delay="0"/>
                            </p:stCondLst>
                            <p:childTnLst>
                              <p:par>
                                <p:cTn id="121" presetID="53" presetClass="entr" presetSubtype="16" fill="hold" nodeType="clickEffect">
                                  <p:stCondLst>
                                    <p:cond delay="0"/>
                                  </p:stCondLst>
                                  <p:childTnLst>
                                    <p:set>
                                      <p:cBhvr>
                                        <p:cTn id="122" dur="1" fill="hold">
                                          <p:stCondLst>
                                            <p:cond delay="0"/>
                                          </p:stCondLst>
                                        </p:cTn>
                                        <p:tgtEl>
                                          <p:spTgt spid="35"/>
                                        </p:tgtEl>
                                        <p:attrNameLst>
                                          <p:attrName>style.visibility</p:attrName>
                                        </p:attrNameLst>
                                      </p:cBhvr>
                                      <p:to>
                                        <p:strVal val="visible"/>
                                      </p:to>
                                    </p:set>
                                    <p:anim calcmode="lin" valueType="num">
                                      <p:cBhvr>
                                        <p:cTn id="123" dur="500" fill="hold"/>
                                        <p:tgtEl>
                                          <p:spTgt spid="35"/>
                                        </p:tgtEl>
                                        <p:attrNameLst>
                                          <p:attrName>ppt_w</p:attrName>
                                        </p:attrNameLst>
                                      </p:cBhvr>
                                      <p:tavLst>
                                        <p:tav tm="0">
                                          <p:val>
                                            <p:fltVal val="0"/>
                                          </p:val>
                                        </p:tav>
                                        <p:tav tm="100000">
                                          <p:val>
                                            <p:strVal val="#ppt_w"/>
                                          </p:val>
                                        </p:tav>
                                      </p:tavLst>
                                    </p:anim>
                                    <p:anim calcmode="lin" valueType="num">
                                      <p:cBhvr>
                                        <p:cTn id="124" dur="500" fill="hold"/>
                                        <p:tgtEl>
                                          <p:spTgt spid="35"/>
                                        </p:tgtEl>
                                        <p:attrNameLst>
                                          <p:attrName>ppt_h</p:attrName>
                                        </p:attrNameLst>
                                      </p:cBhvr>
                                      <p:tavLst>
                                        <p:tav tm="0">
                                          <p:val>
                                            <p:fltVal val="0"/>
                                          </p:val>
                                        </p:tav>
                                        <p:tav tm="100000">
                                          <p:val>
                                            <p:strVal val="#ppt_h"/>
                                          </p:val>
                                        </p:tav>
                                      </p:tavLst>
                                    </p:anim>
                                    <p:animEffect transition="in" filter="fade">
                                      <p:cBhvr>
                                        <p:cTn id="125" dur="500"/>
                                        <p:tgtEl>
                                          <p:spTgt spid="35"/>
                                        </p:tgtEl>
                                      </p:cBhvr>
                                    </p:animEffect>
                                  </p:childTnLst>
                                </p:cTn>
                              </p:par>
                              <p:par>
                                <p:cTn id="126" presetID="53" presetClass="entr" presetSubtype="16" fill="hold" nodeType="withEffect">
                                  <p:stCondLst>
                                    <p:cond delay="0"/>
                                  </p:stCondLst>
                                  <p:childTnLst>
                                    <p:set>
                                      <p:cBhvr>
                                        <p:cTn id="127" dur="1" fill="hold">
                                          <p:stCondLst>
                                            <p:cond delay="0"/>
                                          </p:stCondLst>
                                        </p:cTn>
                                        <p:tgtEl>
                                          <p:spTgt spid="37"/>
                                        </p:tgtEl>
                                        <p:attrNameLst>
                                          <p:attrName>style.visibility</p:attrName>
                                        </p:attrNameLst>
                                      </p:cBhvr>
                                      <p:to>
                                        <p:strVal val="visible"/>
                                      </p:to>
                                    </p:set>
                                    <p:anim calcmode="lin" valueType="num">
                                      <p:cBhvr>
                                        <p:cTn id="128" dur="500" fill="hold"/>
                                        <p:tgtEl>
                                          <p:spTgt spid="37"/>
                                        </p:tgtEl>
                                        <p:attrNameLst>
                                          <p:attrName>ppt_w</p:attrName>
                                        </p:attrNameLst>
                                      </p:cBhvr>
                                      <p:tavLst>
                                        <p:tav tm="0">
                                          <p:val>
                                            <p:fltVal val="0"/>
                                          </p:val>
                                        </p:tav>
                                        <p:tav tm="100000">
                                          <p:val>
                                            <p:strVal val="#ppt_w"/>
                                          </p:val>
                                        </p:tav>
                                      </p:tavLst>
                                    </p:anim>
                                    <p:anim calcmode="lin" valueType="num">
                                      <p:cBhvr>
                                        <p:cTn id="129" dur="500" fill="hold"/>
                                        <p:tgtEl>
                                          <p:spTgt spid="37"/>
                                        </p:tgtEl>
                                        <p:attrNameLst>
                                          <p:attrName>ppt_h</p:attrName>
                                        </p:attrNameLst>
                                      </p:cBhvr>
                                      <p:tavLst>
                                        <p:tav tm="0">
                                          <p:val>
                                            <p:fltVal val="0"/>
                                          </p:val>
                                        </p:tav>
                                        <p:tav tm="100000">
                                          <p:val>
                                            <p:strVal val="#ppt_h"/>
                                          </p:val>
                                        </p:tav>
                                      </p:tavLst>
                                    </p:anim>
                                    <p:animEffect transition="in" filter="fade">
                                      <p:cBhvr>
                                        <p:cTn id="130" dur="500"/>
                                        <p:tgtEl>
                                          <p:spTgt spid="37"/>
                                        </p:tgtEl>
                                      </p:cBhvr>
                                    </p:animEffect>
                                  </p:childTnLst>
                                </p:cTn>
                              </p:par>
                            </p:childTnLst>
                          </p:cTn>
                        </p:par>
                      </p:childTnLst>
                    </p:cTn>
                  </p:par>
                  <p:par>
                    <p:cTn id="131" fill="hold">
                      <p:stCondLst>
                        <p:cond delay="indefinite"/>
                      </p:stCondLst>
                      <p:childTnLst>
                        <p:par>
                          <p:cTn id="132" fill="hold">
                            <p:stCondLst>
                              <p:cond delay="0"/>
                            </p:stCondLst>
                            <p:childTnLst>
                              <p:par>
                                <p:cTn id="133" presetID="53" presetClass="entr" presetSubtype="16" fill="hold" nodeType="click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p:cTn id="135" dur="500" fill="hold"/>
                                        <p:tgtEl>
                                          <p:spTgt spid="43"/>
                                        </p:tgtEl>
                                        <p:attrNameLst>
                                          <p:attrName>ppt_w</p:attrName>
                                        </p:attrNameLst>
                                      </p:cBhvr>
                                      <p:tavLst>
                                        <p:tav tm="0">
                                          <p:val>
                                            <p:fltVal val="0"/>
                                          </p:val>
                                        </p:tav>
                                        <p:tav tm="100000">
                                          <p:val>
                                            <p:strVal val="#ppt_w"/>
                                          </p:val>
                                        </p:tav>
                                      </p:tavLst>
                                    </p:anim>
                                    <p:anim calcmode="lin" valueType="num">
                                      <p:cBhvr>
                                        <p:cTn id="136" dur="500" fill="hold"/>
                                        <p:tgtEl>
                                          <p:spTgt spid="43"/>
                                        </p:tgtEl>
                                        <p:attrNameLst>
                                          <p:attrName>ppt_h</p:attrName>
                                        </p:attrNameLst>
                                      </p:cBhvr>
                                      <p:tavLst>
                                        <p:tav tm="0">
                                          <p:val>
                                            <p:fltVal val="0"/>
                                          </p:val>
                                        </p:tav>
                                        <p:tav tm="100000">
                                          <p:val>
                                            <p:strVal val="#ppt_h"/>
                                          </p:val>
                                        </p:tav>
                                      </p:tavLst>
                                    </p:anim>
                                    <p:animEffect transition="in" filter="fade">
                                      <p:cBhvr>
                                        <p:cTn id="137" dur="500"/>
                                        <p:tgtEl>
                                          <p:spTgt spid="43"/>
                                        </p:tgtEl>
                                      </p:cBhvr>
                                    </p:animEffect>
                                  </p:childTnLst>
                                </p:cTn>
                              </p:par>
                            </p:childTnLst>
                          </p:cTn>
                        </p:par>
                      </p:childTnLst>
                    </p:cTn>
                  </p:par>
                  <p:par>
                    <p:cTn id="138" fill="hold">
                      <p:stCondLst>
                        <p:cond delay="indefinite"/>
                      </p:stCondLst>
                      <p:childTnLst>
                        <p:par>
                          <p:cTn id="139" fill="hold">
                            <p:stCondLst>
                              <p:cond delay="0"/>
                            </p:stCondLst>
                            <p:childTnLst>
                              <p:par>
                                <p:cTn id="140" presetID="53" presetClass="entr" presetSubtype="16" fill="hold" nodeType="clickEffect">
                                  <p:stCondLst>
                                    <p:cond delay="0"/>
                                  </p:stCondLst>
                                  <p:childTnLst>
                                    <p:set>
                                      <p:cBhvr>
                                        <p:cTn id="141" dur="1" fill="hold">
                                          <p:stCondLst>
                                            <p:cond delay="0"/>
                                          </p:stCondLst>
                                        </p:cTn>
                                        <p:tgtEl>
                                          <p:spTgt spid="52"/>
                                        </p:tgtEl>
                                        <p:attrNameLst>
                                          <p:attrName>style.visibility</p:attrName>
                                        </p:attrNameLst>
                                      </p:cBhvr>
                                      <p:to>
                                        <p:strVal val="visible"/>
                                      </p:to>
                                    </p:set>
                                    <p:anim calcmode="lin" valueType="num">
                                      <p:cBhvr>
                                        <p:cTn id="142" dur="500" fill="hold"/>
                                        <p:tgtEl>
                                          <p:spTgt spid="52"/>
                                        </p:tgtEl>
                                        <p:attrNameLst>
                                          <p:attrName>ppt_w</p:attrName>
                                        </p:attrNameLst>
                                      </p:cBhvr>
                                      <p:tavLst>
                                        <p:tav tm="0">
                                          <p:val>
                                            <p:fltVal val="0"/>
                                          </p:val>
                                        </p:tav>
                                        <p:tav tm="100000">
                                          <p:val>
                                            <p:strVal val="#ppt_w"/>
                                          </p:val>
                                        </p:tav>
                                      </p:tavLst>
                                    </p:anim>
                                    <p:anim calcmode="lin" valueType="num">
                                      <p:cBhvr>
                                        <p:cTn id="143" dur="500" fill="hold"/>
                                        <p:tgtEl>
                                          <p:spTgt spid="52"/>
                                        </p:tgtEl>
                                        <p:attrNameLst>
                                          <p:attrName>ppt_h</p:attrName>
                                        </p:attrNameLst>
                                      </p:cBhvr>
                                      <p:tavLst>
                                        <p:tav tm="0">
                                          <p:val>
                                            <p:fltVal val="0"/>
                                          </p:val>
                                        </p:tav>
                                        <p:tav tm="100000">
                                          <p:val>
                                            <p:strVal val="#ppt_h"/>
                                          </p:val>
                                        </p:tav>
                                      </p:tavLst>
                                    </p:anim>
                                    <p:animEffect transition="in" filter="fade">
                                      <p:cBhvr>
                                        <p:cTn id="144" dur="500"/>
                                        <p:tgtEl>
                                          <p:spTgt spid="52"/>
                                        </p:tgtEl>
                                      </p:cBhvr>
                                    </p:animEffect>
                                  </p:childTnLst>
                                </p:cTn>
                              </p:par>
                            </p:childTnLst>
                          </p:cTn>
                        </p:par>
                      </p:childTnLst>
                    </p:cTn>
                  </p:par>
                  <p:par>
                    <p:cTn id="145" fill="hold">
                      <p:stCondLst>
                        <p:cond delay="indefinite"/>
                      </p:stCondLst>
                      <p:childTnLst>
                        <p:par>
                          <p:cTn id="146" fill="hold">
                            <p:stCondLst>
                              <p:cond delay="0"/>
                            </p:stCondLst>
                            <p:childTnLst>
                              <p:par>
                                <p:cTn id="147" presetID="31" presetClass="entr" presetSubtype="0" fill="hold" nodeType="clickEffect">
                                  <p:stCondLst>
                                    <p:cond delay="0"/>
                                  </p:stCondLst>
                                  <p:childTnLst>
                                    <p:set>
                                      <p:cBhvr>
                                        <p:cTn id="148" dur="1" fill="hold">
                                          <p:stCondLst>
                                            <p:cond delay="0"/>
                                          </p:stCondLst>
                                        </p:cTn>
                                        <p:tgtEl>
                                          <p:spTgt spid="54"/>
                                        </p:tgtEl>
                                        <p:attrNameLst>
                                          <p:attrName>style.visibility</p:attrName>
                                        </p:attrNameLst>
                                      </p:cBhvr>
                                      <p:to>
                                        <p:strVal val="visible"/>
                                      </p:to>
                                    </p:set>
                                    <p:anim calcmode="lin" valueType="num">
                                      <p:cBhvr>
                                        <p:cTn id="149" dur="1000" fill="hold"/>
                                        <p:tgtEl>
                                          <p:spTgt spid="54"/>
                                        </p:tgtEl>
                                        <p:attrNameLst>
                                          <p:attrName>ppt_w</p:attrName>
                                        </p:attrNameLst>
                                      </p:cBhvr>
                                      <p:tavLst>
                                        <p:tav tm="0">
                                          <p:val>
                                            <p:fltVal val="0"/>
                                          </p:val>
                                        </p:tav>
                                        <p:tav tm="100000">
                                          <p:val>
                                            <p:strVal val="#ppt_w"/>
                                          </p:val>
                                        </p:tav>
                                      </p:tavLst>
                                    </p:anim>
                                    <p:anim calcmode="lin" valueType="num">
                                      <p:cBhvr>
                                        <p:cTn id="150" dur="1000" fill="hold"/>
                                        <p:tgtEl>
                                          <p:spTgt spid="54"/>
                                        </p:tgtEl>
                                        <p:attrNameLst>
                                          <p:attrName>ppt_h</p:attrName>
                                        </p:attrNameLst>
                                      </p:cBhvr>
                                      <p:tavLst>
                                        <p:tav tm="0">
                                          <p:val>
                                            <p:fltVal val="0"/>
                                          </p:val>
                                        </p:tav>
                                        <p:tav tm="100000">
                                          <p:val>
                                            <p:strVal val="#ppt_h"/>
                                          </p:val>
                                        </p:tav>
                                      </p:tavLst>
                                    </p:anim>
                                    <p:anim calcmode="lin" valueType="num">
                                      <p:cBhvr>
                                        <p:cTn id="151" dur="1000" fill="hold"/>
                                        <p:tgtEl>
                                          <p:spTgt spid="54"/>
                                        </p:tgtEl>
                                        <p:attrNameLst>
                                          <p:attrName>style.rotation</p:attrName>
                                        </p:attrNameLst>
                                      </p:cBhvr>
                                      <p:tavLst>
                                        <p:tav tm="0">
                                          <p:val>
                                            <p:fltVal val="90"/>
                                          </p:val>
                                        </p:tav>
                                        <p:tav tm="100000">
                                          <p:val>
                                            <p:fltVal val="0"/>
                                          </p:val>
                                        </p:tav>
                                      </p:tavLst>
                                    </p:anim>
                                    <p:animEffect transition="in" filter="fade">
                                      <p:cBhvr>
                                        <p:cTn id="152" dur="1000"/>
                                        <p:tgtEl>
                                          <p:spTgt spid="54"/>
                                        </p:tgtEl>
                                      </p:cBhvr>
                                    </p:animEffect>
                                  </p:childTnLst>
                                </p:cTn>
                              </p:par>
                            </p:childTnLst>
                          </p:cTn>
                        </p:par>
                      </p:childTnLst>
                    </p:cTn>
                  </p:par>
                  <p:par>
                    <p:cTn id="153" fill="hold">
                      <p:stCondLst>
                        <p:cond delay="indefinite"/>
                      </p:stCondLst>
                      <p:childTnLst>
                        <p:par>
                          <p:cTn id="154" fill="hold">
                            <p:stCondLst>
                              <p:cond delay="0"/>
                            </p:stCondLst>
                            <p:childTnLst>
                              <p:par>
                                <p:cTn id="155" presetID="53" presetClass="entr" presetSubtype="16" fill="hold" nodeType="clickEffect">
                                  <p:stCondLst>
                                    <p:cond delay="0"/>
                                  </p:stCondLst>
                                  <p:childTnLst>
                                    <p:set>
                                      <p:cBhvr>
                                        <p:cTn id="156" dur="1" fill="hold">
                                          <p:stCondLst>
                                            <p:cond delay="0"/>
                                          </p:stCondLst>
                                        </p:cTn>
                                        <p:tgtEl>
                                          <p:spTgt spid="56"/>
                                        </p:tgtEl>
                                        <p:attrNameLst>
                                          <p:attrName>style.visibility</p:attrName>
                                        </p:attrNameLst>
                                      </p:cBhvr>
                                      <p:to>
                                        <p:strVal val="visible"/>
                                      </p:to>
                                    </p:set>
                                    <p:anim calcmode="lin" valueType="num">
                                      <p:cBhvr>
                                        <p:cTn id="157" dur="500" fill="hold"/>
                                        <p:tgtEl>
                                          <p:spTgt spid="56"/>
                                        </p:tgtEl>
                                        <p:attrNameLst>
                                          <p:attrName>ppt_w</p:attrName>
                                        </p:attrNameLst>
                                      </p:cBhvr>
                                      <p:tavLst>
                                        <p:tav tm="0">
                                          <p:val>
                                            <p:fltVal val="0"/>
                                          </p:val>
                                        </p:tav>
                                        <p:tav tm="100000">
                                          <p:val>
                                            <p:strVal val="#ppt_w"/>
                                          </p:val>
                                        </p:tav>
                                      </p:tavLst>
                                    </p:anim>
                                    <p:anim calcmode="lin" valueType="num">
                                      <p:cBhvr>
                                        <p:cTn id="158" dur="500" fill="hold"/>
                                        <p:tgtEl>
                                          <p:spTgt spid="56"/>
                                        </p:tgtEl>
                                        <p:attrNameLst>
                                          <p:attrName>ppt_h</p:attrName>
                                        </p:attrNameLst>
                                      </p:cBhvr>
                                      <p:tavLst>
                                        <p:tav tm="0">
                                          <p:val>
                                            <p:fltVal val="0"/>
                                          </p:val>
                                        </p:tav>
                                        <p:tav tm="100000">
                                          <p:val>
                                            <p:strVal val="#ppt_h"/>
                                          </p:val>
                                        </p:tav>
                                      </p:tavLst>
                                    </p:anim>
                                    <p:animEffect transition="in" filter="fade">
                                      <p:cBhvr>
                                        <p:cTn id="15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77A069-D4AF-2849-5BD2-174F04405C3C}"/>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A3730005-A078-FD33-21B8-925A83EE9F3E}"/>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A7737456-B7FA-2AB6-B634-FA7CDF634D55}"/>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B0DB9DEA-AF09-56BF-7DFC-F4B0E1831E5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7AA73355-31E6-46C8-0F1F-7D058D498009}"/>
              </a:ext>
            </a:extLst>
          </p:cNvPr>
          <p:cNvSpPr txBox="1"/>
          <p:nvPr/>
        </p:nvSpPr>
        <p:spPr>
          <a:xfrm>
            <a:off x="428770" y="1105287"/>
            <a:ext cx="2600758" cy="2669962"/>
          </a:xfrm>
          <a:prstGeom prst="rect">
            <a:avLst/>
          </a:prstGeom>
          <a:solidFill>
            <a:schemeClr val="accent2">
              <a:lumMod val="40000"/>
              <a:lumOff val="60000"/>
            </a:schemeClr>
          </a:solidFill>
          <a:ln>
            <a:solidFill>
              <a:srgbClr val="00B050"/>
            </a:solidFill>
          </a:ln>
        </p:spPr>
        <p:txBody>
          <a:bodyPr wrap="square">
            <a:spAutoFit/>
          </a:bodyPr>
          <a:lstStyle/>
          <a:p>
            <a:pPr algn="just">
              <a:lnSpc>
                <a:spcPts val="2700"/>
              </a:lnSpc>
              <a:spcBef>
                <a:spcPts val="600"/>
              </a:spcBef>
              <a:spcAft>
                <a:spcPts val="600"/>
              </a:spcAft>
            </a:pPr>
            <a:r>
              <a:rPr lang="vi-VN" sz="2400" dirty="0">
                <a:solidFill>
                  <a:srgbClr val="FF0000"/>
                </a:solidFill>
                <a:latin typeface="Times New Roman" panose="02020603050405020304" pitchFamily="18" charset="0"/>
                <a:cs typeface="Times New Roman" panose="02020603050405020304" pitchFamily="18" charset="0"/>
              </a:rPr>
              <a:t>Luyện tập </a:t>
            </a:r>
            <a:r>
              <a:rPr lang="en-GB" sz="2400" dirty="0">
                <a:solidFill>
                  <a:srgbClr val="FF0000"/>
                </a:solidFill>
                <a:latin typeface="Times New Roman" panose="02020603050405020304" pitchFamily="18" charset="0"/>
                <a:cs typeface="Times New Roman" panose="02020603050405020304" pitchFamily="18" charset="0"/>
              </a:rPr>
              <a:t>7 </a:t>
            </a:r>
            <a:r>
              <a:rPr lang="vi-VN" sz="2400" dirty="0">
                <a:solidFill>
                  <a:srgbClr val="FF0000"/>
                </a:solidFill>
                <a:latin typeface="Times New Roman" panose="02020603050405020304" pitchFamily="18" charset="0"/>
                <a:cs typeface="Times New Roman" panose="02020603050405020304" pitchFamily="18" charset="0"/>
              </a:rPr>
              <a:t>(Trang 11 SGK)</a:t>
            </a:r>
            <a:endParaRPr lang="en-GB" sz="2400" dirty="0">
              <a:solidFill>
                <a:srgbClr val="FF0000"/>
              </a:solidFill>
              <a:latin typeface="Times New Roman" panose="02020603050405020304" pitchFamily="18" charset="0"/>
              <a:cs typeface="Times New Roman" panose="02020603050405020304" pitchFamily="18" charset="0"/>
            </a:endParaRPr>
          </a:p>
          <a:p>
            <a:pPr>
              <a:lnSpc>
                <a:spcPts val="2700"/>
              </a:lnSpc>
              <a:spcBef>
                <a:spcPts val="600"/>
              </a:spcBef>
              <a:spcAft>
                <a:spcPts val="600"/>
              </a:spcAft>
            </a:pPr>
            <a:r>
              <a:rPr lang="en-GB" sz="2400" dirty="0" err="1">
                <a:latin typeface="Times New Roman" panose="02020603050405020304" pitchFamily="18" charset="0"/>
                <a:cs typeface="Times New Roman" panose="02020603050405020304" pitchFamily="18" charset="0"/>
              </a:rPr>
              <a:t>Là</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học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sinh</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em</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đã</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làm</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gì</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để</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góp</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phần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bảo</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vệ</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biên</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giới</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quốc</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gia</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của</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Việt</a:t>
            </a:r>
            <a:r>
              <a:rPr lang="en-GB" sz="2400" dirty="0">
                <a:latin typeface="Times New Roman" panose="02020603050405020304" pitchFamily="18" charset="0"/>
                <a:cs typeface="Times New Roman" panose="02020603050405020304" pitchFamily="18" charset="0"/>
              </a:rPr>
              <a:t> Nam? </a:t>
            </a:r>
            <a:endParaRPr lang="en-US" sz="2400" dirty="0">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8E3F85E0-41B6-697B-DAB5-D3A521A9592E}"/>
              </a:ext>
            </a:extLst>
          </p:cNvPr>
          <p:cNvSpPr txBox="1"/>
          <p:nvPr/>
        </p:nvSpPr>
        <p:spPr>
          <a:xfrm>
            <a:off x="3352800" y="362862"/>
            <a:ext cx="8410431" cy="6001643"/>
          </a:xfrm>
          <a:prstGeom prst="rect">
            <a:avLst/>
          </a:prstGeom>
          <a:noFill/>
          <a:ln>
            <a:solidFill>
              <a:srgbClr val="00B050"/>
            </a:solidFill>
          </a:ln>
        </p:spPr>
        <p:txBody>
          <a:bodyPr wrap="square">
            <a:spAutoFit/>
          </a:bodyPr>
          <a:lstStyle/>
          <a:p>
            <a:pPr algn="ctr"/>
            <a:r>
              <a:rPr lang="en-GB" sz="2400" dirty="0" err="1">
                <a:solidFill>
                  <a:srgbClr val="00B050"/>
                </a:solidFill>
                <a:latin typeface="Times New Roman" panose="02020603050405020304" pitchFamily="18" charset="0"/>
                <a:cs typeface="Times New Roman" panose="02020603050405020304" pitchFamily="18" charset="0"/>
              </a:rPr>
              <a:t>Ảnh</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nhà</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trường</a:t>
            </a:r>
            <a:r>
              <a:rPr lang="en-GB" sz="2400" dirty="0">
                <a:solidFill>
                  <a:srgbClr val="00B050"/>
                </a:solidFill>
                <a:latin typeface="Times New Roman" panose="02020603050405020304" pitchFamily="18" charset="0"/>
                <a:cs typeface="Times New Roman" panose="02020603050405020304" pitchFamily="18" charset="0"/>
              </a:rPr>
              <a:t>/ HS </a:t>
            </a:r>
            <a:r>
              <a:rPr lang="en-GB" sz="2400" dirty="0" err="1">
                <a:solidFill>
                  <a:srgbClr val="00B050"/>
                </a:solidFill>
                <a:latin typeface="Times New Roman" panose="02020603050405020304" pitchFamily="18" charset="0"/>
                <a:cs typeface="Times New Roman" panose="02020603050405020304" pitchFamily="18" charset="0"/>
              </a:rPr>
              <a:t>nhà</a:t>
            </a:r>
            <a:r>
              <a:rPr lang="en-GB"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trường</a:t>
            </a: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GB" sz="2400" dirty="0">
              <a:solidFill>
                <a:srgbClr val="00B050"/>
              </a:solidFill>
              <a:latin typeface="Times New Roman" panose="02020603050405020304" pitchFamily="18" charset="0"/>
              <a:cs typeface="Times New Roman" panose="02020603050405020304" pitchFamily="18" charset="0"/>
            </a:endParaRPr>
          </a:p>
          <a:p>
            <a:pPr algn="ctr"/>
            <a:endParaRPr lang="en-US" sz="2400" dirty="0">
              <a:latin typeface="Times New Roman" panose="02020603050405020304" pitchFamily="18" charset="0"/>
              <a:cs typeface="Times New Roman" panose="02020603050405020304" pitchFamily="18" charset="0"/>
            </a:endParaRPr>
          </a:p>
        </p:txBody>
      </p:sp>
      <p:pic>
        <p:nvPicPr>
          <p:cNvPr id="2052" name="Picture 4" descr="Top 5 Trường THPT tốt nhất tỉnh Lạng Sơn - toplist.vn">
            <a:extLst>
              <a:ext uri="{FF2B5EF4-FFF2-40B4-BE49-F238E27FC236}">
                <a16:creationId xmlns:a16="http://schemas.microsoft.com/office/drawing/2014/main" id="{EE0AC879-D3E8-4F03-B248-1DBDAA621B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69012" y="1147503"/>
            <a:ext cx="7994218" cy="525549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08003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fltVal val="0"/>
                                          </p:val>
                                        </p:tav>
                                        <p:tav tm="100000">
                                          <p:val>
                                            <p:strVal val="#ppt_w"/>
                                          </p:val>
                                        </p:tav>
                                      </p:tavLst>
                                    </p:anim>
                                    <p:anim calcmode="lin" valueType="num">
                                      <p:cBhvr>
                                        <p:cTn id="15" dur="1000" fill="hold"/>
                                        <p:tgtEl>
                                          <p:spTgt spid="5"/>
                                        </p:tgtEl>
                                        <p:attrNameLst>
                                          <p:attrName>ppt_h</p:attrName>
                                        </p:attrNameLst>
                                      </p:cBhvr>
                                      <p:tavLst>
                                        <p:tav tm="0">
                                          <p:val>
                                            <p:fltVal val="0"/>
                                          </p:val>
                                        </p:tav>
                                        <p:tav tm="100000">
                                          <p:val>
                                            <p:strVal val="#ppt_h"/>
                                          </p:val>
                                        </p:tav>
                                      </p:tavLst>
                                    </p:anim>
                                    <p:anim calcmode="lin" valueType="num">
                                      <p:cBhvr>
                                        <p:cTn id="16" dur="1000" fill="hold"/>
                                        <p:tgtEl>
                                          <p:spTgt spid="5"/>
                                        </p:tgtEl>
                                        <p:attrNameLst>
                                          <p:attrName>style.rotation</p:attrName>
                                        </p:attrNameLst>
                                      </p:cBhvr>
                                      <p:tavLst>
                                        <p:tav tm="0">
                                          <p:val>
                                            <p:fltVal val="90"/>
                                          </p:val>
                                        </p:tav>
                                        <p:tav tm="100000">
                                          <p:val>
                                            <p:fltVal val="0"/>
                                          </p:val>
                                        </p:tav>
                                      </p:tavLst>
                                    </p:anim>
                                    <p:animEffect transition="in" filter="fade">
                                      <p:cBhvr>
                                        <p:cTn id="17" dur="10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nodeType="clickEffect">
                                  <p:stCondLst>
                                    <p:cond delay="0"/>
                                  </p:stCondLst>
                                  <p:childTnLst>
                                    <p:set>
                                      <p:cBhvr>
                                        <p:cTn id="21" dur="1" fill="hold">
                                          <p:stCondLst>
                                            <p:cond delay="0"/>
                                          </p:stCondLst>
                                        </p:cTn>
                                        <p:tgtEl>
                                          <p:spTgt spid="2052"/>
                                        </p:tgtEl>
                                        <p:attrNameLst>
                                          <p:attrName>style.visibility</p:attrName>
                                        </p:attrNameLst>
                                      </p:cBhvr>
                                      <p:to>
                                        <p:strVal val="visible"/>
                                      </p:to>
                                    </p:set>
                                    <p:animEffect transition="in" filter="circle(in)">
                                      <p:cBhvr>
                                        <p:cTn id="22" dur="20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77A069-D4AF-2849-5BD2-174F04405C3C}"/>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A3730005-A078-FD33-21B8-925A83EE9F3E}"/>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A7737456-B7FA-2AB6-B634-FA7CDF634D55}"/>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B0DB9DEA-AF09-56BF-7DFC-F4B0E1831E5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7AA73355-31E6-46C8-0F1F-7D058D498009}"/>
              </a:ext>
            </a:extLst>
          </p:cNvPr>
          <p:cNvSpPr txBox="1"/>
          <p:nvPr/>
        </p:nvSpPr>
        <p:spPr>
          <a:xfrm>
            <a:off x="1723737" y="960848"/>
            <a:ext cx="5189347" cy="4555093"/>
          </a:xfrm>
          <a:prstGeom prst="rect">
            <a:avLst/>
          </a:prstGeom>
          <a:solidFill>
            <a:schemeClr val="accent2">
              <a:lumMod val="40000"/>
              <a:lumOff val="60000"/>
            </a:schemeClr>
          </a:solidFill>
          <a:ln>
            <a:solidFill>
              <a:srgbClr val="00B050"/>
            </a:solidFill>
          </a:ln>
        </p:spPr>
        <p:txBody>
          <a:bodyPr wrap="square">
            <a:spAutoFit/>
          </a:bodyPr>
          <a:lstStyle/>
          <a:p>
            <a:pPr algn="just">
              <a:lnSpc>
                <a:spcPts val="2700"/>
              </a:lnSpc>
              <a:spcBef>
                <a:spcPts val="600"/>
              </a:spcBef>
              <a:spcAft>
                <a:spcPts val="600"/>
              </a:spcAft>
            </a:pPr>
            <a:r>
              <a:rPr lang="vi-VN" sz="2400" dirty="0">
                <a:solidFill>
                  <a:srgbClr val="FF0000"/>
                </a:solidFill>
                <a:latin typeface="Times New Roman" panose="02020603050405020304" pitchFamily="18" charset="0"/>
                <a:cs typeface="Times New Roman" panose="02020603050405020304" pitchFamily="18" charset="0"/>
              </a:rPr>
              <a:t>Luyện tập </a:t>
            </a:r>
            <a:r>
              <a:rPr lang="en-GB" sz="2400" dirty="0">
                <a:solidFill>
                  <a:srgbClr val="FF0000"/>
                </a:solidFill>
                <a:latin typeface="Times New Roman" panose="02020603050405020304" pitchFamily="18" charset="0"/>
                <a:cs typeface="Times New Roman" panose="02020603050405020304" pitchFamily="18" charset="0"/>
              </a:rPr>
              <a:t>8 </a:t>
            </a:r>
            <a:r>
              <a:rPr lang="vi-VN" sz="2400" dirty="0">
                <a:solidFill>
                  <a:srgbClr val="FF0000"/>
                </a:solidFill>
                <a:latin typeface="Times New Roman" panose="02020603050405020304" pitchFamily="18" charset="0"/>
                <a:cs typeface="Times New Roman" panose="02020603050405020304" pitchFamily="18" charset="0"/>
              </a:rPr>
              <a:t>(Trang 11 SGK)</a:t>
            </a:r>
            <a:endParaRPr lang="en-GB" sz="2400" dirty="0">
              <a:solidFill>
                <a:srgbClr val="FF0000"/>
              </a:solidFill>
              <a:latin typeface="Times New Roman" panose="02020603050405020304" pitchFamily="18" charset="0"/>
              <a:cs typeface="Times New Roman" panose="02020603050405020304" pitchFamily="18" charset="0"/>
            </a:endParaRPr>
          </a:p>
          <a:p>
            <a:pPr algn="just">
              <a:lnSpc>
                <a:spcPts val="2700"/>
              </a:lnSpc>
              <a:spcBef>
                <a:spcPts val="600"/>
              </a:spcBef>
              <a:spcAft>
                <a:spcPts val="600"/>
              </a:spcAft>
            </a:pPr>
            <a:r>
              <a:rPr lang="vi-VN" sz="2400" dirty="0">
                <a:latin typeface="Times New Roman" panose="02020603050405020304" pitchFamily="18" charset="0"/>
                <a:cs typeface="Times New Roman" panose="02020603050405020304" pitchFamily="18" charset="0"/>
              </a:rPr>
              <a:t>Sau khi vượt qua chặng đường đầy thử thách, Lan và Mơ đã đến mốc quốc giới số 428, mốc quốc giới nổi tiếng thuộc xã Lũng Cú, huyện Đồng Văn, tỉnh Hà Giang. Trong lúc ngồi nghỉ, Lan nói: “Mình sẽ dùng son môi ghi lên mốc quốc giới này tên hai người rồi chụp ảnh, chụp ảnh xong sẽ lau sạch để </a:t>
            </a:r>
            <a:r>
              <a:rPr lang="vi-VN" sz="2400" dirty="0" err="1">
                <a:latin typeface="Times New Roman" panose="02020603050405020304" pitchFamily="18" charset="0"/>
                <a:cs typeface="Times New Roman" panose="02020603050405020304" pitchFamily="18" charset="0"/>
              </a:rPr>
              <a:t>xoá</a:t>
            </a:r>
            <a:r>
              <a:rPr lang="vi-VN" sz="2400" dirty="0">
                <a:latin typeface="Times New Roman" panose="02020603050405020304" pitchFamily="18" charset="0"/>
                <a:cs typeface="Times New Roman" panose="02020603050405020304" pitchFamily="18" charset="0"/>
              </a:rPr>
              <a:t> dấu vết, sau đó chia sẻ các bức ảnh lên mạng xã hội”. </a:t>
            </a:r>
          </a:p>
          <a:p>
            <a:pPr algn="just">
              <a:lnSpc>
                <a:spcPts val="2700"/>
              </a:lnSpc>
              <a:spcBef>
                <a:spcPts val="600"/>
              </a:spcBef>
              <a:spcAft>
                <a:spcPts val="600"/>
              </a:spcAft>
            </a:pPr>
            <a:r>
              <a:rPr lang="vi-VN" sz="2400" dirty="0">
                <a:latin typeface="Times New Roman" panose="02020603050405020304" pitchFamily="18" charset="0"/>
                <a:cs typeface="Times New Roman" panose="02020603050405020304" pitchFamily="18" charset="0"/>
              </a:rPr>
              <a:t>Nếu là Mơ, em sẽ xử trí như thế nào?</a:t>
            </a:r>
            <a:endParaRPr lang="en-US" sz="2400" dirty="0">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8E3F85E0-41B6-697B-DAB5-D3A521A9592E}"/>
              </a:ext>
            </a:extLst>
          </p:cNvPr>
          <p:cNvSpPr txBox="1"/>
          <p:nvPr/>
        </p:nvSpPr>
        <p:spPr>
          <a:xfrm>
            <a:off x="1723737" y="5803314"/>
            <a:ext cx="9978164" cy="830997"/>
          </a:xfrm>
          <a:prstGeom prst="rect">
            <a:avLst/>
          </a:prstGeom>
          <a:noFill/>
        </p:spPr>
        <p:txBody>
          <a:bodyPr wrap="square">
            <a:spAutoFit/>
          </a:bodyPr>
          <a:lstStyle/>
          <a:p>
            <a:pPr algn="just"/>
            <a:r>
              <a:rPr lang="en-GB" sz="2400" dirty="0" err="1">
                <a:solidFill>
                  <a:srgbClr val="00B050"/>
                </a:solidFill>
                <a:latin typeface="Times New Roman" panose="02020603050405020304" pitchFamily="18" charset="0"/>
                <a:cs typeface="Times New Roman" panose="02020603050405020304" pitchFamily="18" charset="0"/>
              </a:rPr>
              <a:t>Gợi</a:t>
            </a:r>
            <a:r>
              <a:rPr lang="en-GB" sz="2400" dirty="0">
                <a:solidFill>
                  <a:srgbClr val="00B050"/>
                </a:solidFill>
                <a:latin typeface="Times New Roman" panose="02020603050405020304" pitchFamily="18" charset="0"/>
                <a:cs typeface="Times New Roman" panose="02020603050405020304" pitchFamily="18" charset="0"/>
              </a:rPr>
              <a:t> ý</a:t>
            </a:r>
            <a:r>
              <a:rPr lang="vi-VN" sz="2400" dirty="0">
                <a:solidFill>
                  <a:srgbClr val="00B050"/>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Mơ cần giải thích để Lan hiểu rõ dùng son môi ghi lên mốc quốc giới là “gây hư hại mốc quốc giới”, đó là hành vi bị nghiêm cấm.</a:t>
            </a:r>
            <a:endParaRPr lang="en-US" sz="2400" dirty="0">
              <a:latin typeface="Times New Roman" panose="02020603050405020304" pitchFamily="18" charset="0"/>
              <a:cs typeface="Times New Roman" panose="02020603050405020304" pitchFamily="18" charset="0"/>
            </a:endParaRPr>
          </a:p>
        </p:txBody>
      </p:sp>
      <p:pic>
        <p:nvPicPr>
          <p:cNvPr id="10" name="Picture 9">
            <a:extLst>
              <a:ext uri="{FF2B5EF4-FFF2-40B4-BE49-F238E27FC236}">
                <a16:creationId xmlns:a16="http://schemas.microsoft.com/office/drawing/2014/main" id="{E84E3792-E9CF-72F8-788F-18B221CB9E2D}"/>
              </a:ext>
            </a:extLst>
          </p:cNvPr>
          <p:cNvPicPr>
            <a:picLocks noChangeAspect="1"/>
          </p:cNvPicPr>
          <p:nvPr/>
        </p:nvPicPr>
        <p:blipFill>
          <a:blip r:embed="rId4"/>
          <a:stretch>
            <a:fillRect/>
          </a:stretch>
        </p:blipFill>
        <p:spPr>
          <a:xfrm>
            <a:off x="7506973" y="940779"/>
            <a:ext cx="4194928" cy="4575161"/>
          </a:xfrm>
          <a:prstGeom prst="rect">
            <a:avLst/>
          </a:prstGeom>
        </p:spPr>
      </p:pic>
    </p:spTree>
    <p:extLst>
      <p:ext uri="{BB962C8B-B14F-4D97-AF65-F5344CB8AC3E}">
        <p14:creationId xmlns:p14="http://schemas.microsoft.com/office/powerpoint/2010/main" val="3638042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2000"/>
                                        <p:tgtEl>
                                          <p:spTgt spid="10"/>
                                        </p:tgtEl>
                                      </p:cBhvr>
                                    </p:animEffect>
                                    <p:anim calcmode="lin" valueType="num">
                                      <p:cBhvr>
                                        <p:cTn id="15" dur="2000" fill="hold"/>
                                        <p:tgtEl>
                                          <p:spTgt spid="10"/>
                                        </p:tgtEl>
                                        <p:attrNameLst>
                                          <p:attrName>ppt_w</p:attrName>
                                        </p:attrNameLst>
                                      </p:cBhvr>
                                      <p:tavLst>
                                        <p:tav tm="0" fmla="#ppt_w*sin(2.5*pi*$)">
                                          <p:val>
                                            <p:fltVal val="0"/>
                                          </p:val>
                                        </p:tav>
                                        <p:tav tm="100000">
                                          <p:val>
                                            <p:fltVal val="1"/>
                                          </p:val>
                                        </p:tav>
                                      </p:tavLst>
                                    </p:anim>
                                    <p:anim calcmode="lin" valueType="num">
                                      <p:cBhvr>
                                        <p:cTn id="16" dur="20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1000" fill="hold"/>
                                        <p:tgtEl>
                                          <p:spTgt spid="5"/>
                                        </p:tgtEl>
                                        <p:attrNameLst>
                                          <p:attrName>ppt_w</p:attrName>
                                        </p:attrNameLst>
                                      </p:cBhvr>
                                      <p:tavLst>
                                        <p:tav tm="0">
                                          <p:val>
                                            <p:fltVal val="0"/>
                                          </p:val>
                                        </p:tav>
                                        <p:tav tm="100000">
                                          <p:val>
                                            <p:strVal val="#ppt_w"/>
                                          </p:val>
                                        </p:tav>
                                      </p:tavLst>
                                    </p:anim>
                                    <p:anim calcmode="lin" valueType="num">
                                      <p:cBhvr>
                                        <p:cTn id="22" dur="1000" fill="hold"/>
                                        <p:tgtEl>
                                          <p:spTgt spid="5"/>
                                        </p:tgtEl>
                                        <p:attrNameLst>
                                          <p:attrName>ppt_h</p:attrName>
                                        </p:attrNameLst>
                                      </p:cBhvr>
                                      <p:tavLst>
                                        <p:tav tm="0">
                                          <p:val>
                                            <p:fltVal val="0"/>
                                          </p:val>
                                        </p:tav>
                                        <p:tav tm="100000">
                                          <p:val>
                                            <p:strVal val="#ppt_h"/>
                                          </p:val>
                                        </p:tav>
                                      </p:tavLst>
                                    </p:anim>
                                    <p:anim calcmode="lin" valueType="num">
                                      <p:cBhvr>
                                        <p:cTn id="23" dur="1000" fill="hold"/>
                                        <p:tgtEl>
                                          <p:spTgt spid="5"/>
                                        </p:tgtEl>
                                        <p:attrNameLst>
                                          <p:attrName>style.rotation</p:attrName>
                                        </p:attrNameLst>
                                      </p:cBhvr>
                                      <p:tavLst>
                                        <p:tav tm="0">
                                          <p:val>
                                            <p:fltVal val="90"/>
                                          </p:val>
                                        </p:tav>
                                        <p:tav tm="100000">
                                          <p:val>
                                            <p:fltVal val="0"/>
                                          </p:val>
                                        </p:tav>
                                      </p:tavLst>
                                    </p:anim>
                                    <p:animEffect transition="in" filter="fade">
                                      <p:cBhvr>
                                        <p:cTn id="24"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DBE816EA-8B71-4EF7-8163-06046CFD9409}"/>
              </a:ext>
            </a:extLst>
          </p:cNvPr>
          <p:cNvSpPr txBox="1"/>
          <p:nvPr/>
        </p:nvSpPr>
        <p:spPr>
          <a:xfrm>
            <a:off x="5392115" y="234875"/>
            <a:ext cx="2571551" cy="425758"/>
          </a:xfrm>
          <a:prstGeom prst="rect">
            <a:avLst/>
          </a:prstGeom>
          <a:solidFill>
            <a:schemeClr val="accent6">
              <a:lumMod val="40000"/>
              <a:lumOff val="60000"/>
            </a:schemeClr>
          </a:solidFill>
          <a:ln>
            <a:solidFill>
              <a:srgbClr val="00B050"/>
            </a:solidFill>
          </a:ln>
        </p:spPr>
        <p:txBody>
          <a:bodyPr wrap="square">
            <a:spAutoFit/>
          </a:bodyPr>
          <a:lstStyle/>
          <a:p>
            <a:pPr algn="just">
              <a:lnSpc>
                <a:spcPts val="2600"/>
              </a:lnSpc>
              <a:spcBef>
                <a:spcPts val="600"/>
              </a:spcBef>
              <a:spcAft>
                <a:spcPts val="600"/>
              </a:spcAft>
            </a:pPr>
            <a:r>
              <a:rPr lang="vi-VN" sz="2400" b="1" dirty="0">
                <a:solidFill>
                  <a:srgbClr val="0070C0"/>
                </a:solidFill>
                <a:latin typeface="Times New Roman" panose="02020603050405020304" pitchFamily="18" charset="0"/>
                <a:cs typeface="Times New Roman" panose="02020603050405020304" pitchFamily="18" charset="0"/>
              </a:rPr>
              <a:t>Vận dụng </a:t>
            </a:r>
            <a:r>
              <a:rPr lang="en-US" sz="2400" b="1" dirty="0">
                <a:solidFill>
                  <a:srgbClr val="0070C0"/>
                </a:solidFill>
                <a:latin typeface="Times New Roman" panose="02020603050405020304" pitchFamily="18" charset="0"/>
                <a:cs typeface="Times New Roman" panose="02020603050405020304" pitchFamily="18" charset="0"/>
              </a:rPr>
              <a:t>(</a:t>
            </a:r>
            <a:r>
              <a:rPr lang="en-US" sz="2400" b="1" dirty="0" err="1">
                <a:solidFill>
                  <a:srgbClr val="0070C0"/>
                </a:solidFill>
                <a:latin typeface="Times New Roman" panose="02020603050405020304" pitchFamily="18" charset="0"/>
                <a:cs typeface="Times New Roman" panose="02020603050405020304" pitchFamily="18" charset="0"/>
              </a:rPr>
              <a:t>cả</a:t>
            </a:r>
            <a:r>
              <a:rPr lang="en-US" sz="2400" b="1" dirty="0">
                <a:solidFill>
                  <a:srgbClr val="0070C0"/>
                </a:solidFill>
                <a:latin typeface="Times New Roman" panose="02020603050405020304" pitchFamily="18" charset="0"/>
                <a:cs typeface="Times New Roman" panose="02020603050405020304" pitchFamily="18" charset="0"/>
              </a:rPr>
              <a:t> </a:t>
            </a:r>
            <a:r>
              <a:rPr lang="en-US" sz="2400" b="1" dirty="0" err="1">
                <a:solidFill>
                  <a:srgbClr val="0070C0"/>
                </a:solidFill>
                <a:latin typeface="Times New Roman" panose="02020603050405020304" pitchFamily="18" charset="0"/>
                <a:cs typeface="Times New Roman" panose="02020603050405020304" pitchFamily="18" charset="0"/>
              </a:rPr>
              <a:t>bài</a:t>
            </a:r>
            <a:r>
              <a:rPr lang="en-US" sz="2400" b="1" dirty="0">
                <a:solidFill>
                  <a:srgbClr val="0070C0"/>
                </a:solidFill>
                <a:latin typeface="Times New Roman" panose="02020603050405020304" pitchFamily="18" charset="0"/>
                <a:cs typeface="Times New Roman" panose="02020603050405020304" pitchFamily="18" charset="0"/>
              </a:rPr>
              <a:t>)</a:t>
            </a:r>
          </a:p>
        </p:txBody>
      </p:sp>
      <p:sp>
        <p:nvSpPr>
          <p:cNvPr id="9" name="TextBox 8">
            <a:extLst>
              <a:ext uri="{FF2B5EF4-FFF2-40B4-BE49-F238E27FC236}">
                <a16:creationId xmlns:a16="http://schemas.microsoft.com/office/drawing/2014/main" id="{AA239894-B6EA-493F-BF20-CE67A4CDB862}"/>
              </a:ext>
            </a:extLst>
          </p:cNvPr>
          <p:cNvSpPr txBox="1"/>
          <p:nvPr/>
        </p:nvSpPr>
        <p:spPr>
          <a:xfrm>
            <a:off x="2066445" y="2900952"/>
            <a:ext cx="9933495" cy="3516347"/>
          </a:xfrm>
          <a:prstGeom prst="rect">
            <a:avLst/>
          </a:prstGeom>
          <a:noFill/>
          <a:ln>
            <a:solidFill>
              <a:srgbClr val="00B050"/>
            </a:solidFill>
          </a:ln>
        </p:spPr>
        <p:txBody>
          <a:bodyPr wrap="square">
            <a:spAutoFit/>
          </a:bodyPr>
          <a:lstStyle/>
          <a:p>
            <a:pPr algn="ctr">
              <a:lnSpc>
                <a:spcPts val="2500"/>
              </a:lnSpc>
              <a:spcBef>
                <a:spcPts val="300"/>
              </a:spcBef>
              <a:spcAft>
                <a:spcPts val="300"/>
              </a:spcAft>
            </a:pPr>
            <a:r>
              <a:rPr lang="vi-VN" sz="2400" b="1" dirty="0">
                <a:solidFill>
                  <a:srgbClr val="FF0000"/>
                </a:solidFill>
                <a:latin typeface="Times New Roman" panose="02020603050405020304" pitchFamily="18" charset="0"/>
                <a:cs typeface="Times New Roman" panose="02020603050405020304" pitchFamily="18" charset="0"/>
              </a:rPr>
              <a:t>P</a:t>
            </a:r>
            <a:r>
              <a:rPr lang="en-US" sz="2400" b="1" dirty="0">
                <a:solidFill>
                  <a:srgbClr val="FF0000"/>
                </a:solidFill>
                <a:latin typeface="Times New Roman" panose="02020603050405020304" pitchFamily="18" charset="0"/>
                <a:cs typeface="Times New Roman" panose="02020603050405020304" pitchFamily="18" charset="0"/>
              </a:rPr>
              <a:t>HIẾU HỌC TẬP </a:t>
            </a:r>
            <a:r>
              <a:rPr lang="vi-VN" sz="2400" b="1" dirty="0">
                <a:solidFill>
                  <a:srgbClr val="FF0000"/>
                </a:solidFill>
                <a:latin typeface="Times New Roman" panose="02020603050405020304" pitchFamily="18" charset="0"/>
                <a:cs typeface="Times New Roman" panose="02020603050405020304" pitchFamily="18" charset="0"/>
              </a:rPr>
              <a:t>1.</a:t>
            </a:r>
            <a:r>
              <a:rPr lang="en-US" sz="2400" b="1" dirty="0">
                <a:solidFill>
                  <a:srgbClr val="FF0000"/>
                </a:solidFill>
                <a:latin typeface="Times New Roman" panose="02020603050405020304" pitchFamily="18" charset="0"/>
                <a:cs typeface="Times New Roman" panose="02020603050405020304" pitchFamily="18" charset="0"/>
              </a:rPr>
              <a:t>6</a:t>
            </a:r>
            <a:endParaRPr lang="en-US" sz="2400" i="1" dirty="0">
              <a:solidFill>
                <a:srgbClr val="FF0000"/>
              </a:solidFill>
              <a:latin typeface="Times New Roman" panose="02020603050405020304" pitchFamily="18" charset="0"/>
              <a:cs typeface="Times New Roman" panose="02020603050405020304" pitchFamily="18" charset="0"/>
            </a:endParaRPr>
          </a:p>
          <a:p>
            <a:pPr marL="285750" indent="-285750" algn="just">
              <a:lnSpc>
                <a:spcPts val="2500"/>
              </a:lnSpc>
              <a:spcBef>
                <a:spcPts val="300"/>
              </a:spcBef>
              <a:spcAft>
                <a:spcPts val="300"/>
              </a:spcAft>
              <a:buFont typeface="Wingdings" panose="05000000000000000000" pitchFamily="2" charset="2"/>
              <a:buChar char="v"/>
            </a:pP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Nhiệm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vụ</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dựng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kế</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hoạch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r>
              <a:rPr lang="en-US" sz="2400" dirty="0">
                <a:latin typeface="Times New Roman" panose="02020603050405020304" pitchFamily="18" charset="0"/>
                <a:cs typeface="Times New Roman" panose="02020603050405020304" pitchFamily="18" charset="0"/>
              </a:rPr>
              <a:t> </a:t>
            </a:r>
          </a:p>
          <a:p>
            <a:pPr algn="just">
              <a:lnSpc>
                <a:spcPts val="2500"/>
              </a:lnSpc>
              <a:spcBef>
                <a:spcPts val="300"/>
              </a:spcBef>
              <a:spcAft>
                <a:spcPts val="300"/>
              </a:spcAft>
            </a:pPr>
            <a:r>
              <a:rPr lang="en-US" sz="2400" dirty="0">
                <a:latin typeface="Times New Roman" panose="02020603050405020304" pitchFamily="18" charset="0"/>
                <a:cs typeface="Times New Roman" panose="02020603050405020304" pitchFamily="18" charset="0"/>
              </a:rPr>
              <a:t>    </a:t>
            </a:r>
            <a:r>
              <a:rPr lang="en-US" sz="2400" i="1" dirty="0">
                <a:solidFill>
                  <a:srgbClr val="00B050"/>
                </a:solidFill>
                <a:latin typeface="Times New Roman" panose="02020603050405020304" pitchFamily="18" charset="0"/>
                <a:cs typeface="Times New Roman" panose="02020603050405020304" pitchFamily="18" charset="0"/>
              </a:rPr>
              <a:t>(</a:t>
            </a:r>
            <a:r>
              <a:rPr lang="en-US" sz="2400" i="1" dirty="0" err="1">
                <a:solidFill>
                  <a:srgbClr val="00B050"/>
                </a:solidFill>
                <a:latin typeface="Times New Roman" panose="02020603050405020304" pitchFamily="18" charset="0"/>
                <a:cs typeface="Times New Roman" panose="02020603050405020304" pitchFamily="18" charset="0"/>
              </a:rPr>
              <a:t>Chủ</a:t>
            </a:r>
            <a:r>
              <a:rPr lang="en-US" sz="2400" i="1" dirty="0">
                <a:solidFill>
                  <a:srgbClr val="00B050"/>
                </a:solidFill>
                <a:latin typeface="Times New Roman" panose="02020603050405020304" pitchFamily="18" charset="0"/>
                <a:cs typeface="Times New Roman" panose="02020603050405020304" pitchFamily="18" charset="0"/>
              </a:rPr>
              <a:t> </a:t>
            </a:r>
            <a:r>
              <a:rPr lang="en-US" sz="2400" i="1" dirty="0" err="1">
                <a:solidFill>
                  <a:srgbClr val="00B050"/>
                </a:solidFill>
                <a:latin typeface="Times New Roman" panose="02020603050405020304" pitchFamily="18" charset="0"/>
                <a:cs typeface="Times New Roman" panose="02020603050405020304" pitchFamily="18" charset="0"/>
              </a:rPr>
              <a:t>đề</a:t>
            </a:r>
            <a:r>
              <a:rPr lang="en-US" sz="2400" i="1" dirty="0">
                <a:solidFill>
                  <a:srgbClr val="00B050"/>
                </a:solidFill>
                <a:latin typeface="Times New Roman" panose="02020603050405020304" pitchFamily="18" charset="0"/>
                <a:cs typeface="Times New Roman" panose="02020603050405020304" pitchFamily="18" charset="0"/>
              </a:rPr>
              <a:t> 1: </a:t>
            </a:r>
            <a:r>
              <a:rPr lang="en-US" sz="2400" i="1" dirty="0" err="1">
                <a:solidFill>
                  <a:srgbClr val="00B050"/>
                </a:solidFill>
                <a:latin typeface="Times New Roman" panose="02020603050405020304" pitchFamily="18" charset="0"/>
                <a:cs typeface="Times New Roman" panose="02020603050405020304" pitchFamily="18" charset="0"/>
              </a:rPr>
              <a:t>nhóm</a:t>
            </a:r>
            <a:r>
              <a:rPr lang="en-US" sz="2400" i="1" dirty="0">
                <a:solidFill>
                  <a:srgbClr val="00B050"/>
                </a:solidFill>
                <a:latin typeface="Times New Roman" panose="02020603050405020304" pitchFamily="18" charset="0"/>
                <a:cs typeface="Times New Roman" panose="02020603050405020304" pitchFamily="18" charset="0"/>
              </a:rPr>
              <a:t> 1, 2; </a:t>
            </a:r>
            <a:r>
              <a:rPr lang="en-US" sz="2400" i="1" dirty="0" err="1">
                <a:solidFill>
                  <a:srgbClr val="00B050"/>
                </a:solidFill>
                <a:latin typeface="Times New Roman" panose="02020603050405020304" pitchFamily="18" charset="0"/>
                <a:cs typeface="Times New Roman" panose="02020603050405020304" pitchFamily="18" charset="0"/>
              </a:rPr>
              <a:t>Chủ</a:t>
            </a:r>
            <a:r>
              <a:rPr lang="en-US" sz="2400" i="1" dirty="0">
                <a:solidFill>
                  <a:srgbClr val="00B050"/>
                </a:solidFill>
                <a:latin typeface="Times New Roman" panose="02020603050405020304" pitchFamily="18" charset="0"/>
                <a:cs typeface="Times New Roman" panose="02020603050405020304" pitchFamily="18" charset="0"/>
              </a:rPr>
              <a:t> </a:t>
            </a:r>
            <a:r>
              <a:rPr lang="en-US" sz="2400" i="1" dirty="0" err="1">
                <a:solidFill>
                  <a:srgbClr val="00B050"/>
                </a:solidFill>
                <a:latin typeface="Times New Roman" panose="02020603050405020304" pitchFamily="18" charset="0"/>
                <a:cs typeface="Times New Roman" panose="02020603050405020304" pitchFamily="18" charset="0"/>
              </a:rPr>
              <a:t>đề</a:t>
            </a:r>
            <a:r>
              <a:rPr lang="en-US" sz="2400" i="1" dirty="0">
                <a:solidFill>
                  <a:srgbClr val="00B050"/>
                </a:solidFill>
                <a:latin typeface="Times New Roman" panose="02020603050405020304" pitchFamily="18" charset="0"/>
                <a:cs typeface="Times New Roman" panose="02020603050405020304" pitchFamily="18" charset="0"/>
              </a:rPr>
              <a:t> 2: </a:t>
            </a:r>
            <a:r>
              <a:rPr lang="en-US" sz="2400" i="1" dirty="0" err="1">
                <a:solidFill>
                  <a:srgbClr val="00B050"/>
                </a:solidFill>
                <a:latin typeface="Times New Roman" panose="02020603050405020304" pitchFamily="18" charset="0"/>
                <a:cs typeface="Times New Roman" panose="02020603050405020304" pitchFamily="18" charset="0"/>
              </a:rPr>
              <a:t>nhóm</a:t>
            </a:r>
            <a:r>
              <a:rPr lang="en-US" sz="2400" i="1" dirty="0">
                <a:solidFill>
                  <a:srgbClr val="00B050"/>
                </a:solidFill>
                <a:latin typeface="Times New Roman" panose="02020603050405020304" pitchFamily="18" charset="0"/>
                <a:cs typeface="Times New Roman" panose="02020603050405020304" pitchFamily="18" charset="0"/>
              </a:rPr>
              <a:t> 3, 4)</a:t>
            </a:r>
          </a:p>
          <a:p>
            <a:pPr marL="342900" indent="-342900" algn="just">
              <a:lnSpc>
                <a:spcPts val="2500"/>
              </a:lnSpc>
              <a:spcBef>
                <a:spcPts val="300"/>
              </a:spcBef>
              <a:spcAft>
                <a:spcPts val="300"/>
              </a:spcAft>
              <a:buFontTx/>
              <a:buChar char="-"/>
            </a:pPr>
            <a:r>
              <a:rPr lang="en-US" sz="2400" dirty="0" err="1">
                <a:latin typeface="Times New Roman" panose="02020603050405020304" pitchFamily="18" charset="0"/>
                <a:cs typeface="Times New Roman" panose="02020603050405020304" pitchFamily="18" charset="0"/>
              </a:rPr>
              <a:t>Mục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tiêu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endParaRPr lang="en-US" sz="2400" dirty="0">
              <a:latin typeface="Times New Roman" panose="02020603050405020304" pitchFamily="18" charset="0"/>
              <a:cs typeface="Times New Roman" panose="02020603050405020304" pitchFamily="18" charset="0"/>
            </a:endParaRPr>
          </a:p>
          <a:p>
            <a:pPr marL="342900" indent="-342900" algn="just">
              <a:lnSpc>
                <a:spcPts val="2500"/>
              </a:lnSpc>
              <a:spcBef>
                <a:spcPts val="300"/>
              </a:spcBef>
              <a:spcAft>
                <a:spcPts val="300"/>
              </a:spcAft>
              <a:buFontTx/>
              <a:buChar char="-"/>
            </a:pPr>
            <a:r>
              <a:rPr lang="en-US" sz="2400" dirty="0">
                <a:latin typeface="Times New Roman" panose="02020603050405020304" pitchFamily="18" charset="0"/>
                <a:cs typeface="Times New Roman" panose="02020603050405020304" pitchFamily="18" charset="0"/>
              </a:rPr>
              <a:t>C</a:t>
            </a:r>
            <a:r>
              <a:rPr lang="vi-VN" sz="2400" dirty="0">
                <a:latin typeface="Times New Roman" panose="02020603050405020304" pitchFamily="18" charset="0"/>
                <a:cs typeface="Times New Roman" panose="02020603050405020304" pitchFamily="18" charset="0"/>
              </a:rPr>
              <a:t>ác mảng hình ảnh cần sưu tầm</a:t>
            </a:r>
            <a:endParaRPr lang="en-US" sz="2400" dirty="0">
              <a:latin typeface="Times New Roman" panose="02020603050405020304" pitchFamily="18" charset="0"/>
              <a:cs typeface="Times New Roman" panose="02020603050405020304" pitchFamily="18" charset="0"/>
            </a:endParaRPr>
          </a:p>
          <a:p>
            <a:pPr marL="342900" indent="-342900" algn="just">
              <a:lnSpc>
                <a:spcPts val="2500"/>
              </a:lnSpc>
              <a:spcBef>
                <a:spcPts val="300"/>
              </a:spcBef>
              <a:spcAft>
                <a:spcPts val="300"/>
              </a:spcAft>
              <a:buFontTx/>
              <a:buChar char="-"/>
            </a:pPr>
            <a:r>
              <a:rPr lang="en-US" sz="2400" dirty="0">
                <a:latin typeface="Times New Roman" panose="02020603050405020304" pitchFamily="18" charset="0"/>
                <a:cs typeface="Times New Roman" panose="02020603050405020304" pitchFamily="18" charset="0"/>
              </a:rPr>
              <a:t>Đ</a:t>
            </a:r>
            <a:r>
              <a:rPr lang="vi-VN" sz="2400" dirty="0">
                <a:latin typeface="Times New Roman" panose="02020603050405020304" pitchFamily="18" charset="0"/>
                <a:cs typeface="Times New Roman" panose="02020603050405020304" pitchFamily="18" charset="0"/>
              </a:rPr>
              <a:t>ịa điểm và cách sưu tầm hình ảnh</a:t>
            </a:r>
            <a:endParaRPr lang="en-US" sz="2400" dirty="0">
              <a:latin typeface="Times New Roman" panose="02020603050405020304" pitchFamily="18" charset="0"/>
              <a:cs typeface="Times New Roman" panose="02020603050405020304" pitchFamily="18" charset="0"/>
            </a:endParaRPr>
          </a:p>
          <a:p>
            <a:pPr marL="342900" indent="-342900" algn="just">
              <a:lnSpc>
                <a:spcPts val="2500"/>
              </a:lnSpc>
              <a:spcBef>
                <a:spcPts val="300"/>
              </a:spcBef>
              <a:spcAft>
                <a:spcPts val="300"/>
              </a:spcAft>
              <a:buFontTx/>
              <a:buChar char="-"/>
            </a:pPr>
            <a:r>
              <a:rPr lang="en-US" sz="2400" dirty="0">
                <a:latin typeface="Times New Roman" panose="02020603050405020304" pitchFamily="18" charset="0"/>
                <a:cs typeface="Times New Roman" panose="02020603050405020304" pitchFamily="18" charset="0"/>
              </a:rPr>
              <a:t>P</a:t>
            </a:r>
            <a:r>
              <a:rPr lang="vi-VN" sz="2400" dirty="0">
                <a:latin typeface="Times New Roman" panose="02020603050405020304" pitchFamily="18" charset="0"/>
                <a:cs typeface="Times New Roman" panose="02020603050405020304" pitchFamily="18" charset="0"/>
              </a:rPr>
              <a:t>hân công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Trưởng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thư</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kí</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người</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sưu tầm, viết lời thuyết minh, thiết kế bản trình chiếu, trình bày trước lớp</a:t>
            </a:r>
            <a:r>
              <a:rPr lang="en-US" sz="2400" dirty="0">
                <a:latin typeface="Times New Roman" panose="02020603050405020304" pitchFamily="18" charset="0"/>
                <a:cs typeface="Times New Roman" panose="02020603050405020304" pitchFamily="18" charset="0"/>
              </a:rPr>
              <a:t>)</a:t>
            </a:r>
          </a:p>
          <a:p>
            <a:pPr marL="342900" indent="-342900" algn="just">
              <a:lnSpc>
                <a:spcPts val="2500"/>
              </a:lnSpc>
              <a:spcBef>
                <a:spcPts val="300"/>
              </a:spcBef>
              <a:spcAft>
                <a:spcPts val="3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Thời gian thực hiện: </a:t>
            </a:r>
            <a:r>
              <a:rPr lang="vi-VN" sz="2400" dirty="0">
                <a:solidFill>
                  <a:srgbClr val="00A23A"/>
                </a:solidFill>
                <a:latin typeface="Times New Roman" panose="02020603050405020304" pitchFamily="18" charset="0"/>
                <a:cs typeface="Times New Roman" panose="02020603050405020304" pitchFamily="18" charset="0"/>
              </a:rPr>
              <a:t>0</a:t>
            </a:r>
            <a:r>
              <a:rPr lang="en-US" sz="2400" dirty="0">
                <a:solidFill>
                  <a:srgbClr val="00A23A"/>
                </a:solidFill>
                <a:latin typeface="Times New Roman" panose="02020603050405020304" pitchFamily="18" charset="0"/>
                <a:cs typeface="Times New Roman" panose="02020603050405020304" pitchFamily="18" charset="0"/>
              </a:rPr>
              <a:t>3</a:t>
            </a:r>
            <a:r>
              <a:rPr lang="vi-VN" sz="2400" dirty="0">
                <a:latin typeface="Times New Roman" panose="02020603050405020304" pitchFamily="18" charset="0"/>
                <a:cs typeface="Times New Roman" panose="02020603050405020304" pitchFamily="18" charset="0"/>
              </a:rPr>
              <a:t> phút.</a:t>
            </a:r>
            <a:endParaRPr lang="en-US" sz="2400" dirty="0">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EECC432A-2641-465A-A676-F7E93D1FBC90}"/>
              </a:ext>
            </a:extLst>
          </p:cNvPr>
          <p:cNvSpPr txBox="1"/>
          <p:nvPr/>
        </p:nvSpPr>
        <p:spPr>
          <a:xfrm>
            <a:off x="2066445" y="723550"/>
            <a:ext cx="9933495" cy="1494961"/>
          </a:xfrm>
          <a:prstGeom prst="rect">
            <a:avLst/>
          </a:prstGeom>
          <a:solidFill>
            <a:schemeClr val="accent6">
              <a:lumMod val="40000"/>
              <a:lumOff val="60000"/>
            </a:schemeClr>
          </a:solidFill>
          <a:ln>
            <a:solidFill>
              <a:srgbClr val="00B050"/>
            </a:solidFill>
          </a:ln>
        </p:spPr>
        <p:txBody>
          <a:bodyPr wrap="square">
            <a:spAutoFit/>
          </a:bodyPr>
          <a:lstStyle/>
          <a:p>
            <a:pPr>
              <a:lnSpc>
                <a:spcPts val="2880"/>
              </a:lnSpc>
              <a:spcBef>
                <a:spcPts val="600"/>
              </a:spcBef>
              <a:spcAft>
                <a:spcPts val="600"/>
              </a:spcAft>
            </a:pPr>
            <a:r>
              <a:rPr lang="vi-VN" sz="2400" dirty="0">
                <a:latin typeface="Times New Roman" panose="02020603050405020304" pitchFamily="18" charset="0"/>
                <a:cs typeface="Times New Roman" panose="02020603050405020304" pitchFamily="18" charset="0"/>
              </a:rPr>
              <a:t>Em hãy sưu tầm hình ảnh về một trong hai chủ đề sau và thuyết minh trước lớp: </a:t>
            </a:r>
          </a:p>
          <a:p>
            <a:pPr>
              <a:lnSpc>
                <a:spcPts val="2880"/>
              </a:lnSpc>
              <a:spcBef>
                <a:spcPts val="600"/>
              </a:spcBef>
              <a:spcAft>
                <a:spcPts val="600"/>
              </a:spcAft>
            </a:pPr>
            <a:r>
              <a:rPr lang="vi-VN"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đề</a:t>
            </a:r>
            <a:r>
              <a:rPr lang="en-US" sz="2400" dirty="0">
                <a:latin typeface="Times New Roman" panose="02020603050405020304" pitchFamily="18" charset="0"/>
                <a:cs typeface="Times New Roman" panose="02020603050405020304" pitchFamily="18" charset="0"/>
              </a:rPr>
              <a:t> 1: </a:t>
            </a:r>
            <a:r>
              <a:rPr lang="vi-VN" sz="2400" dirty="0">
                <a:latin typeface="Times New Roman" panose="02020603050405020304" pitchFamily="18" charset="0"/>
                <a:cs typeface="Times New Roman" panose="02020603050405020304" pitchFamily="18" charset="0"/>
              </a:rPr>
              <a:t>Bảo vệ chủ quyền khu vực biên giới trên đất liền của Việt Nam. </a:t>
            </a:r>
          </a:p>
          <a:p>
            <a:pPr>
              <a:lnSpc>
                <a:spcPts val="2880"/>
              </a:lnSpc>
              <a:spcBef>
                <a:spcPts val="600"/>
              </a:spcBef>
              <a:spcAft>
                <a:spcPts val="600"/>
              </a:spcAft>
            </a:pPr>
            <a:r>
              <a:rPr lang="vi-VN"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Chủ</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đề</a:t>
            </a:r>
            <a:r>
              <a:rPr lang="en-US" sz="2400" dirty="0">
                <a:latin typeface="Times New Roman" panose="02020603050405020304" pitchFamily="18" charset="0"/>
                <a:cs typeface="Times New Roman" panose="02020603050405020304" pitchFamily="18" charset="0"/>
              </a:rPr>
              <a:t> 2: </a:t>
            </a:r>
            <a:r>
              <a:rPr lang="vi-VN" sz="2400" dirty="0">
                <a:latin typeface="Times New Roman" panose="02020603050405020304" pitchFamily="18" charset="0"/>
                <a:cs typeface="Times New Roman" panose="02020603050405020304" pitchFamily="18" charset="0"/>
              </a:rPr>
              <a:t>Bảo vệ chủ quyền biển, đảo của Việt Nam.</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5227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125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0202" y="206004"/>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2" name="Table 1">
            <a:extLst>
              <a:ext uri="{FF2B5EF4-FFF2-40B4-BE49-F238E27FC236}">
                <a16:creationId xmlns:a16="http://schemas.microsoft.com/office/drawing/2014/main" id="{3CC3C8A5-A0ED-7CEB-938C-2D37183B90A1}"/>
              </a:ext>
            </a:extLst>
          </p:cNvPr>
          <p:cNvGraphicFramePr>
            <a:graphicFrameLocks noGrp="1"/>
          </p:cNvGraphicFramePr>
          <p:nvPr/>
        </p:nvGraphicFramePr>
        <p:xfrm>
          <a:off x="1482891" y="575908"/>
          <a:ext cx="10188000" cy="6234408"/>
        </p:xfrm>
        <a:graphic>
          <a:graphicData uri="http://schemas.openxmlformats.org/drawingml/2006/table">
            <a:tbl>
              <a:tblPr firstRow="1" firstCol="1" bandRow="1">
                <a:tableStyleId>{5C22544A-7EE6-4342-B048-85BDC9FD1C3A}</a:tableStyleId>
              </a:tblPr>
              <a:tblGrid>
                <a:gridCol w="1799324">
                  <a:extLst>
                    <a:ext uri="{9D8B030D-6E8A-4147-A177-3AD203B41FA5}">
                      <a16:colId xmlns:a16="http://schemas.microsoft.com/office/drawing/2014/main" val="1874929346"/>
                    </a:ext>
                  </a:extLst>
                </a:gridCol>
                <a:gridCol w="5948412">
                  <a:extLst>
                    <a:ext uri="{9D8B030D-6E8A-4147-A177-3AD203B41FA5}">
                      <a16:colId xmlns:a16="http://schemas.microsoft.com/office/drawing/2014/main" val="3161489814"/>
                    </a:ext>
                  </a:extLst>
                </a:gridCol>
                <a:gridCol w="1056807">
                  <a:extLst>
                    <a:ext uri="{9D8B030D-6E8A-4147-A177-3AD203B41FA5}">
                      <a16:colId xmlns:a16="http://schemas.microsoft.com/office/drawing/2014/main" val="747232133"/>
                    </a:ext>
                  </a:extLst>
                </a:gridCol>
                <a:gridCol w="771855">
                  <a:extLst>
                    <a:ext uri="{9D8B030D-6E8A-4147-A177-3AD203B41FA5}">
                      <a16:colId xmlns:a16="http://schemas.microsoft.com/office/drawing/2014/main" val="3797692066"/>
                    </a:ext>
                  </a:extLst>
                </a:gridCol>
                <a:gridCol w="611602">
                  <a:extLst>
                    <a:ext uri="{9D8B030D-6E8A-4147-A177-3AD203B41FA5}">
                      <a16:colId xmlns:a16="http://schemas.microsoft.com/office/drawing/2014/main" val="1080751715"/>
                    </a:ext>
                  </a:extLst>
                </a:gridCol>
              </a:tblGrid>
              <a:tr h="227985">
                <a:tc rowSpan="2">
                  <a:txBody>
                    <a:bodyPr/>
                    <a:lstStyle/>
                    <a:p>
                      <a:pPr algn="ctr">
                        <a:lnSpc>
                          <a:spcPts val="1700"/>
                        </a:lnSpc>
                        <a:spcBef>
                          <a:spcPts val="300"/>
                        </a:spcBef>
                        <a:spcAft>
                          <a:spcPts val="300"/>
                        </a:spcAft>
                      </a:pPr>
                      <a:r>
                        <a:rPr lang="vi-VN" sz="1600" dirty="0">
                          <a:effectLst/>
                          <a:latin typeface="+mj-lt"/>
                          <a:cs typeface="Times New Roman" panose="02020603050405020304" pitchFamily="18" charset="0"/>
                        </a:rPr>
                        <a:t>Tiêu chí</a:t>
                      </a:r>
                      <a:endParaRPr lang="en-GB" sz="1600" dirty="0">
                        <a:effectLst/>
                        <a:latin typeface="+mj-lt"/>
                        <a:ea typeface="Calibri" panose="020F0502020204030204" pitchFamily="34" charset="0"/>
                        <a:cs typeface="Times New Roman" panose="02020603050405020304" pitchFamily="18" charset="0"/>
                      </a:endParaRPr>
                    </a:p>
                  </a:txBody>
                  <a:tcPr marL="68580" marR="68580" marT="0" marB="0" anchor="ctr"/>
                </a:tc>
                <a:tc rowSpan="2">
                  <a:txBody>
                    <a:bodyPr/>
                    <a:lstStyle/>
                    <a:p>
                      <a:pPr algn="ctr">
                        <a:lnSpc>
                          <a:spcPts val="1700"/>
                        </a:lnSpc>
                        <a:spcBef>
                          <a:spcPts val="300"/>
                        </a:spcBef>
                        <a:spcAft>
                          <a:spcPts val="300"/>
                        </a:spcAft>
                      </a:pPr>
                      <a:r>
                        <a:rPr lang="vi-VN" sz="1600" dirty="0">
                          <a:effectLst/>
                          <a:latin typeface="+mj-lt"/>
                          <a:cs typeface="Times New Roman" panose="02020603050405020304" pitchFamily="18" charset="0"/>
                        </a:rPr>
                        <a:t>Mô tả tiêu chí</a:t>
                      </a:r>
                      <a:endParaRPr lang="en-GB" sz="1600" dirty="0">
                        <a:effectLst/>
                        <a:latin typeface="+mj-lt"/>
                        <a:ea typeface="Calibri" panose="020F0502020204030204" pitchFamily="34" charset="0"/>
                        <a:cs typeface="Times New Roman" panose="02020603050405020304" pitchFamily="18" charset="0"/>
                      </a:endParaRPr>
                    </a:p>
                  </a:txBody>
                  <a:tcPr marL="68580" marR="68580" marT="0" marB="0" anchor="ctr"/>
                </a:tc>
                <a:tc gridSpan="3">
                  <a:txBody>
                    <a:bodyPr/>
                    <a:lstStyle/>
                    <a:p>
                      <a:pPr algn="ctr">
                        <a:lnSpc>
                          <a:spcPts val="2000"/>
                        </a:lnSpc>
                        <a:spcBef>
                          <a:spcPts val="300"/>
                        </a:spcBef>
                        <a:spcAft>
                          <a:spcPts val="300"/>
                        </a:spcAft>
                      </a:pPr>
                      <a:r>
                        <a:rPr lang="vi-VN" sz="1600" dirty="0">
                          <a:effectLst/>
                          <a:latin typeface="+mj-lt"/>
                        </a:rPr>
                        <a:t>Mức độ/Điểm</a:t>
                      </a:r>
                      <a:endParaRPr lang="en-GB" sz="1600" dirty="0">
                        <a:effectLst/>
                        <a:latin typeface="+mj-lt"/>
                        <a:ea typeface="Calibri" panose="020F0502020204030204" pitchFamily="34" charset="0"/>
                      </a:endParaRPr>
                    </a:p>
                  </a:txBody>
                  <a:tcPr marL="68580" marR="68580" marT="0" marB="0" anchor="ct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279319765"/>
                  </a:ext>
                </a:extLst>
              </a:tr>
              <a:tr h="402099">
                <a:tc vMerge="1">
                  <a:txBody>
                    <a:bodyPr/>
                    <a:lstStyle/>
                    <a:p>
                      <a:endParaRPr lang="en-GB"/>
                    </a:p>
                  </a:txBody>
                  <a:tcPr/>
                </a:tc>
                <a:tc vMerge="1">
                  <a:txBody>
                    <a:bodyPr/>
                    <a:lstStyle/>
                    <a:p>
                      <a:endParaRPr lang="en-GB"/>
                    </a:p>
                  </a:txBody>
                  <a:tcPr/>
                </a:tc>
                <a:tc>
                  <a:txBody>
                    <a:bodyPr/>
                    <a:lstStyle/>
                    <a:p>
                      <a:pPr algn="ctr">
                        <a:lnSpc>
                          <a:spcPts val="1700"/>
                        </a:lnSpc>
                        <a:spcBef>
                          <a:spcPts val="300"/>
                        </a:spcBef>
                        <a:spcAft>
                          <a:spcPts val="300"/>
                        </a:spcAft>
                      </a:pPr>
                      <a:r>
                        <a:rPr lang="vi-VN" sz="1600" dirty="0">
                          <a:solidFill>
                            <a:schemeClr val="bg1"/>
                          </a:solidFill>
                          <a:effectLst/>
                          <a:latin typeface="+mj-lt"/>
                          <a:cs typeface="Times New Roman" panose="02020603050405020304" pitchFamily="18" charset="0"/>
                        </a:rPr>
                        <a:t>Chưa đạt</a:t>
                      </a:r>
                      <a:endParaRPr lang="en-GB" sz="1600" dirty="0">
                        <a:solidFill>
                          <a:schemeClr val="bg1"/>
                        </a:solidFill>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1">
                        <a:lumMod val="75000"/>
                      </a:schemeClr>
                    </a:solidFill>
                  </a:tcPr>
                </a:tc>
                <a:tc>
                  <a:txBody>
                    <a:bodyPr/>
                    <a:lstStyle/>
                    <a:p>
                      <a:pPr algn="ctr">
                        <a:lnSpc>
                          <a:spcPts val="1700"/>
                        </a:lnSpc>
                        <a:spcBef>
                          <a:spcPts val="300"/>
                        </a:spcBef>
                        <a:spcAft>
                          <a:spcPts val="300"/>
                        </a:spcAft>
                      </a:pPr>
                      <a:r>
                        <a:rPr lang="vi-VN" sz="1600" dirty="0">
                          <a:solidFill>
                            <a:schemeClr val="bg1"/>
                          </a:solidFill>
                          <a:effectLst/>
                          <a:latin typeface="+mj-lt"/>
                          <a:cs typeface="Times New Roman" panose="02020603050405020304" pitchFamily="18" charset="0"/>
                        </a:rPr>
                        <a:t>Đạt</a:t>
                      </a:r>
                      <a:endParaRPr lang="en-GB" sz="1600" dirty="0">
                        <a:solidFill>
                          <a:schemeClr val="bg1"/>
                        </a:solidFill>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1">
                        <a:lumMod val="75000"/>
                      </a:schemeClr>
                    </a:solidFill>
                  </a:tcPr>
                </a:tc>
                <a:tc>
                  <a:txBody>
                    <a:bodyPr/>
                    <a:lstStyle/>
                    <a:p>
                      <a:pPr algn="ctr">
                        <a:lnSpc>
                          <a:spcPts val="1700"/>
                        </a:lnSpc>
                        <a:spcBef>
                          <a:spcPts val="300"/>
                        </a:spcBef>
                        <a:spcAft>
                          <a:spcPts val="300"/>
                        </a:spcAft>
                      </a:pPr>
                      <a:r>
                        <a:rPr lang="vi-VN" sz="1600" dirty="0">
                          <a:solidFill>
                            <a:schemeClr val="bg1"/>
                          </a:solidFill>
                          <a:effectLst/>
                          <a:latin typeface="+mj-lt"/>
                          <a:cs typeface="Times New Roman" panose="02020603050405020304" pitchFamily="18" charset="0"/>
                        </a:rPr>
                        <a:t>Tốt</a:t>
                      </a:r>
                      <a:endParaRPr lang="en-GB" sz="1600" dirty="0">
                        <a:solidFill>
                          <a:schemeClr val="bg1"/>
                        </a:solidFill>
                        <a:effectLst/>
                        <a:latin typeface="+mj-lt"/>
                        <a:ea typeface="Calibri" panose="020F0502020204030204" pitchFamily="34" charset="0"/>
                        <a:cs typeface="Times New Roman" panose="02020603050405020304" pitchFamily="18" charset="0"/>
                      </a:endParaRPr>
                    </a:p>
                  </a:txBody>
                  <a:tcPr marL="68580" marR="68580" marT="0" marB="0" anchor="ctr">
                    <a:solidFill>
                      <a:schemeClr val="accent1">
                        <a:lumMod val="75000"/>
                      </a:schemeClr>
                    </a:solidFill>
                  </a:tcPr>
                </a:tc>
                <a:extLst>
                  <a:ext uri="{0D108BD9-81ED-4DB2-BD59-A6C34878D82A}">
                    <a16:rowId xmlns:a16="http://schemas.microsoft.com/office/drawing/2014/main" val="826434106"/>
                  </a:ext>
                </a:extLst>
              </a:tr>
              <a:tr h="1268158">
                <a:tc>
                  <a:txBody>
                    <a:bodyPr/>
                    <a:lstStyle/>
                    <a:p>
                      <a:pPr marL="182563" indent="-182563" algn="l">
                        <a:lnSpc>
                          <a:spcPts val="1700"/>
                        </a:lnSpc>
                        <a:spcBef>
                          <a:spcPts val="300"/>
                        </a:spcBef>
                        <a:spcAft>
                          <a:spcPts val="300"/>
                        </a:spcAft>
                        <a:buFont typeface="+mj-lt"/>
                        <a:buAutoNum type="arabicPeriod"/>
                      </a:pPr>
                      <a:r>
                        <a:rPr lang="vi-VN" sz="1800" b="0" dirty="0">
                          <a:effectLst/>
                          <a:latin typeface="Times New Roman" panose="02020603050405020304" pitchFamily="18" charset="0"/>
                          <a:cs typeface="Times New Roman" panose="02020603050405020304" pitchFamily="18" charset="0"/>
                        </a:rPr>
                        <a:t>Xây dựng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và triển khai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kế hoạch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thực hiện 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Đủ nội dung theo mẫu; thuyết trình kế hoạch rõ ràng; đăng kí và nộp kết quả thực hiện dự án đúng thời hạn.</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Đủ nội dung theo mẫu; thuyết trình kế hoạch rõ ràng; đăng kí và nộp kết quả thực hiện dự án trước thời hạn.</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0</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0.5</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1</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3261023769"/>
                  </a:ext>
                </a:extLst>
              </a:tr>
              <a:tr h="1067109">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2. </a:t>
                      </a:r>
                      <a:r>
                        <a:rPr lang="vi-VN" sz="1800" b="0" dirty="0">
                          <a:effectLst/>
                          <a:latin typeface="Times New Roman" panose="02020603050405020304" pitchFamily="18" charset="0"/>
                          <a:cs typeface="Times New Roman" panose="02020603050405020304" pitchFamily="18" charset="0"/>
                        </a:rPr>
                        <a:t>Nội dung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Đúng, đủ nội dung cơ bản theo yêu cầu của bài tập vận dụng; có 1 nội dung lạc chủ đề.</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Đúng, đủ nội dung cơ bản theo yêu cầu của bài tập vận dụng; không có nội dung nào lạc chủ đề.</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3.0</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4</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2093221809"/>
                  </a:ext>
                </a:extLst>
              </a:tr>
              <a:tr h="1078867">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3. </a:t>
                      </a:r>
                      <a:r>
                        <a:rPr lang="en-US" sz="1800" b="0" dirty="0" err="1">
                          <a:effectLst/>
                          <a:latin typeface="Times New Roman" panose="02020603050405020304" pitchFamily="18" charset="0"/>
                          <a:cs typeface="Times New Roman" panose="02020603050405020304" pitchFamily="18" charset="0"/>
                        </a:rPr>
                        <a:t>Cấu</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trúc</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hình</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thức</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sản</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phẩm</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báo cáo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kết quả 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Cấu trúc logic, rõ ràng; kênh chữ và kênh hình bảo đảm phù hợp.</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Cấu trúc logic, rõ ràng; kênh chữ và kênh hình bảo đảm phù hợp; sáng tạo, độc đáo.</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0.5</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1</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2942847660"/>
                  </a:ext>
                </a:extLst>
              </a:tr>
              <a:tr h="854242">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4. </a:t>
                      </a:r>
                      <a:r>
                        <a:rPr lang="vi-VN" sz="1800" b="0" dirty="0">
                          <a:effectLst/>
                          <a:latin typeface="Times New Roman" panose="02020603050405020304" pitchFamily="18" charset="0"/>
                          <a:cs typeface="Times New Roman" panose="02020603050405020304" pitchFamily="18" charset="0"/>
                        </a:rPr>
                        <a:t>Thuyết trình trước lớp về</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 kết quả dự án</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Tự tin; nói to, rõ ràng, lưu loát</a:t>
                      </a:r>
                      <a:r>
                        <a:rPr lang="en-US" sz="1800" dirty="0">
                          <a:effectLst/>
                          <a:latin typeface="Times New Roman" panose="02020603050405020304" pitchFamily="18" charset="0"/>
                          <a:cs typeface="Times New Roman" panose="02020603050405020304" pitchFamily="18" charset="0"/>
                        </a:rPr>
                        <a:t>.</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Tự tin; nói to, rõ ràng, lưu loát; thoát li tài liệu; truyền cảm, thuyết phục.</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1.5</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2</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673209261"/>
                  </a:ext>
                </a:extLst>
              </a:tr>
              <a:tr h="1067109">
                <a:tc>
                  <a:txBody>
                    <a:bodyPr/>
                    <a:lstStyle/>
                    <a:p>
                      <a:pPr marL="182563" indent="-182563" algn="l">
                        <a:lnSpc>
                          <a:spcPts val="1700"/>
                        </a:lnSpc>
                        <a:spcBef>
                          <a:spcPts val="300"/>
                        </a:spcBef>
                        <a:spcAft>
                          <a:spcPts val="300"/>
                        </a:spcAft>
                        <a:buFont typeface="+mj-lt"/>
                        <a:buNone/>
                      </a:pPr>
                      <a:r>
                        <a:rPr lang="en-US" sz="1800" b="0" dirty="0">
                          <a:effectLst/>
                          <a:latin typeface="Times New Roman" panose="02020603050405020304" pitchFamily="18" charset="0"/>
                          <a:cs typeface="Times New Roman" panose="02020603050405020304" pitchFamily="18" charset="0"/>
                        </a:rPr>
                        <a:t>5. </a:t>
                      </a:r>
                      <a:r>
                        <a:rPr lang="vi-VN" sz="1800" b="0" dirty="0">
                          <a:effectLst/>
                          <a:latin typeface="Times New Roman" panose="02020603050405020304" pitchFamily="18" charset="0"/>
                          <a:cs typeface="Times New Roman" panose="02020603050405020304" pitchFamily="18" charset="0"/>
                        </a:rPr>
                        <a:t>Ý kiến v</a:t>
                      </a:r>
                      <a:r>
                        <a:rPr lang="en-US" sz="1800" b="0" dirty="0">
                          <a:effectLst/>
                          <a:latin typeface="Times New Roman" panose="02020603050405020304" pitchFamily="18" charset="0"/>
                          <a:cs typeface="Times New Roman" panose="02020603050405020304" pitchFamily="18" charset="0"/>
                        </a:rPr>
                        <a:t>ề</a:t>
                      </a:r>
                      <a:r>
                        <a:rPr lang="vi-VN"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kết</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quả</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thực</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hiện</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dự</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án</a:t>
                      </a:r>
                      <a:r>
                        <a:rPr lang="en-US" sz="1800" b="0" dirty="0">
                          <a:effectLst/>
                          <a:latin typeface="Times New Roman" panose="02020603050405020304" pitchFamily="18" charset="0"/>
                          <a:cs typeface="Times New Roman" panose="02020603050405020304" pitchFamily="18" charset="0"/>
                        </a:rPr>
                        <a:t> </a:t>
                      </a:r>
                      <a:r>
                        <a:rPr lang="en-US" sz="1800" b="0" dirty="0" err="1">
                          <a:effectLst/>
                          <a:latin typeface="Times New Roman" panose="02020603050405020304" pitchFamily="18" charset="0"/>
                          <a:cs typeface="Times New Roman" panose="02020603050405020304" pitchFamily="18" charset="0"/>
                        </a:rPr>
                        <a:t>của</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các </a:t>
                      </a:r>
                      <a:r>
                        <a:rPr lang="en-US" sz="1800" b="0" dirty="0">
                          <a:effectLst/>
                          <a:latin typeface="Times New Roman" panose="02020603050405020304" pitchFamily="18" charset="0"/>
                          <a:cs typeface="Times New Roman" panose="02020603050405020304" pitchFamily="18" charset="0"/>
                        </a:rPr>
                        <a:t>                </a:t>
                      </a:r>
                      <a:r>
                        <a:rPr lang="vi-VN" sz="1800" b="0" dirty="0">
                          <a:effectLst/>
                          <a:latin typeface="Times New Roman" panose="02020603050405020304" pitchFamily="18" charset="0"/>
                          <a:cs typeface="Times New Roman" panose="02020603050405020304" pitchFamily="18" charset="0"/>
                        </a:rPr>
                        <a:t>nhóm khác</a:t>
                      </a:r>
                      <a:endParaRPr lang="en-GB" sz="1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Đạt: </a:t>
                      </a:r>
                      <a:r>
                        <a:rPr lang="vi-VN" sz="1800" dirty="0">
                          <a:effectLst/>
                          <a:latin typeface="Times New Roman" panose="02020603050405020304" pitchFamily="18" charset="0"/>
                          <a:cs typeface="Times New Roman" panose="02020603050405020304" pitchFamily="18" charset="0"/>
                        </a:rPr>
                        <a:t>Có 3 ý kiến (nhận xét/nêu câu hỏi/phản biện/phát hiện tình huống có vấn đề...)</a:t>
                      </a:r>
                      <a:r>
                        <a:rPr lang="en-US" sz="1800" dirty="0">
                          <a:effectLst/>
                          <a:latin typeface="Times New Roman" panose="02020603050405020304" pitchFamily="18" charset="0"/>
                          <a:cs typeface="Times New Roman" panose="02020603050405020304" pitchFamily="18" charset="0"/>
                        </a:rPr>
                        <a:t>.</a:t>
                      </a:r>
                      <a:endParaRPr lang="en-GB" sz="1800" dirty="0">
                        <a:effectLst/>
                        <a:latin typeface="Times New Roman" panose="02020603050405020304" pitchFamily="18" charset="0"/>
                        <a:cs typeface="Times New Roman" panose="02020603050405020304" pitchFamily="18" charset="0"/>
                      </a:endParaRPr>
                    </a:p>
                    <a:p>
                      <a:pPr algn="just">
                        <a:lnSpc>
                          <a:spcPts val="17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a:t>
                      </a:r>
                      <a:r>
                        <a:rPr lang="en-US" sz="1800" dirty="0">
                          <a:solidFill>
                            <a:srgbClr val="FF0000"/>
                          </a:solidFill>
                          <a:effectLst/>
                          <a:latin typeface="Times New Roman" panose="02020603050405020304" pitchFamily="18" charset="0"/>
                          <a:cs typeface="Times New Roman" panose="02020603050405020304" pitchFamily="18" charset="0"/>
                        </a:rPr>
                        <a:t> </a:t>
                      </a:r>
                      <a:r>
                        <a:rPr lang="vi-VN" sz="1800" dirty="0">
                          <a:solidFill>
                            <a:srgbClr val="FF0000"/>
                          </a:solidFill>
                          <a:effectLst/>
                          <a:latin typeface="Times New Roman" panose="02020603050405020304" pitchFamily="18" charset="0"/>
                          <a:cs typeface="Times New Roman" panose="02020603050405020304" pitchFamily="18" charset="0"/>
                        </a:rPr>
                        <a:t>Tốt: </a:t>
                      </a:r>
                      <a:r>
                        <a:rPr lang="vi-VN" sz="1800" dirty="0">
                          <a:effectLst/>
                          <a:latin typeface="Times New Roman" panose="02020603050405020304" pitchFamily="18" charset="0"/>
                          <a:cs typeface="Times New Roman" panose="02020603050405020304" pitchFamily="18" charset="0"/>
                        </a:rPr>
                        <a:t>Có từ 4 ý kiến trở lên (nhận xét/nêu câu hỏi/phản biện/phát hiện tình huống có vấn đề...)</a:t>
                      </a:r>
                      <a:r>
                        <a:rPr lang="en-US" sz="1800" dirty="0">
                          <a:effectLst/>
                          <a:latin typeface="Times New Roman" panose="02020603050405020304" pitchFamily="18" charset="0"/>
                          <a:cs typeface="Times New Roman" panose="02020603050405020304" pitchFamily="18" charset="0"/>
                        </a:rPr>
                        <a:t>.</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0</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a:solidFill>
                            <a:srgbClr val="0000FF"/>
                          </a:solidFill>
                          <a:effectLst/>
                          <a:latin typeface="Times New Roman" panose="02020603050405020304" pitchFamily="18" charset="0"/>
                          <a:cs typeface="Times New Roman" panose="02020603050405020304" pitchFamily="18" charset="0"/>
                        </a:rPr>
                        <a:t>1.5</a:t>
                      </a:r>
                      <a:endParaRPr lang="en-GB" sz="180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1700"/>
                        </a:lnSpc>
                        <a:spcBef>
                          <a:spcPts val="300"/>
                        </a:spcBef>
                        <a:spcAft>
                          <a:spcPts val="300"/>
                        </a:spcAft>
                      </a:pPr>
                      <a:r>
                        <a:rPr lang="vi-VN" sz="1800" dirty="0">
                          <a:solidFill>
                            <a:srgbClr val="0000FF"/>
                          </a:solidFill>
                          <a:effectLst/>
                          <a:latin typeface="Times New Roman" panose="02020603050405020304" pitchFamily="18" charset="0"/>
                          <a:cs typeface="Times New Roman" panose="02020603050405020304" pitchFamily="18" charset="0"/>
                        </a:rPr>
                        <a:t>2</a:t>
                      </a:r>
                      <a:endParaRPr lang="en-GB" sz="18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740398113"/>
                  </a:ext>
                </a:extLst>
              </a:tr>
              <a:tr h="201049">
                <a:tc>
                  <a:txBody>
                    <a:bodyPr/>
                    <a:lstStyle/>
                    <a:p>
                      <a:pPr>
                        <a:lnSpc>
                          <a:spcPts val="1700"/>
                        </a:lnSpc>
                        <a:spcBef>
                          <a:spcPts val="300"/>
                        </a:spcBef>
                        <a:spcAft>
                          <a:spcPts val="300"/>
                        </a:spcAft>
                      </a:pPr>
                      <a:r>
                        <a:rPr lang="vi-VN" sz="1800" dirty="0">
                          <a:effectLst/>
                          <a:latin typeface="Times New Roman" panose="02020603050405020304" pitchFamily="18" charset="0"/>
                          <a:cs typeface="Times New Roman" panose="02020603050405020304" pitchFamily="18" charset="0"/>
                        </a:rPr>
                        <a:t> </a:t>
                      </a:r>
                      <a:endParaRPr lang="en-GB"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Cộng</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0</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7</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tc>
                  <a:txBody>
                    <a:bodyPr/>
                    <a:lstStyle/>
                    <a:p>
                      <a:pPr algn="ctr">
                        <a:lnSpc>
                          <a:spcPts val="2000"/>
                        </a:lnSpc>
                        <a:spcBef>
                          <a:spcPts val="300"/>
                        </a:spcBef>
                        <a:spcAft>
                          <a:spcPts val="300"/>
                        </a:spcAft>
                      </a:pPr>
                      <a:r>
                        <a:rPr lang="vi-VN" sz="1800" dirty="0">
                          <a:solidFill>
                            <a:srgbClr val="FF0000"/>
                          </a:solidFill>
                          <a:effectLst/>
                          <a:latin typeface="Times New Roman" panose="02020603050405020304" pitchFamily="18" charset="0"/>
                          <a:cs typeface="Times New Roman" panose="02020603050405020304" pitchFamily="18" charset="0"/>
                        </a:rPr>
                        <a:t>10</a:t>
                      </a:r>
                      <a:endParaRPr lang="en-GB" sz="18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tc>
                <a:extLst>
                  <a:ext uri="{0D108BD9-81ED-4DB2-BD59-A6C34878D82A}">
                    <a16:rowId xmlns:a16="http://schemas.microsoft.com/office/drawing/2014/main" val="141089468"/>
                  </a:ext>
                </a:extLst>
              </a:tr>
            </a:tbl>
          </a:graphicData>
        </a:graphic>
      </p:graphicFrame>
      <p:sp>
        <p:nvSpPr>
          <p:cNvPr id="6" name="TextBox 5">
            <a:extLst>
              <a:ext uri="{FF2B5EF4-FFF2-40B4-BE49-F238E27FC236}">
                <a16:creationId xmlns:a16="http://schemas.microsoft.com/office/drawing/2014/main" id="{6FCAFFC4-3245-3D50-57A8-66CDAD1133DD}"/>
              </a:ext>
            </a:extLst>
          </p:cNvPr>
          <p:cNvSpPr txBox="1"/>
          <p:nvPr/>
        </p:nvSpPr>
        <p:spPr>
          <a:xfrm>
            <a:off x="3529894" y="68766"/>
            <a:ext cx="6093994" cy="461665"/>
          </a:xfrm>
          <a:prstGeom prst="rect">
            <a:avLst/>
          </a:prstGeom>
          <a:noFill/>
        </p:spPr>
        <p:txBody>
          <a:bodyPr wrap="square">
            <a:spAutoFit/>
          </a:bodyPr>
          <a:lstStyle/>
          <a:p>
            <a:pPr algn="ctr"/>
            <a:r>
              <a:rPr lang="vi-VN" sz="2400" b="1" dirty="0">
                <a:effectLst/>
                <a:latin typeface="Times New Roman" panose="02020603050405020304" pitchFamily="18" charset="0"/>
                <a:ea typeface="Calibri" panose="020F0502020204030204" pitchFamily="34" charset="0"/>
              </a:rPr>
              <a:t>Tiêu chí đánh giá</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dự</a:t>
            </a:r>
            <a:r>
              <a:rPr lang="en-US" sz="2400" b="1" dirty="0">
                <a:effectLst/>
                <a:latin typeface="Times New Roman" panose="02020603050405020304" pitchFamily="18" charset="0"/>
                <a:ea typeface="Calibri" panose="020F0502020204030204" pitchFamily="34" charset="0"/>
              </a:rPr>
              <a:t> </a:t>
            </a:r>
            <a:r>
              <a:rPr lang="en-US" sz="2400" b="1" dirty="0" err="1">
                <a:effectLst/>
                <a:latin typeface="Times New Roman" panose="02020603050405020304" pitchFamily="18" charset="0"/>
                <a:ea typeface="Calibri" panose="020F0502020204030204" pitchFamily="34" charset="0"/>
              </a:rPr>
              <a:t>án</a:t>
            </a:r>
            <a:r>
              <a:rPr lang="vi-VN" sz="2400" b="1" dirty="0">
                <a:effectLst/>
                <a:latin typeface="Times New Roman" panose="02020603050405020304" pitchFamily="18" charset="0"/>
                <a:ea typeface="Calibri" panose="020F0502020204030204" pitchFamily="34" charset="0"/>
              </a:rPr>
              <a:t> </a:t>
            </a:r>
            <a:endParaRPr lang="en-GB" sz="2400" dirty="0"/>
          </a:p>
        </p:txBody>
      </p:sp>
    </p:spTree>
    <p:extLst>
      <p:ext uri="{BB962C8B-B14F-4D97-AF65-F5344CB8AC3E}">
        <p14:creationId xmlns:p14="http://schemas.microsoft.com/office/powerpoint/2010/main" val="301503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heel(1)">
                                      <p:cBhvr>
                                        <p:cTn id="14"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TextBox 7">
            <a:extLst>
              <a:ext uri="{FF2B5EF4-FFF2-40B4-BE49-F238E27FC236}">
                <a16:creationId xmlns:a16="http://schemas.microsoft.com/office/drawing/2014/main" id="{DBE816EA-8B71-4EF7-8163-06046CFD9409}"/>
              </a:ext>
            </a:extLst>
          </p:cNvPr>
          <p:cNvSpPr txBox="1"/>
          <p:nvPr/>
        </p:nvSpPr>
        <p:spPr>
          <a:xfrm>
            <a:off x="2823847" y="2094939"/>
            <a:ext cx="6140918" cy="2400657"/>
          </a:xfrm>
          <a:prstGeom prst="rect">
            <a:avLst/>
          </a:prstGeom>
          <a:solidFill>
            <a:schemeClr val="accent2">
              <a:lumMod val="60000"/>
              <a:lumOff val="40000"/>
            </a:schemeClr>
          </a:solidFill>
          <a:ln>
            <a:noFill/>
          </a:ln>
        </p:spPr>
        <p:txBody>
          <a:bodyPr wrap="square">
            <a:spAutoFit/>
          </a:bodyPr>
          <a:lstStyle/>
          <a:p>
            <a:pPr algn="ctr">
              <a:spcBef>
                <a:spcPts val="600"/>
              </a:spcBef>
              <a:spcAft>
                <a:spcPts val="600"/>
              </a:spcAft>
            </a:pPr>
            <a:r>
              <a:rPr lang="en-US" sz="6000" b="1" dirty="0">
                <a:ln w="12700">
                  <a:solidFill>
                    <a:schemeClr val="tx2">
                      <a:lumMod val="75000"/>
                    </a:schemeClr>
                  </a:solidFill>
                  <a:prstDash val="solid"/>
                </a:ln>
                <a:solidFill>
                  <a:srgbClr val="FF0000"/>
                </a:solid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TRẮC NGHIỆM</a:t>
            </a:r>
            <a:r>
              <a:rPr lang="vi-VN" sz="6000" b="1" dirty="0">
                <a:ln w="12700">
                  <a:solidFill>
                    <a:schemeClr val="tx2">
                      <a:lumMod val="75000"/>
                    </a:schemeClr>
                  </a:solidFill>
                  <a:prstDash val="solid"/>
                </a:ln>
                <a:solidFill>
                  <a:srgbClr val="FF0000"/>
                </a:solid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 </a:t>
            </a:r>
            <a:endParaRPr lang="en-US" sz="6000" b="1" dirty="0">
              <a:ln w="12700">
                <a:solidFill>
                  <a:schemeClr val="tx2">
                    <a:lumMod val="75000"/>
                  </a:schemeClr>
                </a:solidFill>
                <a:prstDash val="solid"/>
              </a:ln>
              <a:solidFill>
                <a:srgbClr val="FF0000"/>
              </a:solid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endParaRPr>
          </a:p>
          <a:p>
            <a:pPr algn="ctr">
              <a:spcBef>
                <a:spcPts val="600"/>
              </a:spcBef>
              <a:spcAft>
                <a:spcPts val="600"/>
              </a:spcAft>
            </a:pPr>
            <a:r>
              <a:rPr lang="en-US" sz="4000" b="1" dirty="0">
                <a:solidFill>
                  <a:srgbClr val="FF0000"/>
                </a:solidFill>
                <a:latin typeface="Times New Roman" panose="02020603050405020304" pitchFamily="18" charset="0"/>
                <a:cs typeface="Times New Roman" panose="02020603050405020304" pitchFamily="18" charset="0"/>
              </a:rPr>
              <a:t>(</a:t>
            </a:r>
            <a:r>
              <a:rPr lang="en-US" sz="4000" b="1" dirty="0" err="1">
                <a:solidFill>
                  <a:srgbClr val="FF0000"/>
                </a:solidFill>
                <a:latin typeface="Times New Roman" panose="02020603050405020304" pitchFamily="18" charset="0"/>
                <a:cs typeface="Times New Roman" panose="02020603050405020304" pitchFamily="18" charset="0"/>
              </a:rPr>
              <a:t>Chọn</a:t>
            </a:r>
            <a:r>
              <a:rPr lang="en-US" sz="4000" b="1" dirty="0">
                <a:solidFill>
                  <a:srgbClr val="FF0000"/>
                </a:solidFill>
                <a:latin typeface="Times New Roman" panose="02020603050405020304" pitchFamily="18" charset="0"/>
                <a:cs typeface="Times New Roman" panose="02020603050405020304" pitchFamily="18" charset="0"/>
              </a:rPr>
              <a:t> 1 </a:t>
            </a:r>
            <a:r>
              <a:rPr lang="en-US" sz="4000" b="1" dirty="0" err="1">
                <a:solidFill>
                  <a:srgbClr val="FF0000"/>
                </a:solidFill>
                <a:latin typeface="Times New Roman" panose="02020603050405020304" pitchFamily="18" charset="0"/>
                <a:cs typeface="Times New Roman" panose="02020603050405020304" pitchFamily="18" charset="0"/>
              </a:rPr>
              <a:t>phương</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án</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trong</a:t>
            </a:r>
            <a:r>
              <a:rPr lang="en-US" sz="4000" b="1" dirty="0">
                <a:solidFill>
                  <a:srgbClr val="FF0000"/>
                </a:solidFill>
                <a:latin typeface="Times New Roman" panose="02020603050405020304" pitchFamily="18" charset="0"/>
                <a:cs typeface="Times New Roman" panose="02020603050405020304" pitchFamily="18" charset="0"/>
              </a:rPr>
              <a:t>   4 </a:t>
            </a:r>
            <a:r>
              <a:rPr lang="en-US" sz="4000" b="1" dirty="0" err="1">
                <a:solidFill>
                  <a:srgbClr val="FF0000"/>
                </a:solidFill>
                <a:latin typeface="Times New Roman" panose="02020603050405020304" pitchFamily="18" charset="0"/>
                <a:cs typeface="Times New Roman" panose="02020603050405020304" pitchFamily="18" charset="0"/>
              </a:rPr>
              <a:t>phương</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án</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cho</a:t>
            </a:r>
            <a:r>
              <a:rPr lang="en-US" sz="4000" b="1" dirty="0">
                <a:solidFill>
                  <a:srgbClr val="FF0000"/>
                </a:solidFill>
                <a:latin typeface="Times New Roman" panose="02020603050405020304" pitchFamily="18" charset="0"/>
                <a:cs typeface="Times New Roman" panose="02020603050405020304" pitchFamily="18" charset="0"/>
              </a:rPr>
              <a:t> </a:t>
            </a:r>
            <a:r>
              <a:rPr lang="en-US" sz="4000" b="1" dirty="0" err="1">
                <a:solidFill>
                  <a:srgbClr val="FF0000"/>
                </a:solidFill>
                <a:latin typeface="Times New Roman" panose="02020603050405020304" pitchFamily="18" charset="0"/>
                <a:cs typeface="Times New Roman" panose="02020603050405020304" pitchFamily="18" charset="0"/>
              </a:rPr>
              <a:t>trước</a:t>
            </a:r>
            <a:r>
              <a:rPr lang="en-US" sz="4000" b="1" dirty="0">
                <a:solidFill>
                  <a:srgbClr val="FF000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881780309"/>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598944" y="749664"/>
            <a:ext cx="10307782" cy="3602182"/>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ts val="2700"/>
              </a:lnSpc>
              <a:spcBef>
                <a:spcPts val="300"/>
              </a:spcBef>
              <a:spcAft>
                <a:spcPts val="300"/>
              </a:spcAft>
            </a:pP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1.1. </a:t>
            </a:r>
            <a:r>
              <a:rPr lang="vi-VN" sz="2400" dirty="0">
                <a:solidFill>
                  <a:schemeClr val="tx1"/>
                </a:solidFill>
                <a:latin typeface="Times New Roman" panose="02020603050405020304" pitchFamily="18" charset="0"/>
                <a:cs typeface="Times New Roman" panose="02020603050405020304" pitchFamily="18" charset="0"/>
              </a:rPr>
              <a:t>Cho các từ ngữ: “trật tự, kỉ cương, an toàn, lành mạnh” (1); “Đảng, Nhà nước, nhân dân” (2); “hoà bình, ổn định chính trị” (3) và thông tin sau: </a:t>
            </a:r>
            <a:endParaRPr lang="en-US" sz="2400" dirty="0">
              <a:solidFill>
                <a:schemeClr val="tx1"/>
              </a:solidFill>
              <a:latin typeface="Times New Roman" panose="02020603050405020304" pitchFamily="18" charset="0"/>
              <a:cs typeface="Times New Roman" panose="02020603050405020304" pitchFamily="18" charset="0"/>
            </a:endParaRPr>
          </a:p>
          <a:p>
            <a:pPr marL="0" lvl="1" indent="457200" algn="just">
              <a:lnSpc>
                <a:spcPts val="2700"/>
              </a:lnSpc>
              <a:spcBef>
                <a:spcPts val="300"/>
              </a:spcBef>
              <a:spcAft>
                <a:spcPts val="300"/>
              </a:spcAft>
            </a:pPr>
            <a:r>
              <a:rPr lang="vi-VN" sz="2400" dirty="0">
                <a:solidFill>
                  <a:schemeClr val="tx1"/>
                </a:solidFill>
                <a:latin typeface="Times New Roman" panose="02020603050405020304" pitchFamily="18" charset="0"/>
                <a:cs typeface="Times New Roman" panose="02020603050405020304" pitchFamily="18" charset="0"/>
              </a:rPr>
              <a:t>“Bảo vệ vững chắc độc lập, chủ quyền, thống nhất, toàn vẹn lãnh thổ của Tổ quốc, bảo vệ (X), chế độ xã hội chủ nghĩa, nền văn hoá và lợi ích quốc gia – dân tộc; giữ vững môi trường (Y), an ninh quốc gia, an ninh con người; xây dựng xã hội (Z) để phát triển đất nước theo định hướng xã hội chủ nghĩa”. </a:t>
            </a:r>
            <a:endParaRPr lang="en-US" sz="2400" dirty="0">
              <a:solidFill>
                <a:schemeClr val="tx1"/>
              </a:solidFill>
              <a:latin typeface="Times New Roman" panose="02020603050405020304" pitchFamily="18" charset="0"/>
              <a:cs typeface="Times New Roman" panose="02020603050405020304" pitchFamily="18" charset="0"/>
            </a:endParaRPr>
          </a:p>
          <a:p>
            <a:pPr marL="0" lvl="1" indent="457200" algn="just">
              <a:lnSpc>
                <a:spcPts val="2700"/>
              </a:lnSpc>
              <a:spcBef>
                <a:spcPts val="300"/>
              </a:spcBef>
              <a:spcAft>
                <a:spcPts val="300"/>
              </a:spcAft>
            </a:pPr>
            <a:r>
              <a:rPr lang="vi-VN" sz="2400" dirty="0">
                <a:solidFill>
                  <a:schemeClr val="tx1"/>
                </a:solidFill>
                <a:latin typeface="Times New Roman" panose="02020603050405020304" pitchFamily="18" charset="0"/>
                <a:cs typeface="Times New Roman" panose="02020603050405020304" pitchFamily="18" charset="0"/>
              </a:rPr>
              <a:t>Từ ngữ cần điền tương ứng vào chỗ (X), (Y), (Z) trong câu trên để hoàn chỉnh nội dung về mục tiêu Chiến lược bảo vệ Tổ quốc Việt Nam xã hội chủ nghĩa trong tình hình mới là:</a:t>
            </a:r>
            <a:endParaRPr lang="en-US" sz="24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8112582" y="4694247"/>
            <a:ext cx="3189081" cy="633949"/>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dirty="0">
                <a:solidFill>
                  <a:schemeClr val="tx1"/>
                </a:solidFill>
                <a:latin typeface="Times New Roman" panose="02020603050405020304" pitchFamily="18" charset="0"/>
                <a:cs typeface="Times New Roman" panose="02020603050405020304" pitchFamily="18" charset="0"/>
              </a:rPr>
              <a:t>B</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X-1, Y-2, Z-3</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8112581" y="5572301"/>
            <a:ext cx="3189081" cy="64411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D.</a:t>
            </a:r>
            <a:r>
              <a:rPr lang="en-US" sz="2800" dirty="0">
                <a:solidFill>
                  <a:schemeClr val="tx1"/>
                </a:solidFill>
                <a:latin typeface="Times New Roman" panose="02020603050405020304" pitchFamily="18" charset="0"/>
                <a:cs typeface="Times New Roman" panose="02020603050405020304" pitchFamily="18" charset="0"/>
              </a:rPr>
              <a:t> X-2, Y-1, Z-3</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2265622" y="4645099"/>
            <a:ext cx="3183834" cy="633949"/>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dirty="0">
                <a:solidFill>
                  <a:schemeClr val="tx1"/>
                </a:solidFill>
                <a:latin typeface="Times New Roman" panose="02020603050405020304" pitchFamily="18" charset="0"/>
                <a:cs typeface="Times New Roman" panose="02020603050405020304" pitchFamily="18" charset="0"/>
              </a:rPr>
              <a:t>A</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X-2, Y-3, Z-1 </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sz="2800" dirty="0" err="1">
                <a:latin typeface="Times New Roman" panose="02020603050405020304" pitchFamily="18" charset="0"/>
                <a:cs typeface="Times New Roman" panose="02020603050405020304" pitchFamily="18" charset="0"/>
              </a:rPr>
              <a:t>Đáp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án</a:t>
            </a:r>
            <a:endParaRPr lang="en-US" sz="2800"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12" name="Rectangle: Rounded Corners 2">
            <a:extLst>
              <a:ext uri="{FF2B5EF4-FFF2-40B4-BE49-F238E27FC236}">
                <a16:creationId xmlns:a16="http://schemas.microsoft.com/office/drawing/2014/main" id="{7E3061CA-208A-B057-90CB-097F465A5EC3}"/>
              </a:ext>
            </a:extLst>
          </p:cNvPr>
          <p:cNvSpPr/>
          <p:nvPr/>
        </p:nvSpPr>
        <p:spPr>
          <a:xfrm>
            <a:off x="2260375" y="5549227"/>
            <a:ext cx="3189081" cy="633950"/>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C.</a:t>
            </a:r>
            <a:r>
              <a:rPr lang="en-US" sz="2800" dirty="0">
                <a:solidFill>
                  <a:schemeClr val="tx1"/>
                </a:solidFill>
                <a:latin typeface="Times New Roman" panose="02020603050405020304" pitchFamily="18" charset="0"/>
                <a:cs typeface="Times New Roman" panose="02020603050405020304" pitchFamily="18" charset="0"/>
              </a:rPr>
              <a:t> X-3, Y-1, Z-2 </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4" name="image4.png">
            <a:extLst>
              <a:ext uri="{FF2B5EF4-FFF2-40B4-BE49-F238E27FC236}">
                <a16:creationId xmlns:a16="http://schemas.microsoft.com/office/drawing/2014/main" id="{1FCE8F72-985F-EE02-2B80-2B4F72877D96}"/>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7" name="Group 11">
            <a:extLst>
              <a:ext uri="{FF2B5EF4-FFF2-40B4-BE49-F238E27FC236}">
                <a16:creationId xmlns:a16="http://schemas.microsoft.com/office/drawing/2014/main" id="{EA11EF2C-C956-EA90-FABF-D42B2AFB9035}"/>
              </a:ext>
            </a:extLst>
          </p:cNvPr>
          <p:cNvGrpSpPr>
            <a:grpSpLocks/>
          </p:cNvGrpSpPr>
          <p:nvPr/>
        </p:nvGrpSpPr>
        <p:grpSpPr bwMode="auto">
          <a:xfrm>
            <a:off x="858228" y="174399"/>
            <a:ext cx="625171" cy="612210"/>
            <a:chOff x="0" y="0"/>
            <a:chExt cx="666" cy="559"/>
          </a:xfrm>
        </p:grpSpPr>
        <p:sp>
          <p:nvSpPr>
            <p:cNvPr id="10" name="Freeform 12">
              <a:extLst>
                <a:ext uri="{FF2B5EF4-FFF2-40B4-BE49-F238E27FC236}">
                  <a16:creationId xmlns:a16="http://schemas.microsoft.com/office/drawing/2014/main" id="{CA70D1C3-2E6E-AB56-DB18-0BA62DC7FE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6543126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823803" y="760418"/>
            <a:ext cx="9509969" cy="234451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ts val="300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1.2.</a:t>
            </a:r>
            <a:r>
              <a:rPr lang="vi-VN" sz="2800" dirty="0">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Cho thông tin sau: “Một nội dung về quan điểm Chiến lược bảo vệ Tổ quốc Việt Nam xã hội chủ nghĩa trong tình hình mới là giữ vững (.....) đối với sự nghiệp bảo vệ Tổ quốc”.</a:t>
            </a:r>
            <a:endParaRPr lang="en-US" sz="2800" dirty="0">
              <a:solidFill>
                <a:schemeClr val="tx1"/>
              </a:solidFill>
              <a:latin typeface="Times New Roman" panose="02020603050405020304" pitchFamily="18" charset="0"/>
              <a:cs typeface="Times New Roman" panose="02020603050405020304" pitchFamily="18" charset="0"/>
            </a:endParaRPr>
          </a:p>
          <a:p>
            <a:pPr algn="just">
              <a:lnSpc>
                <a:spcPts val="3000"/>
              </a:lnSpc>
              <a:spcBef>
                <a:spcPts val="600"/>
              </a:spcBef>
              <a:spcAft>
                <a:spcPts val="600"/>
              </a:spcAft>
            </a:pPr>
            <a:r>
              <a:rPr lang="en-US" sz="2800" dirty="0" err="1">
                <a:solidFill>
                  <a:schemeClr val="tx1"/>
                </a:solidFill>
                <a:latin typeface="Times New Roman" panose="02020603050405020304" pitchFamily="18" charset="0"/>
                <a:cs typeface="Times New Roman" panose="02020603050405020304" pitchFamily="18" charset="0"/>
              </a:rPr>
              <a:t>Từ</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ngữ</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cần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điền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vào</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chỗ</a:t>
            </a:r>
            <a:r>
              <a:rPr lang="en-US" sz="2800" dirty="0">
                <a:solidFill>
                  <a:schemeClr val="tx1"/>
                </a:solidFill>
                <a:latin typeface="Times New Roman" panose="02020603050405020304" pitchFamily="18" charset="0"/>
                <a:cs typeface="Times New Roman" panose="02020603050405020304" pitchFamily="18" charset="0"/>
              </a:rPr>
              <a:t> (.....) </a:t>
            </a:r>
            <a:r>
              <a:rPr lang="en-US" sz="2800" dirty="0" err="1">
                <a:solidFill>
                  <a:schemeClr val="tx1"/>
                </a:solidFill>
                <a:latin typeface="Times New Roman" panose="02020603050405020304" pitchFamily="18" charset="0"/>
                <a:cs typeface="Times New Roman" panose="02020603050405020304" pitchFamily="18" charset="0"/>
              </a:rPr>
              <a:t>trong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câu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trên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là</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6465455" y="3624609"/>
            <a:ext cx="5273963" cy="90145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B</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sự</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lãnh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đạo</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tuyệt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đối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Đảng</a:t>
            </a:r>
            <a:r>
              <a:rPr lang="en-US"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465455" y="4668069"/>
            <a:ext cx="5273963" cy="1150840"/>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D.</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sự</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lãnh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đạo</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tuyệt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đối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toàn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diện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về</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mọi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mặt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Đảng</a:t>
            </a:r>
            <a:r>
              <a:rPr lang="en-US"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191490" y="4668069"/>
            <a:ext cx="5061528" cy="1150840"/>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C</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sự</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lãnh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đạo</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trực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tiếp</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tuyệt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đối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về</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mọi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mặt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Đảng</a:t>
            </a:r>
            <a:r>
              <a:rPr lang="en-US"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sz="2800" dirty="0" err="1">
                <a:latin typeface="Times New Roman" panose="02020603050405020304" pitchFamily="18" charset="0"/>
                <a:cs typeface="Times New Roman" panose="02020603050405020304" pitchFamily="18" charset="0"/>
              </a:rPr>
              <a:t>Đáp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án</a:t>
            </a:r>
            <a:endParaRPr lang="en-US" sz="2800"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12" name="Rectangle: Rounded Corners 2">
            <a:extLst>
              <a:ext uri="{FF2B5EF4-FFF2-40B4-BE49-F238E27FC236}">
                <a16:creationId xmlns:a16="http://schemas.microsoft.com/office/drawing/2014/main" id="{7E3061CA-208A-B057-90CB-097F465A5EC3}"/>
              </a:ext>
            </a:extLst>
          </p:cNvPr>
          <p:cNvSpPr/>
          <p:nvPr/>
        </p:nvSpPr>
        <p:spPr>
          <a:xfrm>
            <a:off x="1191491" y="3624608"/>
            <a:ext cx="5061528" cy="90145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A. </a:t>
            </a:r>
            <a:r>
              <a:rPr lang="en-US" sz="2800" dirty="0" err="1">
                <a:solidFill>
                  <a:schemeClr val="tx1"/>
                </a:solidFill>
                <a:latin typeface="Times New Roman" panose="02020603050405020304" pitchFamily="18" charset="0"/>
                <a:cs typeface="Times New Roman" panose="02020603050405020304" pitchFamily="18" charset="0"/>
              </a:rPr>
              <a:t>sự</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lãnh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đạo</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trực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tiếp</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Đảng</a:t>
            </a:r>
            <a:r>
              <a:rPr lang="en-US"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4" name="image4.png">
            <a:extLst>
              <a:ext uri="{FF2B5EF4-FFF2-40B4-BE49-F238E27FC236}">
                <a16:creationId xmlns:a16="http://schemas.microsoft.com/office/drawing/2014/main" id="{1FCE8F72-985F-EE02-2B80-2B4F72877D96}"/>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7" name="Group 11">
            <a:extLst>
              <a:ext uri="{FF2B5EF4-FFF2-40B4-BE49-F238E27FC236}">
                <a16:creationId xmlns:a16="http://schemas.microsoft.com/office/drawing/2014/main" id="{EA11EF2C-C956-EA90-FABF-D42B2AFB9035}"/>
              </a:ext>
            </a:extLst>
          </p:cNvPr>
          <p:cNvGrpSpPr>
            <a:grpSpLocks/>
          </p:cNvGrpSpPr>
          <p:nvPr/>
        </p:nvGrpSpPr>
        <p:grpSpPr bwMode="auto">
          <a:xfrm>
            <a:off x="858228" y="174399"/>
            <a:ext cx="625171" cy="612210"/>
            <a:chOff x="0" y="0"/>
            <a:chExt cx="666" cy="559"/>
          </a:xfrm>
        </p:grpSpPr>
        <p:sp>
          <p:nvSpPr>
            <p:cNvPr id="10" name="Freeform 12">
              <a:extLst>
                <a:ext uri="{FF2B5EF4-FFF2-40B4-BE49-F238E27FC236}">
                  <a16:creationId xmlns:a16="http://schemas.microsoft.com/office/drawing/2014/main" id="{CA70D1C3-2E6E-AB56-DB18-0BA62DC7FE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4954917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3451" y="1507514"/>
            <a:ext cx="9129486" cy="95196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3451" y="1568387"/>
            <a:ext cx="9117628" cy="830997"/>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T</a:t>
            </a:r>
            <a:r>
              <a:rPr lang="en-GB" sz="2400" b="1">
                <a:solidFill>
                  <a:srgbClr val="000000"/>
                </a:solidFill>
                <a:effectLst/>
                <a:latin typeface="Times New Roman" panose="02020603050405020304" pitchFamily="18" charset="0"/>
                <a:ea typeface="Calibri" panose="020F0502020204030204" pitchFamily="34" charset="0"/>
              </a:rPr>
              <a:t>ổng thể nói chung những giá trị vật chất và tinh thần do con người sáng tạo ra trong quá trình lịch sử.</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2338" y="2544230"/>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3898381" y="31164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313446" y="3116482"/>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3095820" y="31164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3959982" y="317894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Ă</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6384099" y="318393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O</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3159516" y="317894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V</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7113723" y="31164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7171670" y="317894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Á</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146814" y="1035843"/>
            <a:ext cx="577974" cy="577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3</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4700942" y="31164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4758889" y="317843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A7485D24-EDE9-59C3-14E4-50BD6A40FF58}"/>
              </a:ext>
            </a:extLst>
          </p:cNvPr>
          <p:cNvSpPr/>
          <p:nvPr/>
        </p:nvSpPr>
        <p:spPr>
          <a:xfrm>
            <a:off x="5507194" y="311648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1CA8D3F1-B78A-09C0-027C-0AB0380F82DD}"/>
              </a:ext>
            </a:extLst>
          </p:cNvPr>
          <p:cNvSpPr/>
          <p:nvPr/>
        </p:nvSpPr>
        <p:spPr>
          <a:xfrm>
            <a:off x="5565141" y="317843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pic>
        <p:nvPicPr>
          <p:cNvPr id="16" name="Picture 15" descr="A blue and white alarm clock with bells&#10;&#10;Description automatically generated">
            <a:extLst>
              <a:ext uri="{FF2B5EF4-FFF2-40B4-BE49-F238E27FC236}">
                <a16:creationId xmlns:a16="http://schemas.microsoft.com/office/drawing/2014/main" id="{29A03E10-18C8-CA36-5174-BC05FC4E37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186217" y="1601033"/>
            <a:ext cx="1301009" cy="1031659"/>
          </a:xfrm>
          <a:prstGeom prst="rect">
            <a:avLst/>
          </a:prstGeom>
        </p:spPr>
      </p:pic>
      <p:sp>
        <p:nvSpPr>
          <p:cNvPr id="17" name="Oval 16">
            <a:extLst>
              <a:ext uri="{FF2B5EF4-FFF2-40B4-BE49-F238E27FC236}">
                <a16:creationId xmlns:a16="http://schemas.microsoft.com/office/drawing/2014/main" id="{1C305C04-793C-0C5F-9C0A-1A346698FB5E}"/>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D8B36503-858C-F8C2-94F7-87775617D1D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DAA5EABC-F31D-19C2-F0D5-05F76B3522E4}"/>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770100D9-4EE5-DED0-AEB5-87A6EDDA4B6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C6898913-93F7-F4B2-9E4F-984341565E85}"/>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0E2FFC69-F1C8-DAB9-D78C-28DE73F05AE1}"/>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178EFBBD-2A00-8728-9489-360E1518A1D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1444129-2D31-B1B0-1C4D-55300081F5B7}"/>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B6330C8-D031-5702-86E4-CD43329F4BE3}"/>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2768328E-DBAB-3B40-45C0-1D75DA03197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EB097984-3ED9-8306-182E-FEF7D066C85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CBD9166-EF2B-3971-45E4-4166AA3EFA6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4DAC6D4-7E44-96FF-A7FB-38F863357E19}"/>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E3B3A033-622F-1C19-443D-6BF3C2675E3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73276BB-0A7B-2B3F-D594-5D50D50F3D6B}"/>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3B4D86AF-24E7-CFCA-06CD-5C28F01964B6}"/>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740B098-5A5D-B45A-CBA3-D091B8ABD9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7E8DFC9-C3E6-C00D-2EE4-5148874FA81B}"/>
              </a:ext>
            </a:extLst>
          </p:cNvPr>
          <p:cNvSpPr txBox="1"/>
          <p:nvPr/>
        </p:nvSpPr>
        <p:spPr>
          <a:xfrm>
            <a:off x="617328" y="4044659"/>
            <a:ext cx="10162890" cy="830997"/>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a:t>
            </a:r>
            <a:r>
              <a:rPr lang="en-US" sz="2400">
                <a:solidFill>
                  <a:srgbClr val="00B050"/>
                </a:solidFill>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Xây dựng sức mạnh tổng hợp của đất nước về chính trị, tư tưởng, kinh tế, xã hội, </a:t>
            </a:r>
            <a:r>
              <a:rPr lang="en-GB" sz="2400">
                <a:solidFill>
                  <a:srgbClr val="FF0000"/>
                </a:solidFill>
                <a:latin typeface="Arial" panose="020B0604020202020204" pitchFamily="34" charset="0"/>
                <a:cs typeface="Arial" panose="020B0604020202020204" pitchFamily="34" charset="0"/>
              </a:rPr>
              <a:t>văn hoá</a:t>
            </a:r>
            <a:r>
              <a:rPr lang="en-GB" sz="2400">
                <a:latin typeface="Arial" panose="020B0604020202020204" pitchFamily="34" charset="0"/>
                <a:cs typeface="Arial" panose="020B0604020202020204" pitchFamily="34" charset="0"/>
              </a:rPr>
              <a:t>, quốc phòng, an ninh, đối ngoại.</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01BDC294-D5C3-899B-D9F8-9E9A4B5630F7}"/>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35" name="Group 34">
            <a:extLst>
              <a:ext uri="{FF2B5EF4-FFF2-40B4-BE49-F238E27FC236}">
                <a16:creationId xmlns:a16="http://schemas.microsoft.com/office/drawing/2014/main" id="{9ECA5135-F412-6CE2-D53B-808D07D322D5}"/>
              </a:ext>
            </a:extLst>
          </p:cNvPr>
          <p:cNvGrpSpPr>
            <a:grpSpLocks/>
          </p:cNvGrpSpPr>
          <p:nvPr/>
        </p:nvGrpSpPr>
        <p:grpSpPr bwMode="auto">
          <a:xfrm>
            <a:off x="10929567" y="755406"/>
            <a:ext cx="625171" cy="612210"/>
            <a:chOff x="0" y="0"/>
            <a:chExt cx="666" cy="559"/>
          </a:xfrm>
        </p:grpSpPr>
        <p:sp>
          <p:nvSpPr>
            <p:cNvPr id="36" name="Freeform 35">
              <a:extLst>
                <a:ext uri="{FF2B5EF4-FFF2-40B4-BE49-F238E27FC236}">
                  <a16:creationId xmlns:a16="http://schemas.microsoft.com/office/drawing/2014/main" id="{F5854A90-5E3A-9181-8CD3-6AD54C8CBC1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1374107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1"/>
                </p:tgtEl>
              </p:cMediaNode>
            </p:audio>
            <p:seq concurrent="1" nextAc="seek">
              <p:cTn id="30" restart="whenNotActive" fill="hold" evtFilter="cancelBubble" nodeType="interactiveSeq">
                <p:stCondLst>
                  <p:cond evt="onClick" delay="0">
                    <p:tgtEl>
                      <p:spTgt spid="17"/>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5" grpId="0" animBg="1"/>
      <p:bldP spid="1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823803" y="760418"/>
            <a:ext cx="9509969" cy="234451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ts val="300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1.3. </a:t>
            </a:r>
            <a:r>
              <a:rPr lang="vi-VN" sz="2800" dirty="0">
                <a:solidFill>
                  <a:schemeClr val="tx1"/>
                </a:solidFill>
                <a:latin typeface="Times New Roman" panose="02020603050405020304" pitchFamily="18" charset="0"/>
                <a:cs typeface="Times New Roman" panose="02020603050405020304" pitchFamily="18" charset="0"/>
              </a:rPr>
              <a:t>Cho thông tin sau: Chiến lược bảo vệ Tổ quốc Việt Nam xã hội chủ nghĩa trong tình hình mới nêu: </a:t>
            </a:r>
            <a:r>
              <a:rPr lang="en-US" sz="2800" dirty="0">
                <a:solidFill>
                  <a:schemeClr val="tx1"/>
                </a:solidFill>
                <a:latin typeface="Times New Roman" panose="02020603050405020304" pitchFamily="18" charset="0"/>
                <a:cs typeface="Times New Roman" panose="02020603050405020304" pitchFamily="18" charset="0"/>
              </a:rPr>
              <a:t>“</a:t>
            </a:r>
            <a:r>
              <a:rPr lang="vi-VN" sz="2800" dirty="0">
                <a:solidFill>
                  <a:schemeClr val="tx1"/>
                </a:solidFill>
                <a:latin typeface="Times New Roman" panose="02020603050405020304" pitchFamily="18" charset="0"/>
                <a:cs typeface="Times New Roman" panose="02020603050405020304" pitchFamily="18" charset="0"/>
              </a:rPr>
              <a:t>Những ai tôn trọng (.....), thiết lập và mở rộng quan hệ hữu nghị, hợp tác bình đẳng, cùng có lợi với Việt Nam đều là đối tác.</a:t>
            </a:r>
            <a:r>
              <a:rPr lang="en-US" sz="2800" dirty="0">
                <a:solidFill>
                  <a:schemeClr val="tx1"/>
                </a:solidFill>
                <a:latin typeface="Times New Roman" panose="02020603050405020304" pitchFamily="18" charset="0"/>
                <a:cs typeface="Times New Roman" panose="02020603050405020304" pitchFamily="18" charset="0"/>
              </a:rPr>
              <a:t>”</a:t>
            </a:r>
          </a:p>
          <a:p>
            <a:pPr algn="just">
              <a:lnSpc>
                <a:spcPts val="3000"/>
              </a:lnSpc>
              <a:spcBef>
                <a:spcPts val="600"/>
              </a:spcBef>
              <a:spcAft>
                <a:spcPts val="600"/>
              </a:spcAft>
            </a:pPr>
            <a:r>
              <a:rPr lang="en-US" sz="2800" dirty="0">
                <a:solidFill>
                  <a:schemeClr val="tx1"/>
                </a:solidFill>
                <a:latin typeface="Times New Roman" panose="02020603050405020304" pitchFamily="18" charset="0"/>
                <a:cs typeface="Times New Roman" panose="02020603050405020304" pitchFamily="18" charset="0"/>
              </a:rPr>
              <a:t>T</a:t>
            </a:r>
            <a:r>
              <a:rPr lang="vi-VN" sz="2800" dirty="0">
                <a:solidFill>
                  <a:schemeClr val="tx1"/>
                </a:solidFill>
                <a:latin typeface="Times New Roman" panose="02020603050405020304" pitchFamily="18" charset="0"/>
                <a:cs typeface="Times New Roman" panose="02020603050405020304" pitchFamily="18" charset="0"/>
              </a:rPr>
              <a:t>ừ ngữ cần điền vào chỗ (.....) trong câu trên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là</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6465455" y="3624609"/>
            <a:ext cx="5273963" cy="90145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B</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độc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lập</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tự</a:t>
            </a:r>
            <a:r>
              <a:rPr lang="en-US" sz="2800" dirty="0">
                <a:solidFill>
                  <a:schemeClr val="tx1"/>
                </a:solidFill>
                <a:latin typeface="Times New Roman" panose="02020603050405020304" pitchFamily="18" charset="0"/>
                <a:cs typeface="Times New Roman" panose="02020603050405020304" pitchFamily="18" charset="0"/>
              </a:rPr>
              <a:t> do </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465455" y="4883417"/>
            <a:ext cx="5273963" cy="935492"/>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D.</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độc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lập</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chủ</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tự</a:t>
            </a:r>
            <a:r>
              <a:rPr lang="en-US" sz="2800" dirty="0">
                <a:solidFill>
                  <a:schemeClr val="tx1"/>
                </a:solidFill>
                <a:latin typeface="Times New Roman" panose="02020603050405020304" pitchFamily="18" charset="0"/>
                <a:cs typeface="Times New Roman" panose="02020603050405020304" pitchFamily="18" charset="0"/>
              </a:rPr>
              <a:t> do</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283853" y="3624609"/>
            <a:ext cx="5061528" cy="90145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A</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độc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lập</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chủ</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vi-VN" sz="2800" dirty="0">
                <a:solidFill>
                  <a:schemeClr val="tx1"/>
                </a:solidFill>
                <a:latin typeface="Times New Roman" panose="02020603050405020304" pitchFamily="18" charset="0"/>
                <a:cs typeface="Times New Roman" panose="02020603050405020304" pitchFamily="18" charset="0"/>
              </a:rPr>
              <a:t> </a:t>
            </a:r>
            <a:r>
              <a:rPr lang="en-US" sz="2800" dirty="0">
                <a:solidFill>
                  <a:schemeClr val="tx1"/>
                </a:solidFill>
                <a:latin typeface="Times New Roman" panose="02020603050405020304" pitchFamily="18" charset="0"/>
                <a:cs typeface="Times New Roman" panose="02020603050405020304" pitchFamily="18" charset="0"/>
              </a:rPr>
              <a:t> </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sz="2800" dirty="0" err="1">
                <a:latin typeface="Times New Roman" panose="02020603050405020304" pitchFamily="18" charset="0"/>
                <a:cs typeface="Times New Roman" panose="02020603050405020304" pitchFamily="18" charset="0"/>
              </a:rPr>
              <a:t>Đáp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án</a:t>
            </a:r>
            <a:endParaRPr lang="en-US" sz="2800"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12" name="Rectangle: Rounded Corners 2">
            <a:extLst>
              <a:ext uri="{FF2B5EF4-FFF2-40B4-BE49-F238E27FC236}">
                <a16:creationId xmlns:a16="http://schemas.microsoft.com/office/drawing/2014/main" id="{7E3061CA-208A-B057-90CB-097F465A5EC3}"/>
              </a:ext>
            </a:extLst>
          </p:cNvPr>
          <p:cNvSpPr/>
          <p:nvPr/>
        </p:nvSpPr>
        <p:spPr>
          <a:xfrm>
            <a:off x="1283853" y="4917451"/>
            <a:ext cx="5061528" cy="90145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C. </a:t>
            </a:r>
            <a:r>
              <a:rPr lang="en-US" sz="2800" dirty="0" err="1">
                <a:solidFill>
                  <a:schemeClr val="tx1"/>
                </a:solidFill>
                <a:latin typeface="Times New Roman" panose="02020603050405020304" pitchFamily="18" charset="0"/>
                <a:cs typeface="Times New Roman" panose="02020603050405020304" pitchFamily="18" charset="0"/>
              </a:rPr>
              <a:t>độc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lập</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tự</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quyết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tự</a:t>
            </a:r>
            <a:r>
              <a:rPr lang="en-US" sz="2800" dirty="0">
                <a:solidFill>
                  <a:schemeClr val="tx1"/>
                </a:solidFill>
                <a:latin typeface="Times New Roman" panose="02020603050405020304" pitchFamily="18" charset="0"/>
                <a:cs typeface="Times New Roman" panose="02020603050405020304" pitchFamily="18" charset="0"/>
              </a:rPr>
              <a:t> do</a:t>
            </a:r>
          </a:p>
        </p:txBody>
      </p:sp>
      <p:pic>
        <p:nvPicPr>
          <p:cNvPr id="4" name="image4.png">
            <a:extLst>
              <a:ext uri="{FF2B5EF4-FFF2-40B4-BE49-F238E27FC236}">
                <a16:creationId xmlns:a16="http://schemas.microsoft.com/office/drawing/2014/main" id="{1FCE8F72-985F-EE02-2B80-2B4F72877D96}"/>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7" name="Group 11">
            <a:extLst>
              <a:ext uri="{FF2B5EF4-FFF2-40B4-BE49-F238E27FC236}">
                <a16:creationId xmlns:a16="http://schemas.microsoft.com/office/drawing/2014/main" id="{EA11EF2C-C956-EA90-FABF-D42B2AFB9035}"/>
              </a:ext>
            </a:extLst>
          </p:cNvPr>
          <p:cNvGrpSpPr>
            <a:grpSpLocks/>
          </p:cNvGrpSpPr>
          <p:nvPr/>
        </p:nvGrpSpPr>
        <p:grpSpPr bwMode="auto">
          <a:xfrm>
            <a:off x="858228" y="174399"/>
            <a:ext cx="625171" cy="612210"/>
            <a:chOff x="0" y="0"/>
            <a:chExt cx="666" cy="559"/>
          </a:xfrm>
        </p:grpSpPr>
        <p:sp>
          <p:nvSpPr>
            <p:cNvPr id="10" name="Freeform 12">
              <a:extLst>
                <a:ext uri="{FF2B5EF4-FFF2-40B4-BE49-F238E27FC236}">
                  <a16:creationId xmlns:a16="http://schemas.microsoft.com/office/drawing/2014/main" id="{CA70D1C3-2E6E-AB56-DB18-0BA62DC7FE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1655850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823803" y="760418"/>
            <a:ext cx="9509969" cy="234451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ts val="300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1.4. </a:t>
            </a:r>
            <a:r>
              <a:rPr lang="vi-VN" sz="2800" dirty="0">
                <a:solidFill>
                  <a:schemeClr val="tx1"/>
                </a:solidFill>
                <a:latin typeface="Times New Roman" panose="02020603050405020304" pitchFamily="18" charset="0"/>
                <a:cs typeface="Times New Roman" panose="02020603050405020304" pitchFamily="18" charset="0"/>
              </a:rPr>
              <a:t>Cho thông tin sau: “Chiến lược bảo vệ Tổ quốc Việt Nam xã hội chủ nghĩa trong tình hình mới nêu: Bất kì thế lực nào có âm mưu và hành động chống phá (.....) trong sự nghiệp xây dựng và bảo vệ Tổ quốc đều là đối tượng của chúng ta”.</a:t>
            </a:r>
            <a:endParaRPr lang="en-US" sz="2800" dirty="0">
              <a:solidFill>
                <a:schemeClr val="tx1"/>
              </a:solidFill>
              <a:latin typeface="Times New Roman" panose="02020603050405020304" pitchFamily="18" charset="0"/>
              <a:cs typeface="Times New Roman" panose="02020603050405020304" pitchFamily="18" charset="0"/>
            </a:endParaRPr>
          </a:p>
          <a:p>
            <a:pPr algn="just">
              <a:lnSpc>
                <a:spcPts val="3000"/>
              </a:lnSpc>
              <a:spcBef>
                <a:spcPts val="600"/>
              </a:spcBef>
              <a:spcAft>
                <a:spcPts val="600"/>
              </a:spcAft>
            </a:pPr>
            <a:r>
              <a:rPr lang="en-US" sz="2800" dirty="0">
                <a:solidFill>
                  <a:schemeClr val="tx1"/>
                </a:solidFill>
                <a:latin typeface="Times New Roman" panose="02020603050405020304" pitchFamily="18" charset="0"/>
                <a:cs typeface="Times New Roman" panose="02020603050405020304" pitchFamily="18" charset="0"/>
              </a:rPr>
              <a:t>T</a:t>
            </a:r>
            <a:r>
              <a:rPr lang="vi-VN" sz="2800" dirty="0">
                <a:solidFill>
                  <a:schemeClr val="tx1"/>
                </a:solidFill>
                <a:latin typeface="Times New Roman" panose="02020603050405020304" pitchFamily="18" charset="0"/>
                <a:cs typeface="Times New Roman" panose="02020603050405020304" pitchFamily="18" charset="0"/>
              </a:rPr>
              <a:t>ừ ngữ cần điền vào chỗ (.....) trong câu trên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là</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6465455" y="3624609"/>
            <a:ext cx="5273963" cy="90145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B</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độc lập, tự do của nước ta</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465455" y="4883417"/>
            <a:ext cx="5273963" cy="935492"/>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D. chế độ xã hội chủ nghĩa</a:t>
            </a:r>
            <a:r>
              <a:rPr lang="en-US"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 của nước ta</a:t>
            </a:r>
            <a:r>
              <a:rPr lang="en-US" sz="2800" dirty="0">
                <a:solidFill>
                  <a:schemeClr val="tx1"/>
                </a:solidFill>
                <a:latin typeface="Times New Roman" panose="02020603050405020304" pitchFamily="18" charset="0"/>
                <a:cs typeface="Times New Roman" panose="02020603050405020304" pitchFamily="18" charset="0"/>
              </a:rPr>
              <a:t> </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170813" y="4883417"/>
            <a:ext cx="5061528" cy="90145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C</a:t>
            </a:r>
            <a:r>
              <a:rPr lang="vi-VN" sz="2800" dirty="0">
                <a:solidFill>
                  <a:schemeClr val="tx1"/>
                </a:solidFill>
                <a:latin typeface="Times New Roman" panose="02020603050405020304" pitchFamily="18" charset="0"/>
                <a:cs typeface="Times New Roman" panose="02020603050405020304" pitchFamily="18" charset="0"/>
              </a:rPr>
              <a:t>. mục tiêu của nước ta</a:t>
            </a:r>
            <a:r>
              <a:rPr lang="en-US" sz="2800" dirty="0">
                <a:solidFill>
                  <a:schemeClr val="tx1"/>
                </a:solidFill>
                <a:latin typeface="Times New Roman" panose="02020603050405020304" pitchFamily="18" charset="0"/>
                <a:cs typeface="Times New Roman" panose="02020603050405020304" pitchFamily="18" charset="0"/>
              </a:rPr>
              <a:t> </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sz="2800" dirty="0" err="1">
                <a:latin typeface="Times New Roman" panose="02020603050405020304" pitchFamily="18" charset="0"/>
                <a:cs typeface="Times New Roman" panose="02020603050405020304" pitchFamily="18" charset="0"/>
              </a:rPr>
              <a:t>Đáp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án</a:t>
            </a:r>
            <a:endParaRPr lang="en-US" sz="2800"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12" name="Rectangle: Rounded Corners 2">
            <a:extLst>
              <a:ext uri="{FF2B5EF4-FFF2-40B4-BE49-F238E27FC236}">
                <a16:creationId xmlns:a16="http://schemas.microsoft.com/office/drawing/2014/main" id="{7E3061CA-208A-B057-90CB-097F465A5EC3}"/>
              </a:ext>
            </a:extLst>
          </p:cNvPr>
          <p:cNvSpPr/>
          <p:nvPr/>
        </p:nvSpPr>
        <p:spPr>
          <a:xfrm>
            <a:off x="1170813" y="3624608"/>
            <a:ext cx="5061528" cy="90145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A.</a:t>
            </a:r>
            <a:r>
              <a:rPr lang="vi-VN" sz="2800" dirty="0">
                <a:solidFill>
                  <a:schemeClr val="tx1"/>
                </a:solidFill>
                <a:latin typeface="Times New Roman" panose="02020603050405020304" pitchFamily="18" charset="0"/>
                <a:cs typeface="Times New Roman" panose="02020603050405020304" pitchFamily="18" charset="0"/>
              </a:rPr>
              <a:t> hoà bình của nước ta </a:t>
            </a:r>
            <a:r>
              <a:rPr lang="en-US" sz="2800" dirty="0">
                <a:solidFill>
                  <a:schemeClr val="tx1"/>
                </a:solidFill>
                <a:latin typeface="Times New Roman" panose="02020603050405020304" pitchFamily="18" charset="0"/>
                <a:cs typeface="Times New Roman" panose="02020603050405020304" pitchFamily="18" charset="0"/>
              </a:rPr>
              <a:t> </a:t>
            </a:r>
          </a:p>
        </p:txBody>
      </p:sp>
      <p:pic>
        <p:nvPicPr>
          <p:cNvPr id="4" name="image4.png">
            <a:extLst>
              <a:ext uri="{FF2B5EF4-FFF2-40B4-BE49-F238E27FC236}">
                <a16:creationId xmlns:a16="http://schemas.microsoft.com/office/drawing/2014/main" id="{1FCE8F72-985F-EE02-2B80-2B4F72877D96}"/>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7" name="Group 11">
            <a:extLst>
              <a:ext uri="{FF2B5EF4-FFF2-40B4-BE49-F238E27FC236}">
                <a16:creationId xmlns:a16="http://schemas.microsoft.com/office/drawing/2014/main" id="{EA11EF2C-C956-EA90-FABF-D42B2AFB9035}"/>
              </a:ext>
            </a:extLst>
          </p:cNvPr>
          <p:cNvGrpSpPr>
            <a:grpSpLocks/>
          </p:cNvGrpSpPr>
          <p:nvPr/>
        </p:nvGrpSpPr>
        <p:grpSpPr bwMode="auto">
          <a:xfrm>
            <a:off x="858228" y="174399"/>
            <a:ext cx="625171" cy="612210"/>
            <a:chOff x="0" y="0"/>
            <a:chExt cx="666" cy="559"/>
          </a:xfrm>
        </p:grpSpPr>
        <p:sp>
          <p:nvSpPr>
            <p:cNvPr id="10" name="Freeform 12">
              <a:extLst>
                <a:ext uri="{FF2B5EF4-FFF2-40B4-BE49-F238E27FC236}">
                  <a16:creationId xmlns:a16="http://schemas.microsoft.com/office/drawing/2014/main" id="{CA70D1C3-2E6E-AB56-DB18-0BA62DC7FE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3983159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823803" y="760418"/>
            <a:ext cx="9509969" cy="234451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ts val="300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1.5. </a:t>
            </a:r>
            <a:r>
              <a:rPr lang="vi-VN" sz="2800" dirty="0">
                <a:solidFill>
                  <a:schemeClr val="tx1"/>
                </a:solidFill>
                <a:latin typeface="Times New Roman" panose="02020603050405020304" pitchFamily="18" charset="0"/>
                <a:cs typeface="Times New Roman" panose="02020603050405020304" pitchFamily="18" charset="0"/>
              </a:rPr>
              <a:t>Chiến lược bảo vệ Tổ quốc Việt Nam xã hội chủ nghĩa trong tình hình mới nêu: Những ai tôn trọng độc lập, chủ quyền, thiết lập và mở rộng quan hệ hữu nghị, hợp tác bình đẳng, cùng có lợi với Việt Nam đều là</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170813" y="4900434"/>
            <a:ext cx="5061528" cy="90145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C</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đối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tượng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chúng</a:t>
            </a:r>
            <a:r>
              <a:rPr lang="en-US" sz="2800" dirty="0">
                <a:solidFill>
                  <a:schemeClr val="tx1"/>
                </a:solidFill>
                <a:latin typeface="Times New Roman" panose="02020603050405020304" pitchFamily="18" charset="0"/>
                <a:cs typeface="Times New Roman" panose="02020603050405020304" pitchFamily="18" charset="0"/>
              </a:rPr>
              <a:t> ta. </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465456" y="4883417"/>
            <a:ext cx="5061528" cy="935492"/>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D.</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bạn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bè</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chúng</a:t>
            </a:r>
            <a:r>
              <a:rPr lang="en-US" sz="2800" dirty="0">
                <a:solidFill>
                  <a:schemeClr val="tx1"/>
                </a:solidFill>
                <a:latin typeface="Times New Roman" panose="02020603050405020304" pitchFamily="18" charset="0"/>
                <a:cs typeface="Times New Roman" panose="02020603050405020304" pitchFamily="18" charset="0"/>
              </a:rPr>
              <a:t> ta.</a:t>
            </a:r>
            <a:r>
              <a:rPr lang="vi-VN" sz="2800" dirty="0">
                <a:solidFill>
                  <a:schemeClr val="tx1"/>
                </a:solidFill>
                <a:latin typeface="Times New Roman" panose="02020603050405020304" pitchFamily="18" charset="0"/>
                <a:cs typeface="Times New Roman" panose="02020603050405020304" pitchFamily="18" charset="0"/>
              </a:rPr>
              <a:t> </a:t>
            </a:r>
            <a:r>
              <a:rPr lang="en-US" sz="2800" dirty="0">
                <a:solidFill>
                  <a:schemeClr val="tx1"/>
                </a:solidFill>
                <a:latin typeface="Times New Roman" panose="02020603050405020304" pitchFamily="18" charset="0"/>
                <a:cs typeface="Times New Roman" panose="02020603050405020304" pitchFamily="18" charset="0"/>
              </a:rPr>
              <a:t> </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465455" y="3624608"/>
            <a:ext cx="5061528" cy="90145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B</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đối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chúng</a:t>
            </a:r>
            <a:r>
              <a:rPr lang="en-US" sz="2800" dirty="0">
                <a:solidFill>
                  <a:schemeClr val="tx1"/>
                </a:solidFill>
                <a:latin typeface="Times New Roman" panose="02020603050405020304" pitchFamily="18" charset="0"/>
                <a:cs typeface="Times New Roman" panose="02020603050405020304" pitchFamily="18" charset="0"/>
              </a:rPr>
              <a:t> ta. </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sz="2800" dirty="0" err="1">
                <a:latin typeface="Times New Roman" panose="02020603050405020304" pitchFamily="18" charset="0"/>
                <a:cs typeface="Times New Roman" panose="02020603050405020304" pitchFamily="18" charset="0"/>
              </a:rPr>
              <a:t>Đáp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án</a:t>
            </a:r>
            <a:endParaRPr lang="en-US" sz="2800"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12" name="Rectangle: Rounded Corners 2">
            <a:extLst>
              <a:ext uri="{FF2B5EF4-FFF2-40B4-BE49-F238E27FC236}">
                <a16:creationId xmlns:a16="http://schemas.microsoft.com/office/drawing/2014/main" id="{7E3061CA-208A-B057-90CB-097F465A5EC3}"/>
              </a:ext>
            </a:extLst>
          </p:cNvPr>
          <p:cNvSpPr/>
          <p:nvPr/>
        </p:nvSpPr>
        <p:spPr>
          <a:xfrm>
            <a:off x="1170813" y="3624608"/>
            <a:ext cx="5061528" cy="90145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A.</a:t>
            </a:r>
            <a:r>
              <a:rPr lang="vi-VN"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đồng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chí</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chúng</a:t>
            </a:r>
            <a:r>
              <a:rPr lang="en-US" sz="2800" dirty="0">
                <a:solidFill>
                  <a:schemeClr val="tx1"/>
                </a:solidFill>
                <a:latin typeface="Times New Roman" panose="02020603050405020304" pitchFamily="18" charset="0"/>
                <a:cs typeface="Times New Roman" panose="02020603050405020304" pitchFamily="18" charset="0"/>
              </a:rPr>
              <a:t> ta. </a:t>
            </a:r>
          </a:p>
        </p:txBody>
      </p:sp>
      <p:pic>
        <p:nvPicPr>
          <p:cNvPr id="4" name="image4.png">
            <a:extLst>
              <a:ext uri="{FF2B5EF4-FFF2-40B4-BE49-F238E27FC236}">
                <a16:creationId xmlns:a16="http://schemas.microsoft.com/office/drawing/2014/main" id="{1FCE8F72-985F-EE02-2B80-2B4F72877D96}"/>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7" name="Group 11">
            <a:extLst>
              <a:ext uri="{FF2B5EF4-FFF2-40B4-BE49-F238E27FC236}">
                <a16:creationId xmlns:a16="http://schemas.microsoft.com/office/drawing/2014/main" id="{EA11EF2C-C956-EA90-FABF-D42B2AFB9035}"/>
              </a:ext>
            </a:extLst>
          </p:cNvPr>
          <p:cNvGrpSpPr>
            <a:grpSpLocks/>
          </p:cNvGrpSpPr>
          <p:nvPr/>
        </p:nvGrpSpPr>
        <p:grpSpPr bwMode="auto">
          <a:xfrm>
            <a:off x="858228" y="174399"/>
            <a:ext cx="625171" cy="612210"/>
            <a:chOff x="0" y="0"/>
            <a:chExt cx="666" cy="559"/>
          </a:xfrm>
        </p:grpSpPr>
        <p:sp>
          <p:nvSpPr>
            <p:cNvPr id="10" name="Freeform 12">
              <a:extLst>
                <a:ext uri="{FF2B5EF4-FFF2-40B4-BE49-F238E27FC236}">
                  <a16:creationId xmlns:a16="http://schemas.microsoft.com/office/drawing/2014/main" id="{CA70D1C3-2E6E-AB56-DB18-0BA62DC7FE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6543274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823803" y="760418"/>
            <a:ext cx="9509969" cy="234451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ts val="300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1.6. </a:t>
            </a:r>
            <a:r>
              <a:rPr lang="vi-VN" sz="2800" dirty="0">
                <a:solidFill>
                  <a:schemeClr val="tx1"/>
                </a:solidFill>
                <a:latin typeface="Times New Roman" panose="02020603050405020304" pitchFamily="18" charset="0"/>
                <a:cs typeface="Times New Roman" panose="02020603050405020304" pitchFamily="18" charset="0"/>
              </a:rPr>
              <a:t>Chiến lược bảo vệ Tổ quốc Việt Nam xã hội chủ nghĩa trong tình hình mới nêu: Bất kì thế lực nào có âm mưu và hành động chống phá mục tiêu của nước ta trong sự nghiệp xây dựng và bảo vệ Tổ quốc đều là</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6465456" y="3545187"/>
            <a:ext cx="5061528" cy="90145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B</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đối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thủ</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chúng</a:t>
            </a:r>
            <a:r>
              <a:rPr lang="en-US" sz="2800" dirty="0">
                <a:solidFill>
                  <a:schemeClr val="tx1"/>
                </a:solidFill>
                <a:latin typeface="Times New Roman" panose="02020603050405020304" pitchFamily="18" charset="0"/>
                <a:cs typeface="Times New Roman" panose="02020603050405020304" pitchFamily="18" charset="0"/>
              </a:rPr>
              <a:t> ta. </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465456" y="4883417"/>
            <a:ext cx="5061528" cy="935492"/>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D.</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kẻ</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thù</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chúng</a:t>
            </a:r>
            <a:r>
              <a:rPr lang="en-US" sz="2800" dirty="0">
                <a:solidFill>
                  <a:schemeClr val="tx1"/>
                </a:solidFill>
                <a:latin typeface="Times New Roman" panose="02020603050405020304" pitchFamily="18" charset="0"/>
                <a:cs typeface="Times New Roman" panose="02020603050405020304" pitchFamily="18" charset="0"/>
              </a:rPr>
              <a:t> ta.</a:t>
            </a:r>
            <a:r>
              <a:rPr lang="vi-VN" sz="2800" dirty="0">
                <a:solidFill>
                  <a:schemeClr val="tx1"/>
                </a:solidFill>
                <a:latin typeface="Times New Roman" panose="02020603050405020304" pitchFamily="18" charset="0"/>
                <a:cs typeface="Times New Roman" panose="02020603050405020304" pitchFamily="18" charset="0"/>
              </a:rPr>
              <a:t> </a:t>
            </a:r>
            <a:r>
              <a:rPr lang="en-US" sz="2800" dirty="0">
                <a:solidFill>
                  <a:schemeClr val="tx1"/>
                </a:solidFill>
                <a:latin typeface="Times New Roman" panose="02020603050405020304" pitchFamily="18" charset="0"/>
                <a:cs typeface="Times New Roman" panose="02020603050405020304" pitchFamily="18" charset="0"/>
              </a:rPr>
              <a:t> </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1170813" y="4883417"/>
            <a:ext cx="5061528" cy="90145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C</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đối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tượng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chúng</a:t>
            </a:r>
            <a:r>
              <a:rPr lang="en-US" sz="2800" dirty="0">
                <a:solidFill>
                  <a:schemeClr val="tx1"/>
                </a:solidFill>
                <a:latin typeface="Times New Roman" panose="02020603050405020304" pitchFamily="18" charset="0"/>
                <a:cs typeface="Times New Roman" panose="02020603050405020304" pitchFamily="18" charset="0"/>
              </a:rPr>
              <a:t> ta. </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sz="2800" dirty="0" err="1">
                <a:latin typeface="Times New Roman" panose="02020603050405020304" pitchFamily="18" charset="0"/>
                <a:cs typeface="Times New Roman" panose="02020603050405020304" pitchFamily="18" charset="0"/>
              </a:rPr>
              <a:t>Đáp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án</a:t>
            </a:r>
            <a:endParaRPr lang="en-US" sz="2800"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12" name="Rectangle: Rounded Corners 2">
            <a:extLst>
              <a:ext uri="{FF2B5EF4-FFF2-40B4-BE49-F238E27FC236}">
                <a16:creationId xmlns:a16="http://schemas.microsoft.com/office/drawing/2014/main" id="{7E3061CA-208A-B057-90CB-097F465A5EC3}"/>
              </a:ext>
            </a:extLst>
          </p:cNvPr>
          <p:cNvSpPr/>
          <p:nvPr/>
        </p:nvSpPr>
        <p:spPr>
          <a:xfrm>
            <a:off x="1170813" y="3624608"/>
            <a:ext cx="5061528" cy="90145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A.</a:t>
            </a:r>
            <a:r>
              <a:rPr lang="vi-VN"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thù</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địch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chúng</a:t>
            </a:r>
            <a:r>
              <a:rPr lang="en-US" sz="2800" dirty="0">
                <a:solidFill>
                  <a:schemeClr val="tx1"/>
                </a:solidFill>
                <a:latin typeface="Times New Roman" panose="02020603050405020304" pitchFamily="18" charset="0"/>
                <a:cs typeface="Times New Roman" panose="02020603050405020304" pitchFamily="18" charset="0"/>
              </a:rPr>
              <a:t> ta. </a:t>
            </a:r>
          </a:p>
        </p:txBody>
      </p:sp>
      <p:pic>
        <p:nvPicPr>
          <p:cNvPr id="4" name="image4.png">
            <a:extLst>
              <a:ext uri="{FF2B5EF4-FFF2-40B4-BE49-F238E27FC236}">
                <a16:creationId xmlns:a16="http://schemas.microsoft.com/office/drawing/2014/main" id="{1FCE8F72-985F-EE02-2B80-2B4F72877D96}"/>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7" name="Group 11">
            <a:extLst>
              <a:ext uri="{FF2B5EF4-FFF2-40B4-BE49-F238E27FC236}">
                <a16:creationId xmlns:a16="http://schemas.microsoft.com/office/drawing/2014/main" id="{EA11EF2C-C956-EA90-FABF-D42B2AFB9035}"/>
              </a:ext>
            </a:extLst>
          </p:cNvPr>
          <p:cNvGrpSpPr>
            <a:grpSpLocks/>
          </p:cNvGrpSpPr>
          <p:nvPr/>
        </p:nvGrpSpPr>
        <p:grpSpPr bwMode="auto">
          <a:xfrm>
            <a:off x="858228" y="174399"/>
            <a:ext cx="625171" cy="612210"/>
            <a:chOff x="0" y="0"/>
            <a:chExt cx="666" cy="559"/>
          </a:xfrm>
        </p:grpSpPr>
        <p:sp>
          <p:nvSpPr>
            <p:cNvPr id="10" name="Freeform 12">
              <a:extLst>
                <a:ext uri="{FF2B5EF4-FFF2-40B4-BE49-F238E27FC236}">
                  <a16:creationId xmlns:a16="http://schemas.microsoft.com/office/drawing/2014/main" id="{CA70D1C3-2E6E-AB56-DB18-0BA62DC7FE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6296572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838227" y="628294"/>
            <a:ext cx="9761410"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1.7.</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b="0" i="0" dirty="0">
                <a:solidFill>
                  <a:schemeClr val="tx1"/>
                </a:solidFill>
                <a:effectLst/>
                <a:latin typeface="Times New Roman" panose="02020603050405020304" pitchFamily="18" charset="0"/>
                <a:cs typeface="Times New Roman" panose="02020603050405020304" pitchFamily="18" charset="0"/>
              </a:rPr>
              <a:t>Công ước Liên hợp quốc về Luật Biển năm 1982 gồm:</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838227" y="2734849"/>
            <a:ext cx="4081806"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A. </a:t>
            </a:r>
            <a:r>
              <a:rPr lang="en-US" sz="2800">
                <a:solidFill>
                  <a:schemeClr val="tx1"/>
                </a:solidFill>
                <a:latin typeface="Times New Roman" panose="02020603050405020304" pitchFamily="18" charset="0"/>
                <a:cs typeface="Times New Roman" panose="02020603050405020304" pitchFamily="18" charset="0"/>
              </a:rPr>
              <a:t>320 điều và 9 phụ lục.</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838226" y="4531564"/>
            <a:ext cx="4081805"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C. </a:t>
            </a:r>
            <a:r>
              <a:rPr lang="en-US" sz="2800" b="0" i="0">
                <a:solidFill>
                  <a:schemeClr val="tx1"/>
                </a:solidFill>
                <a:effectLst/>
                <a:latin typeface="Times New Roman" panose="02020603050405020304" pitchFamily="18" charset="0"/>
                <a:cs typeface="Times New Roman" panose="02020603050405020304" pitchFamily="18" charset="0"/>
              </a:rPr>
              <a:t>322 điều và 7 phụ lục.</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437077" y="4531564"/>
            <a:ext cx="4162560"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D. </a:t>
            </a:r>
            <a:r>
              <a:rPr lang="en-US" sz="2800" b="0" i="0" dirty="0">
                <a:solidFill>
                  <a:schemeClr val="tx1"/>
                </a:solidFill>
                <a:effectLst/>
                <a:latin typeface="Times New Roman" panose="02020603050405020304" pitchFamily="18" charset="0"/>
                <a:cs typeface="Times New Roman" panose="02020603050405020304" pitchFamily="18" charset="0"/>
              </a:rPr>
              <a:t>323 </a:t>
            </a:r>
            <a:r>
              <a:rPr lang="en-US" sz="2800" b="0" i="0" dirty="0" err="1">
                <a:solidFill>
                  <a:schemeClr val="tx1"/>
                </a:solidFill>
                <a:effectLst/>
                <a:latin typeface="Times New Roman" panose="02020603050405020304" pitchFamily="18" charset="0"/>
                <a:cs typeface="Times New Roman" panose="02020603050405020304" pitchFamily="18" charset="0"/>
              </a:rPr>
              <a:t>điều</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và</a:t>
            </a:r>
            <a:r>
              <a:rPr lang="en-US" sz="2800" b="0" i="0" dirty="0">
                <a:solidFill>
                  <a:schemeClr val="tx1"/>
                </a:solidFill>
                <a:effectLst/>
                <a:latin typeface="Times New Roman" panose="02020603050405020304" pitchFamily="18" charset="0"/>
                <a:cs typeface="Times New Roman" panose="02020603050405020304" pitchFamily="18" charset="0"/>
              </a:rPr>
              <a:t> 6 </a:t>
            </a:r>
            <a:r>
              <a:rPr lang="en-US" sz="2800" b="0" i="0" dirty="0" err="1">
                <a:solidFill>
                  <a:schemeClr val="tx1"/>
                </a:solidFill>
                <a:effectLst/>
                <a:latin typeface="Times New Roman" panose="02020603050405020304" pitchFamily="18" charset="0"/>
                <a:cs typeface="Times New Roman" panose="02020603050405020304" pitchFamily="18" charset="0"/>
              </a:rPr>
              <a:t>phụ</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lục</a:t>
            </a:r>
            <a:r>
              <a:rPr lang="en-US" sz="2800" b="0" i="0" dirty="0">
                <a:solidFill>
                  <a:schemeClr val="tx1"/>
                </a:solidFill>
                <a:effectLst/>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437078" y="2758583"/>
            <a:ext cx="4162559"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B. </a:t>
            </a:r>
            <a:r>
              <a:rPr lang="en-US" sz="2800" b="0" i="0" dirty="0">
                <a:solidFill>
                  <a:schemeClr val="tx1"/>
                </a:solidFill>
                <a:effectLst/>
                <a:latin typeface="Times New Roman" panose="02020603050405020304" pitchFamily="18" charset="0"/>
                <a:cs typeface="Times New Roman" panose="02020603050405020304" pitchFamily="18" charset="0"/>
              </a:rPr>
              <a:t>321 </a:t>
            </a:r>
            <a:r>
              <a:rPr lang="en-US" sz="2800" b="0" i="0" dirty="0" err="1">
                <a:solidFill>
                  <a:schemeClr val="tx1"/>
                </a:solidFill>
                <a:effectLst/>
                <a:latin typeface="Times New Roman" panose="02020603050405020304" pitchFamily="18" charset="0"/>
                <a:cs typeface="Times New Roman" panose="02020603050405020304" pitchFamily="18" charset="0"/>
              </a:rPr>
              <a:t>điều</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và</a:t>
            </a:r>
            <a:r>
              <a:rPr lang="en-US" sz="2800" b="0" i="0" dirty="0">
                <a:solidFill>
                  <a:schemeClr val="tx1"/>
                </a:solidFill>
                <a:effectLst/>
                <a:latin typeface="Times New Roman" panose="02020603050405020304" pitchFamily="18" charset="0"/>
                <a:cs typeface="Times New Roman" panose="02020603050405020304" pitchFamily="18" charset="0"/>
              </a:rPr>
              <a:t> 8 </a:t>
            </a:r>
            <a:r>
              <a:rPr lang="en-US" sz="2800" b="0" i="0" dirty="0" err="1">
                <a:solidFill>
                  <a:schemeClr val="tx1"/>
                </a:solidFill>
                <a:effectLst/>
                <a:latin typeface="Times New Roman" panose="02020603050405020304" pitchFamily="18" charset="0"/>
                <a:cs typeface="Times New Roman" panose="02020603050405020304" pitchFamily="18" charset="0"/>
              </a:rPr>
              <a:t>phụ</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lục</a:t>
            </a:r>
            <a:r>
              <a:rPr lang="en-US" sz="2800" b="0" i="0" dirty="0">
                <a:solidFill>
                  <a:schemeClr val="tx1"/>
                </a:solidFill>
                <a:effectLst/>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8" name="Đúng">
            <a:hlinkClick r:id="" action="ppaction://media"/>
            <a:extLst>
              <a:ext uri="{FF2B5EF4-FFF2-40B4-BE49-F238E27FC236}">
                <a16:creationId xmlns:a16="http://schemas.microsoft.com/office/drawing/2014/main" id="{B5CBFF4D-BE55-1E59-8E96-6D22EC66491A}"/>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7" name="image4.png">
            <a:extLst>
              <a:ext uri="{FF2B5EF4-FFF2-40B4-BE49-F238E27FC236}">
                <a16:creationId xmlns:a16="http://schemas.microsoft.com/office/drawing/2014/main" id="{64492FAB-72C0-3B09-AB33-6AE4086D2928}"/>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0" name="Group 11">
            <a:extLst>
              <a:ext uri="{FF2B5EF4-FFF2-40B4-BE49-F238E27FC236}">
                <a16:creationId xmlns:a16="http://schemas.microsoft.com/office/drawing/2014/main" id="{19ABBC46-D297-C2A0-6613-FE0AD41C03BD}"/>
              </a:ext>
            </a:extLst>
          </p:cNvPr>
          <p:cNvGrpSpPr>
            <a:grpSpLocks/>
          </p:cNvGrpSpPr>
          <p:nvPr/>
        </p:nvGrpSpPr>
        <p:grpSpPr bwMode="auto">
          <a:xfrm>
            <a:off x="858228" y="174399"/>
            <a:ext cx="625171" cy="612210"/>
            <a:chOff x="0" y="0"/>
            <a:chExt cx="666" cy="559"/>
          </a:xfrm>
        </p:grpSpPr>
        <p:sp>
          <p:nvSpPr>
            <p:cNvPr id="11" name="Freeform 12">
              <a:extLst>
                <a:ext uri="{FF2B5EF4-FFF2-40B4-BE49-F238E27FC236}">
                  <a16:creationId xmlns:a16="http://schemas.microsoft.com/office/drawing/2014/main" id="{4E6663ED-BBE6-87C3-12C9-7858EE3E487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0801219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2140555" y="650729"/>
            <a:ext cx="9626160"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1.8. </a:t>
            </a:r>
            <a:r>
              <a:rPr lang="vi-VN" sz="2800" b="0" i="0" dirty="0">
                <a:solidFill>
                  <a:schemeClr val="tx1"/>
                </a:solidFill>
                <a:effectLst/>
                <a:latin typeface="Times New Roman" panose="02020603050405020304" pitchFamily="18" charset="0"/>
                <a:cs typeface="Times New Roman" panose="02020603050405020304" pitchFamily="18" charset="0"/>
              </a:rPr>
              <a:t>Công ước Liên hợp quốc về Luật Biển năm 1982 quy định về</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281319" y="2732000"/>
            <a:ext cx="4814681" cy="168885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A. </a:t>
            </a:r>
            <a:r>
              <a:rPr lang="vi-VN" sz="2800" b="0" i="0" dirty="0">
                <a:solidFill>
                  <a:schemeClr val="tx1"/>
                </a:solidFill>
                <a:effectLst/>
                <a:latin typeface="Times New Roman" panose="02020603050405020304" pitchFamily="18" charset="0"/>
                <a:cs typeface="Times New Roman" panose="02020603050405020304" pitchFamily="18" charset="0"/>
              </a:rPr>
              <a:t>ranh giới lãnh hải, vùng tiếp giáp, thềm lục địa; giải quyết các tranh chấp trên biển; bảo vệ môi trường biển.</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491595" y="4590116"/>
            <a:ext cx="5294577" cy="1617155"/>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D. </a:t>
            </a:r>
            <a:r>
              <a:rPr lang="en-US" sz="2800" b="0" i="0" dirty="0" err="1">
                <a:solidFill>
                  <a:schemeClr val="tx1"/>
                </a:solidFill>
                <a:effectLst/>
                <a:latin typeface="Times New Roman" panose="02020603050405020304" pitchFamily="18" charset="0"/>
                <a:cs typeface="Times New Roman" panose="02020603050405020304" pitchFamily="18" charset="0"/>
              </a:rPr>
              <a:t>ranh</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giới</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lãnh</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hải</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vùng</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tiếp</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giáp</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thềm</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lục</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địa</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vùng</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biển</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dùng</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chung</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giải</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quyết</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các</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tranh</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chấp</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trên</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biển</a:t>
            </a:r>
            <a:r>
              <a:rPr lang="en-US" sz="2800" b="0" i="0" dirty="0">
                <a:solidFill>
                  <a:schemeClr val="tx1"/>
                </a:solidFill>
                <a:effectLst/>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472138" y="2732000"/>
            <a:ext cx="5294577" cy="1688858"/>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B. ranh giới lãnh hải, vùng tiếp giáp, thềm lục địa; vùng biển dùng chung; giải quyết các tranh chấp trên biển; bảo vệ môi trường biển.</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sz="2800" dirty="0" err="1">
                <a:latin typeface="Times New Roman" panose="02020603050405020304" pitchFamily="18" charset="0"/>
                <a:cs typeface="Times New Roman" panose="02020603050405020304" pitchFamily="18" charset="0"/>
              </a:rPr>
              <a:t>Đáp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án</a:t>
            </a:r>
            <a:endParaRPr lang="en-US" sz="2800"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12" name="Rectangle: Rounded Corners 2">
            <a:extLst>
              <a:ext uri="{FF2B5EF4-FFF2-40B4-BE49-F238E27FC236}">
                <a16:creationId xmlns:a16="http://schemas.microsoft.com/office/drawing/2014/main" id="{7E3061CA-208A-B057-90CB-097F465A5EC3}"/>
              </a:ext>
            </a:extLst>
          </p:cNvPr>
          <p:cNvSpPr/>
          <p:nvPr/>
        </p:nvSpPr>
        <p:spPr>
          <a:xfrm>
            <a:off x="1281319" y="4579948"/>
            <a:ext cx="4814681" cy="1617156"/>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C. ranh giới lãnh hải, vùng tiếp giáp, thềm lục địa; vùng biển dùng chung; bảo vệ môi trường biển.</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4" name="image4.png">
            <a:extLst>
              <a:ext uri="{FF2B5EF4-FFF2-40B4-BE49-F238E27FC236}">
                <a16:creationId xmlns:a16="http://schemas.microsoft.com/office/drawing/2014/main" id="{1FCE8F72-985F-EE02-2B80-2B4F72877D96}"/>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7" name="Group 11">
            <a:extLst>
              <a:ext uri="{FF2B5EF4-FFF2-40B4-BE49-F238E27FC236}">
                <a16:creationId xmlns:a16="http://schemas.microsoft.com/office/drawing/2014/main" id="{EA11EF2C-C956-EA90-FABF-D42B2AFB9035}"/>
              </a:ext>
            </a:extLst>
          </p:cNvPr>
          <p:cNvGrpSpPr>
            <a:grpSpLocks/>
          </p:cNvGrpSpPr>
          <p:nvPr/>
        </p:nvGrpSpPr>
        <p:grpSpPr bwMode="auto">
          <a:xfrm>
            <a:off x="858228" y="174399"/>
            <a:ext cx="625171" cy="612210"/>
            <a:chOff x="0" y="0"/>
            <a:chExt cx="666" cy="559"/>
          </a:xfrm>
        </p:grpSpPr>
        <p:sp>
          <p:nvSpPr>
            <p:cNvPr id="10" name="Freeform 12">
              <a:extLst>
                <a:ext uri="{FF2B5EF4-FFF2-40B4-BE49-F238E27FC236}">
                  <a16:creationId xmlns:a16="http://schemas.microsoft.com/office/drawing/2014/main" id="{CA70D1C3-2E6E-AB56-DB18-0BA62DC7FE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0027683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823803" y="760419"/>
            <a:ext cx="9509969" cy="1419364"/>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ts val="300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1.9. </a:t>
            </a:r>
            <a:r>
              <a:rPr lang="en-US" sz="2800" dirty="0" err="1">
                <a:solidFill>
                  <a:schemeClr val="tx1"/>
                </a:solidFill>
                <a:latin typeface="Times New Roman" panose="02020603050405020304" pitchFamily="18" charset="0"/>
                <a:cs typeface="Times New Roman" panose="02020603050405020304" pitchFamily="18" charset="0"/>
              </a:rPr>
              <a:t>Luật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Biển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Việt</a:t>
            </a:r>
            <a:r>
              <a:rPr lang="en-US" sz="2800" dirty="0">
                <a:solidFill>
                  <a:schemeClr val="tx1"/>
                </a:solidFill>
                <a:latin typeface="Times New Roman" panose="02020603050405020304" pitchFamily="18" charset="0"/>
                <a:cs typeface="Times New Roman" panose="02020603050405020304" pitchFamily="18" charset="0"/>
              </a:rPr>
              <a:t> Nam </a:t>
            </a:r>
            <a:r>
              <a:rPr lang="en-US" sz="2800" dirty="0" err="1">
                <a:solidFill>
                  <a:schemeClr val="tx1"/>
                </a:solidFill>
                <a:latin typeface="Times New Roman" panose="02020603050405020304" pitchFamily="18" charset="0"/>
                <a:cs typeface="Times New Roman" panose="02020603050405020304" pitchFamily="18" charset="0"/>
              </a:rPr>
              <a:t>được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Quốc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hội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thông</a:t>
            </a:r>
            <a:r>
              <a:rPr lang="en-US" sz="2800" dirty="0">
                <a:solidFill>
                  <a:schemeClr val="tx1"/>
                </a:solidFill>
                <a:latin typeface="Times New Roman" panose="02020603050405020304" pitchFamily="18" charset="0"/>
                <a:cs typeface="Times New Roman" panose="02020603050405020304" pitchFamily="18" charset="0"/>
              </a:rPr>
              <a:t> qua</a:t>
            </a: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969818" y="4710546"/>
            <a:ext cx="5262523" cy="1108362"/>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C</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ngày</a:t>
            </a:r>
            <a:r>
              <a:rPr lang="en-US" sz="2800" dirty="0">
                <a:solidFill>
                  <a:schemeClr val="tx1"/>
                </a:solidFill>
                <a:latin typeface="Times New Roman" panose="02020603050405020304" pitchFamily="18" charset="0"/>
                <a:cs typeface="Times New Roman" panose="02020603050405020304" pitchFamily="18" charset="0"/>
              </a:rPr>
              <a:t> 21-6-2013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có</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hiệu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lực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hành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từ</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ngày</a:t>
            </a:r>
            <a:r>
              <a:rPr lang="en-US" sz="2800" dirty="0">
                <a:solidFill>
                  <a:schemeClr val="tx1"/>
                </a:solidFill>
                <a:latin typeface="Times New Roman" panose="02020603050405020304" pitchFamily="18" charset="0"/>
                <a:cs typeface="Times New Roman" panose="02020603050405020304" pitchFamily="18" charset="0"/>
              </a:rPr>
              <a:t> 01-01-2014. </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400803" y="4710546"/>
            <a:ext cx="5260314" cy="11083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D.</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ngày</a:t>
            </a:r>
            <a:r>
              <a:rPr lang="en-US" sz="2800" dirty="0">
                <a:solidFill>
                  <a:schemeClr val="tx1"/>
                </a:solidFill>
                <a:latin typeface="Times New Roman" panose="02020603050405020304" pitchFamily="18" charset="0"/>
                <a:cs typeface="Times New Roman" panose="02020603050405020304" pitchFamily="18" charset="0"/>
              </a:rPr>
              <a:t> 21-6-2014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có</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hiệu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lực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hành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từ</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ngày</a:t>
            </a:r>
            <a:r>
              <a:rPr lang="en-US" sz="2800" dirty="0">
                <a:solidFill>
                  <a:schemeClr val="tx1"/>
                </a:solidFill>
                <a:latin typeface="Times New Roman" panose="02020603050405020304" pitchFamily="18" charset="0"/>
                <a:cs typeface="Times New Roman" panose="02020603050405020304" pitchFamily="18" charset="0"/>
              </a:rPr>
              <a:t> 01-01-2015.</a:t>
            </a:r>
            <a:r>
              <a:rPr lang="vi-VN" sz="2800" dirty="0">
                <a:solidFill>
                  <a:schemeClr val="tx1"/>
                </a:solidFill>
                <a:latin typeface="Times New Roman" panose="02020603050405020304" pitchFamily="18" charset="0"/>
                <a:cs typeface="Times New Roman" panose="02020603050405020304" pitchFamily="18" charset="0"/>
              </a:rPr>
              <a:t> </a:t>
            </a:r>
            <a:r>
              <a:rPr lang="en-US" sz="2800" dirty="0">
                <a:solidFill>
                  <a:schemeClr val="tx1"/>
                </a:solidFill>
                <a:latin typeface="Times New Roman" panose="02020603050405020304" pitchFamily="18" charset="0"/>
                <a:cs typeface="Times New Roman" panose="02020603050405020304" pitchFamily="18" charset="0"/>
              </a:rPr>
              <a:t> </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398594" y="3106702"/>
            <a:ext cx="5262523" cy="1291077"/>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B</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ngày</a:t>
            </a:r>
            <a:r>
              <a:rPr lang="en-US" sz="2800" dirty="0">
                <a:solidFill>
                  <a:schemeClr val="tx1"/>
                </a:solidFill>
                <a:latin typeface="Times New Roman" panose="02020603050405020304" pitchFamily="18" charset="0"/>
                <a:cs typeface="Times New Roman" panose="02020603050405020304" pitchFamily="18" charset="0"/>
              </a:rPr>
              <a:t> 21-6-2012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có</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hiệu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lực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hành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từ</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ngày</a:t>
            </a:r>
            <a:r>
              <a:rPr lang="en-US" sz="2800" dirty="0">
                <a:solidFill>
                  <a:schemeClr val="tx1"/>
                </a:solidFill>
                <a:latin typeface="Times New Roman" panose="02020603050405020304" pitchFamily="18" charset="0"/>
                <a:cs typeface="Times New Roman" panose="02020603050405020304" pitchFamily="18" charset="0"/>
              </a:rPr>
              <a:t> 01-01-2013. </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sz="2800" dirty="0" err="1">
                <a:latin typeface="Times New Roman" panose="02020603050405020304" pitchFamily="18" charset="0"/>
                <a:cs typeface="Times New Roman" panose="02020603050405020304" pitchFamily="18" charset="0"/>
              </a:rPr>
              <a:t>Đáp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án</a:t>
            </a:r>
            <a:endParaRPr lang="en-US" sz="2800" dirty="0">
              <a:latin typeface="Times New Roman" panose="02020603050405020304" pitchFamily="18" charset="0"/>
              <a:cs typeface="Times New Roman" panose="02020603050405020304" pitchFamily="18" charset="0"/>
            </a:endParaRPr>
          </a:p>
        </p:txBody>
      </p:sp>
      <p:pic>
        <p:nvPicPr>
          <p:cNvPr id="8" name="Đúng">
            <a:hlinkClick r:id="" action="ppaction://media"/>
            <a:extLst>
              <a:ext uri="{FF2B5EF4-FFF2-40B4-BE49-F238E27FC236}">
                <a16:creationId xmlns:a16="http://schemas.microsoft.com/office/drawing/2014/main" id="{6EC141CB-9778-059C-B44D-F95BD4271FD5}"/>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12" name="Rectangle: Rounded Corners 2">
            <a:extLst>
              <a:ext uri="{FF2B5EF4-FFF2-40B4-BE49-F238E27FC236}">
                <a16:creationId xmlns:a16="http://schemas.microsoft.com/office/drawing/2014/main" id="{7E3061CA-208A-B057-90CB-097F465A5EC3}"/>
              </a:ext>
            </a:extLst>
          </p:cNvPr>
          <p:cNvSpPr/>
          <p:nvPr/>
        </p:nvSpPr>
        <p:spPr>
          <a:xfrm>
            <a:off x="969818" y="3106702"/>
            <a:ext cx="5262523" cy="129904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Times New Roman" panose="02020603050405020304" pitchFamily="18" charset="0"/>
                <a:cs typeface="Times New Roman" panose="02020603050405020304" pitchFamily="18" charset="0"/>
              </a:rPr>
              <a:t>A. </a:t>
            </a:r>
            <a:r>
              <a:rPr lang="en-US" sz="2800" dirty="0" err="1">
                <a:solidFill>
                  <a:schemeClr val="tx1"/>
                </a:solidFill>
                <a:latin typeface="Times New Roman" panose="02020603050405020304" pitchFamily="18" charset="0"/>
                <a:cs typeface="Times New Roman" panose="02020603050405020304" pitchFamily="18" charset="0"/>
              </a:rPr>
              <a:t>ngày</a:t>
            </a:r>
            <a:r>
              <a:rPr lang="en-US" sz="2800" dirty="0">
                <a:solidFill>
                  <a:schemeClr val="tx1"/>
                </a:solidFill>
                <a:latin typeface="Times New Roman" panose="02020603050405020304" pitchFamily="18" charset="0"/>
                <a:cs typeface="Times New Roman" panose="02020603050405020304" pitchFamily="18" charset="0"/>
              </a:rPr>
              <a:t> 21-6-2011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có</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hiệu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lực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hành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từ</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ngày</a:t>
            </a:r>
            <a:r>
              <a:rPr lang="en-US" sz="2800" dirty="0">
                <a:solidFill>
                  <a:schemeClr val="tx1"/>
                </a:solidFill>
                <a:latin typeface="Times New Roman" panose="02020603050405020304" pitchFamily="18" charset="0"/>
                <a:cs typeface="Times New Roman" panose="02020603050405020304" pitchFamily="18" charset="0"/>
              </a:rPr>
              <a:t> 01-01-2012. </a:t>
            </a:r>
          </a:p>
        </p:txBody>
      </p:sp>
      <p:pic>
        <p:nvPicPr>
          <p:cNvPr id="4" name="image4.png">
            <a:extLst>
              <a:ext uri="{FF2B5EF4-FFF2-40B4-BE49-F238E27FC236}">
                <a16:creationId xmlns:a16="http://schemas.microsoft.com/office/drawing/2014/main" id="{1FCE8F72-985F-EE02-2B80-2B4F72877D96}"/>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7" name="Group 11">
            <a:extLst>
              <a:ext uri="{FF2B5EF4-FFF2-40B4-BE49-F238E27FC236}">
                <a16:creationId xmlns:a16="http://schemas.microsoft.com/office/drawing/2014/main" id="{EA11EF2C-C956-EA90-FABF-D42B2AFB9035}"/>
              </a:ext>
            </a:extLst>
          </p:cNvPr>
          <p:cNvGrpSpPr>
            <a:grpSpLocks/>
          </p:cNvGrpSpPr>
          <p:nvPr/>
        </p:nvGrpSpPr>
        <p:grpSpPr bwMode="auto">
          <a:xfrm>
            <a:off x="858228" y="174399"/>
            <a:ext cx="625171" cy="612210"/>
            <a:chOff x="0" y="0"/>
            <a:chExt cx="666" cy="559"/>
          </a:xfrm>
        </p:grpSpPr>
        <p:sp>
          <p:nvSpPr>
            <p:cNvPr id="10" name="Freeform 12">
              <a:extLst>
                <a:ext uri="{FF2B5EF4-FFF2-40B4-BE49-F238E27FC236}">
                  <a16:creationId xmlns:a16="http://schemas.microsoft.com/office/drawing/2014/main" id="{CA70D1C3-2E6E-AB56-DB18-0BA62DC7FE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6184420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2828041" y="628293"/>
            <a:ext cx="8536596"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1.10: </a:t>
            </a:r>
            <a:r>
              <a:rPr lang="en-US" sz="2800" b="0" i="0" dirty="0" err="1">
                <a:solidFill>
                  <a:schemeClr val="tx1"/>
                </a:solidFill>
                <a:effectLst/>
                <a:latin typeface="Times New Roman" panose="02020603050405020304" pitchFamily="18" charset="0"/>
                <a:cs typeface="Times New Roman" panose="02020603050405020304" pitchFamily="18" charset="0"/>
              </a:rPr>
              <a:t>Luật</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Biển</a:t>
            </a:r>
            <a:r>
              <a:rPr lang="en-US" sz="2800" b="0" i="0" dirty="0">
                <a:solidFill>
                  <a:schemeClr val="tx1"/>
                </a:solidFill>
                <a:effectLst/>
                <a:latin typeface="Times New Roman" panose="02020603050405020304" pitchFamily="18" charset="0"/>
                <a:cs typeface="Times New Roman" panose="02020603050405020304" pitchFamily="18" charset="0"/>
              </a:rPr>
              <a:t> </a:t>
            </a:r>
            <a:r>
              <a:rPr lang="en-US" sz="2800" b="0" i="0" dirty="0" err="1">
                <a:solidFill>
                  <a:schemeClr val="tx1"/>
                </a:solidFill>
                <a:effectLst/>
                <a:latin typeface="Times New Roman" panose="02020603050405020304" pitchFamily="18" charset="0"/>
                <a:cs typeface="Times New Roman" panose="02020603050405020304" pitchFamily="18" charset="0"/>
              </a:rPr>
              <a:t>Việt</a:t>
            </a:r>
            <a:r>
              <a:rPr lang="en-US" sz="2800" b="0" i="0" dirty="0">
                <a:solidFill>
                  <a:schemeClr val="tx1"/>
                </a:solidFill>
                <a:effectLst/>
                <a:latin typeface="Times New Roman" panose="02020603050405020304" pitchFamily="18" charset="0"/>
                <a:cs typeface="Times New Roman" panose="02020603050405020304" pitchFamily="18" charset="0"/>
              </a:rPr>
              <a:t> Nam </a:t>
            </a:r>
            <a:r>
              <a:rPr lang="en-US" sz="2800" b="0" i="0" dirty="0" err="1">
                <a:solidFill>
                  <a:schemeClr val="tx1"/>
                </a:solidFill>
                <a:effectLst/>
                <a:latin typeface="Times New Roman" panose="02020603050405020304" pitchFamily="18" charset="0"/>
                <a:cs typeface="Times New Roman" panose="02020603050405020304" pitchFamily="18" charset="0"/>
              </a:rPr>
              <a:t>gồm</a:t>
            </a:r>
            <a:r>
              <a:rPr lang="en-US" sz="2800" b="0" i="0" dirty="0">
                <a:solidFill>
                  <a:schemeClr val="tx1"/>
                </a:solidFill>
                <a:effectLst/>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253765" y="2734848"/>
            <a:ext cx="4319670"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b="0" i="0">
                <a:solidFill>
                  <a:schemeClr val="tx1"/>
                </a:solidFill>
                <a:effectLst/>
                <a:latin typeface="Times New Roman" panose="02020603050405020304" pitchFamily="18" charset="0"/>
                <a:cs typeface="Times New Roman" panose="02020603050405020304" pitchFamily="18" charset="0"/>
              </a:rPr>
              <a:t>A. 6 chương, 54 điều.</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1253765" y="4531563"/>
            <a:ext cx="4319670"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C. 8 chương, 56 điều.</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044967" y="4531563"/>
            <a:ext cx="4319670"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D. 9 chương, 57 điều.</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044967" y="2734847"/>
            <a:ext cx="4319670"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B. 7 chương, 55 điều.</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F564F0C3-E133-539E-2F11-FCD942CD3AE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8" name="image4.png">
            <a:extLst>
              <a:ext uri="{FF2B5EF4-FFF2-40B4-BE49-F238E27FC236}">
                <a16:creationId xmlns:a16="http://schemas.microsoft.com/office/drawing/2014/main" id="{CA54E997-4D60-43D5-12A1-3EE9415A1E78}"/>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0" name="Group 11">
            <a:extLst>
              <a:ext uri="{FF2B5EF4-FFF2-40B4-BE49-F238E27FC236}">
                <a16:creationId xmlns:a16="http://schemas.microsoft.com/office/drawing/2014/main" id="{A777E636-69C3-8E8B-CF4D-8F9D6D26E803}"/>
              </a:ext>
            </a:extLst>
          </p:cNvPr>
          <p:cNvGrpSpPr>
            <a:grpSpLocks/>
          </p:cNvGrpSpPr>
          <p:nvPr/>
        </p:nvGrpSpPr>
        <p:grpSpPr bwMode="auto">
          <a:xfrm>
            <a:off x="858228" y="174399"/>
            <a:ext cx="625171" cy="612210"/>
            <a:chOff x="0" y="0"/>
            <a:chExt cx="666" cy="559"/>
          </a:xfrm>
        </p:grpSpPr>
        <p:sp>
          <p:nvSpPr>
            <p:cNvPr id="11" name="Freeform 12">
              <a:extLst>
                <a:ext uri="{FF2B5EF4-FFF2-40B4-BE49-F238E27FC236}">
                  <a16:creationId xmlns:a16="http://schemas.microsoft.com/office/drawing/2014/main" id="{61D28CE5-0194-A4EA-65E9-E8289E3EC1C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4080634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932495" y="296780"/>
            <a:ext cx="9769978" cy="3132220"/>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ts val="300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1.11: </a:t>
            </a:r>
            <a:r>
              <a:rPr lang="vi-VN" sz="2800" dirty="0">
                <a:solidFill>
                  <a:schemeClr val="tx1"/>
                </a:solidFill>
                <a:latin typeface="Times New Roman" panose="02020603050405020304" pitchFamily="18" charset="0"/>
                <a:cs typeface="Times New Roman" panose="02020603050405020304" pitchFamily="18" charset="0"/>
              </a:rPr>
              <a:t>Cho thông tin sau: “Vùng biển Việt Nam bao gồm nội thuỷ, lãnh hải, vùng tiếp giáp lãnh hải, vùng đặc quyền kinh tế và thềm lục địa thuộc (.....) của Việt Nam, được xác định theo</a:t>
            </a:r>
            <a:r>
              <a:rPr lang="en-US"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pháp luật Việt Nam, điều ước quốc tế về biên giới lãnh thổ mà nước Cộng hoà xã hội chủ nghĩa Việt Nam là thành viên và phù hợp với Công ước của Liên hợp quốc về Luật Biển năm 1982”.</a:t>
            </a:r>
            <a:endParaRPr lang="en-US" sz="2800" dirty="0">
              <a:solidFill>
                <a:schemeClr val="tx1"/>
              </a:solidFill>
              <a:latin typeface="Times New Roman" panose="02020603050405020304" pitchFamily="18" charset="0"/>
              <a:cs typeface="Times New Roman" panose="02020603050405020304" pitchFamily="18" charset="0"/>
            </a:endParaRPr>
          </a:p>
          <a:p>
            <a:pPr indent="534988" algn="just">
              <a:lnSpc>
                <a:spcPts val="3000"/>
              </a:lnSpc>
              <a:spcBef>
                <a:spcPts val="600"/>
              </a:spcBef>
              <a:spcAft>
                <a:spcPts val="600"/>
              </a:spcAft>
            </a:pPr>
            <a:r>
              <a:rPr lang="en-US" sz="2800" dirty="0">
                <a:solidFill>
                  <a:schemeClr val="tx1"/>
                </a:solidFill>
                <a:latin typeface="Times New Roman" panose="02020603050405020304" pitchFamily="18" charset="0"/>
                <a:cs typeface="Times New Roman" panose="02020603050405020304" pitchFamily="18" charset="0"/>
              </a:rPr>
              <a:t>T</a:t>
            </a:r>
            <a:r>
              <a:rPr lang="vi-VN" sz="2800" dirty="0">
                <a:solidFill>
                  <a:schemeClr val="tx1"/>
                </a:solidFill>
                <a:latin typeface="Times New Roman" panose="02020603050405020304" pitchFamily="18" charset="0"/>
                <a:cs typeface="Times New Roman" panose="02020603050405020304" pitchFamily="18" charset="0"/>
              </a:rPr>
              <a:t>ừ ngữ cần điền vào chỗ (.....) trong câu trên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là</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932495" y="3599448"/>
            <a:ext cx="4505250" cy="1249644"/>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b="0" i="0" dirty="0">
                <a:solidFill>
                  <a:schemeClr val="tx1"/>
                </a:solidFill>
                <a:effectLst/>
                <a:latin typeface="Times New Roman" panose="02020603050405020304" pitchFamily="18" charset="0"/>
                <a:cs typeface="Times New Roman" panose="02020603050405020304" pitchFamily="18" charset="0"/>
              </a:rPr>
              <a:t>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chủ</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chủ</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quốc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gia</a:t>
            </a:r>
            <a:r>
              <a:rPr lang="vi-VN" sz="2800" b="0" i="0" dirty="0">
                <a:solidFill>
                  <a:schemeClr val="tx1"/>
                </a:solidFill>
                <a:effectLst/>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7197223" y="3621790"/>
            <a:ext cx="4505250" cy="1204959"/>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dirty="0">
                <a:solidFill>
                  <a:schemeClr val="tx1"/>
                </a:solidFill>
                <a:latin typeface="Times New Roman" panose="02020603050405020304" pitchFamily="18" charset="0"/>
                <a:cs typeface="Times New Roman" panose="02020603050405020304" pitchFamily="18" charset="0"/>
              </a:rPr>
              <a:t>B</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chủ</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tài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phán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quốc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gia</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932495" y="4944947"/>
            <a:ext cx="4505250" cy="1276476"/>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dirty="0">
                <a:solidFill>
                  <a:schemeClr val="tx1"/>
                </a:solidFill>
                <a:latin typeface="Times New Roman" panose="02020603050405020304" pitchFamily="18" charset="0"/>
                <a:cs typeface="Times New Roman" panose="02020603050405020304" pitchFamily="18" charset="0"/>
              </a:rPr>
              <a:t>C</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chủ</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chủ</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tài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phán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quốc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gia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lãnh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thổ</a:t>
            </a:r>
            <a:r>
              <a:rPr lang="en-US" sz="2800" dirty="0">
                <a:solidFill>
                  <a:schemeClr val="tx1"/>
                </a:solidFill>
                <a:latin typeface="Times New Roman" panose="02020603050405020304" pitchFamily="18" charset="0"/>
                <a:cs typeface="Times New Roman" panose="02020603050405020304" pitchFamily="18" charset="0"/>
              </a:rPr>
              <a:t> </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197223" y="4944948"/>
            <a:ext cx="4505250" cy="1276475"/>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dirty="0">
                <a:solidFill>
                  <a:schemeClr val="tx1"/>
                </a:solidFill>
                <a:latin typeface="Times New Roman" panose="02020603050405020304" pitchFamily="18" charset="0"/>
                <a:cs typeface="Times New Roman" panose="02020603050405020304" pitchFamily="18" charset="0"/>
              </a:rPr>
              <a:t>D</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chủ</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chủ</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quyền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tài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phán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quốc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gia</a:t>
            </a:r>
            <a:r>
              <a:rPr lang="vi-VN" sz="2800" dirty="0">
                <a:solidFill>
                  <a:schemeClr val="tx1"/>
                </a:solidFill>
                <a:latin typeface="Times New Roman" panose="02020603050405020304" pitchFamily="18" charset="0"/>
                <a:cs typeface="Times New Roman" panose="02020603050405020304" pitchFamily="18" charset="0"/>
              </a:rPr>
              <a:t> </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F564F0C3-E133-539E-2F11-FCD942CD3AE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8" name="image4.png">
            <a:extLst>
              <a:ext uri="{FF2B5EF4-FFF2-40B4-BE49-F238E27FC236}">
                <a16:creationId xmlns:a16="http://schemas.microsoft.com/office/drawing/2014/main" id="{1D2BAE92-2720-E513-21C4-49F882B5B6E2}"/>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0" name="Group 11">
            <a:extLst>
              <a:ext uri="{FF2B5EF4-FFF2-40B4-BE49-F238E27FC236}">
                <a16:creationId xmlns:a16="http://schemas.microsoft.com/office/drawing/2014/main" id="{53ED73A9-6DA5-D713-941E-DE9FC082F318}"/>
              </a:ext>
            </a:extLst>
          </p:cNvPr>
          <p:cNvGrpSpPr>
            <a:grpSpLocks/>
          </p:cNvGrpSpPr>
          <p:nvPr/>
        </p:nvGrpSpPr>
        <p:grpSpPr bwMode="auto">
          <a:xfrm>
            <a:off x="858228" y="174399"/>
            <a:ext cx="625171" cy="612210"/>
            <a:chOff x="0" y="0"/>
            <a:chExt cx="666" cy="559"/>
          </a:xfrm>
        </p:grpSpPr>
        <p:sp>
          <p:nvSpPr>
            <p:cNvPr id="11" name="Freeform 12">
              <a:extLst>
                <a:ext uri="{FF2B5EF4-FFF2-40B4-BE49-F238E27FC236}">
                  <a16:creationId xmlns:a16="http://schemas.microsoft.com/office/drawing/2014/main" id="{8870FC6D-B7E2-03C2-6DAB-8B3282C47DE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9134475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1932495" y="296780"/>
            <a:ext cx="9769978" cy="3132220"/>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lnSpc>
                <a:spcPts val="3000"/>
              </a:lnSpc>
              <a:spcBef>
                <a:spcPts val="600"/>
              </a:spcBef>
              <a:spcAft>
                <a:spcPts val="600"/>
              </a:spcAft>
            </a:pPr>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1.12: </a:t>
            </a:r>
            <a:r>
              <a:rPr lang="vi-VN" sz="2800" dirty="0">
                <a:solidFill>
                  <a:schemeClr val="tx1"/>
                </a:solidFill>
                <a:latin typeface="Times New Roman" panose="02020603050405020304" pitchFamily="18" charset="0"/>
                <a:cs typeface="Times New Roman" panose="02020603050405020304" pitchFamily="18" charset="0"/>
              </a:rPr>
              <a:t>Cho thông tin sau: “Luật Biển Việt Nam quy định đường cơ sở, nội thuỷ, lãnh hải, vùng tiếp giáp lãnh hải, vùng đặc quyền kinh tế, thềm lục địa, (.....) thuộc chủ quyền, quyền chủ quyền, quyền tài phán quốc gia của Việt Nam; hoạt động trong vùng biển Việt Nam; phát triển kinh tế biển; quản lí và bảo vệ biển, đảo”.</a:t>
            </a:r>
            <a:endParaRPr lang="en-US" sz="2800" dirty="0">
              <a:solidFill>
                <a:schemeClr val="tx1"/>
              </a:solidFill>
              <a:latin typeface="Times New Roman" panose="02020603050405020304" pitchFamily="18" charset="0"/>
              <a:cs typeface="Times New Roman" panose="02020603050405020304" pitchFamily="18" charset="0"/>
            </a:endParaRPr>
          </a:p>
          <a:p>
            <a:pPr indent="534988" algn="just">
              <a:lnSpc>
                <a:spcPts val="3000"/>
              </a:lnSpc>
              <a:spcBef>
                <a:spcPts val="600"/>
              </a:spcBef>
              <a:spcAft>
                <a:spcPts val="600"/>
              </a:spcAft>
            </a:pPr>
            <a:r>
              <a:rPr lang="en-US" sz="2800" dirty="0">
                <a:solidFill>
                  <a:schemeClr val="tx1"/>
                </a:solidFill>
                <a:latin typeface="Times New Roman" panose="02020603050405020304" pitchFamily="18" charset="0"/>
                <a:cs typeface="Times New Roman" panose="02020603050405020304" pitchFamily="18" charset="0"/>
              </a:rPr>
              <a:t>T</a:t>
            </a:r>
            <a:r>
              <a:rPr lang="vi-VN" sz="2800" dirty="0">
                <a:solidFill>
                  <a:schemeClr val="tx1"/>
                </a:solidFill>
                <a:latin typeface="Times New Roman" panose="02020603050405020304" pitchFamily="18" charset="0"/>
                <a:cs typeface="Times New Roman" panose="02020603050405020304" pitchFamily="18" charset="0"/>
              </a:rPr>
              <a:t>ừ ngữ cần điền vào chỗ (.....) trong câu trên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là</a:t>
            </a:r>
            <a:r>
              <a:rPr lang="vi-VN" sz="2800" dirty="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1932495" y="3599448"/>
            <a:ext cx="4163505" cy="1249644"/>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b="0" i="0" dirty="0">
                <a:solidFill>
                  <a:schemeClr val="tx1"/>
                </a:solidFill>
                <a:effectLst/>
                <a:latin typeface="Times New Roman" panose="02020603050405020304" pitchFamily="18" charset="0"/>
                <a:cs typeface="Times New Roman" panose="02020603050405020304" pitchFamily="18" charset="0"/>
              </a:rPr>
              <a:t>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đảo</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quần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đảo</a:t>
            </a:r>
            <a:r>
              <a:rPr lang="en-US" sz="2800" dirty="0">
                <a:solidFill>
                  <a:schemeClr val="tx1"/>
                </a:solidFill>
                <a:latin typeface="Times New Roman" panose="02020603050405020304" pitchFamily="18" charset="0"/>
                <a:cs typeface="Times New Roman" panose="02020603050405020304" pitchFamily="18" charset="0"/>
              </a:rPr>
              <a:t> </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7379852" y="3599448"/>
            <a:ext cx="4248730" cy="1204959"/>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dirty="0">
                <a:solidFill>
                  <a:schemeClr val="tx1"/>
                </a:solidFill>
                <a:latin typeface="Times New Roman" panose="02020603050405020304" pitchFamily="18" charset="0"/>
                <a:cs typeface="Times New Roman" panose="02020603050405020304" pitchFamily="18" charset="0"/>
              </a:rPr>
              <a:t>B</a:t>
            </a:r>
            <a:r>
              <a:rPr lang="vi-VN" sz="2800" dirty="0">
                <a:solidFill>
                  <a:schemeClr val="tx1"/>
                </a:solidFill>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đảo</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bán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đảo</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và</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quần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đảo</a:t>
            </a:r>
            <a:r>
              <a:rPr lang="en-US" sz="2800" dirty="0">
                <a:solidFill>
                  <a:schemeClr val="tx1"/>
                </a:solidFill>
                <a:latin typeface="Times New Roman" panose="02020603050405020304" pitchFamily="18" charset="0"/>
                <a:cs typeface="Times New Roman" panose="02020603050405020304" pitchFamily="18" charset="0"/>
              </a:rPr>
              <a:t> </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1932495" y="4944947"/>
            <a:ext cx="4163505" cy="1276476"/>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dirty="0">
                <a:solidFill>
                  <a:schemeClr val="tx1"/>
                </a:solidFill>
                <a:latin typeface="Times New Roman" panose="02020603050405020304" pitchFamily="18" charset="0"/>
                <a:cs typeface="Times New Roman" panose="02020603050405020304" pitchFamily="18" charset="0"/>
              </a:rPr>
              <a:t>C</a:t>
            </a:r>
            <a:r>
              <a:rPr lang="vi-VN" sz="2800" dirty="0">
                <a:solidFill>
                  <a:schemeClr val="tx1"/>
                </a:solidFill>
                <a:latin typeface="Times New Roman" panose="02020603050405020304" pitchFamily="18" charset="0"/>
                <a:cs typeface="Times New Roman" panose="02020603050405020304" pitchFamily="18" charset="0"/>
              </a:rPr>
              <a:t>. các đảo, quần đảo Hoàng Sa, quần đảo Trường Sa và bán đảo</a:t>
            </a:r>
            <a:r>
              <a:rPr lang="en-US" sz="2800" dirty="0">
                <a:solidFill>
                  <a:schemeClr val="tx1"/>
                </a:solidFill>
                <a:latin typeface="Times New Roman" panose="02020603050405020304" pitchFamily="18" charset="0"/>
                <a:cs typeface="Times New Roman" panose="02020603050405020304" pitchFamily="18" charset="0"/>
              </a:rPr>
              <a:t> </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379852" y="4941869"/>
            <a:ext cx="4322621" cy="1276475"/>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dirty="0">
                <a:solidFill>
                  <a:schemeClr val="tx1"/>
                </a:solidFill>
                <a:latin typeface="Times New Roman" panose="02020603050405020304" pitchFamily="18" charset="0"/>
                <a:cs typeface="Times New Roman" panose="02020603050405020304" pitchFamily="18" charset="0"/>
              </a:rPr>
              <a:t>D</a:t>
            </a:r>
            <a:r>
              <a:rPr lang="vi-VN" sz="2800" dirty="0">
                <a:solidFill>
                  <a:schemeClr val="tx1"/>
                </a:solidFill>
                <a:latin typeface="Times New Roman" panose="02020603050405020304" pitchFamily="18" charset="0"/>
                <a:cs typeface="Times New Roman" panose="02020603050405020304" pitchFamily="18" charset="0"/>
              </a:rPr>
              <a:t>. các đảo, quần đảo Hoàng Sa, quần đảo Trường Sa và quần đảo khác</a:t>
            </a:r>
            <a:r>
              <a:rPr lang="en-US" sz="2800" dirty="0">
                <a:solidFill>
                  <a:schemeClr val="tx1"/>
                </a:solidFill>
                <a:latin typeface="Times New Roman" panose="02020603050405020304" pitchFamily="18" charset="0"/>
                <a:cs typeface="Times New Roman" panose="02020603050405020304" pitchFamily="18" charset="0"/>
              </a:rPr>
              <a:t> </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F564F0C3-E133-539E-2F11-FCD942CD3AE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8" name="image4.png">
            <a:extLst>
              <a:ext uri="{FF2B5EF4-FFF2-40B4-BE49-F238E27FC236}">
                <a16:creationId xmlns:a16="http://schemas.microsoft.com/office/drawing/2014/main" id="{1D2BAE92-2720-E513-21C4-49F882B5B6E2}"/>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0" name="Group 11">
            <a:extLst>
              <a:ext uri="{FF2B5EF4-FFF2-40B4-BE49-F238E27FC236}">
                <a16:creationId xmlns:a16="http://schemas.microsoft.com/office/drawing/2014/main" id="{53ED73A9-6DA5-D713-941E-DE9FC082F318}"/>
              </a:ext>
            </a:extLst>
          </p:cNvPr>
          <p:cNvGrpSpPr>
            <a:grpSpLocks/>
          </p:cNvGrpSpPr>
          <p:nvPr/>
        </p:nvGrpSpPr>
        <p:grpSpPr bwMode="auto">
          <a:xfrm>
            <a:off x="858228" y="174399"/>
            <a:ext cx="625171" cy="612210"/>
            <a:chOff x="0" y="0"/>
            <a:chExt cx="666" cy="559"/>
          </a:xfrm>
        </p:grpSpPr>
        <p:sp>
          <p:nvSpPr>
            <p:cNvPr id="11" name="Freeform 12">
              <a:extLst>
                <a:ext uri="{FF2B5EF4-FFF2-40B4-BE49-F238E27FC236}">
                  <a16:creationId xmlns:a16="http://schemas.microsoft.com/office/drawing/2014/main" id="{8870FC6D-B7E2-03C2-6DAB-8B3282C47DE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8281351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3451" y="1624612"/>
            <a:ext cx="9129486" cy="92976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3451" y="1680534"/>
            <a:ext cx="9117628" cy="830997"/>
          </a:xfrm>
          <a:prstGeom prst="rect">
            <a:avLst/>
          </a:prstGeom>
          <a:noFill/>
        </p:spPr>
        <p:txBody>
          <a:bodyPr wrap="square" rtlCol="0">
            <a:spAutoFit/>
          </a:bodyPr>
          <a:lstStyle/>
          <a:p>
            <a:pPr algn="ctr"/>
            <a:r>
              <a:rPr lang="en-US" sz="2400" b="1">
                <a:solidFill>
                  <a:srgbClr val="000000"/>
                </a:solidFill>
                <a:latin typeface="+mj-lt"/>
                <a:ea typeface="Calibri" panose="020F0502020204030204" pitchFamily="34" charset="0"/>
                <a:cs typeface="Times New Roman" panose="02020603050405020304" pitchFamily="18" charset="0"/>
              </a:rPr>
              <a:t>C</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ó khả năng chịu những tác động bất lợi từ bên ngoài mà vẫn giữ nguyên trạng thái, không suy yếu, không biến đổi, không mất đi.</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2338" y="2639122"/>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365527" y="321137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962412" y="3211374"/>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562966" y="321137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427128" y="327383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033065" y="327883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V</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5626662" y="327383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4762689" y="321137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820636" y="327383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Ữ</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146814" y="1130735"/>
            <a:ext cx="577974" cy="577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4</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29A03E10-18C8-CA36-5174-BC05FC4E37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186217" y="1601033"/>
            <a:ext cx="1301009" cy="1031659"/>
          </a:xfrm>
          <a:prstGeom prst="rect">
            <a:avLst/>
          </a:prstGeom>
        </p:spPr>
      </p:pic>
      <p:sp>
        <p:nvSpPr>
          <p:cNvPr id="17" name="Oval 16">
            <a:extLst>
              <a:ext uri="{FF2B5EF4-FFF2-40B4-BE49-F238E27FC236}">
                <a16:creationId xmlns:a16="http://schemas.microsoft.com/office/drawing/2014/main" id="{1C305C04-793C-0C5F-9C0A-1A346698FB5E}"/>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D8B36503-858C-F8C2-94F7-87775617D1D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DAA5EABC-F31D-19C2-F0D5-05F76B3522E4}"/>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770100D9-4EE5-DED0-AEB5-87A6EDDA4B6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C6898913-93F7-F4B2-9E4F-984341565E85}"/>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0E2FFC69-F1C8-DAB9-D78C-28DE73F05AE1}"/>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178EFBBD-2A00-8728-9489-360E1518A1D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1444129-2D31-B1B0-1C4D-55300081F5B7}"/>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B6330C8-D031-5702-86E4-CD43329F4BE3}"/>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2768328E-DBAB-3B40-45C0-1D75DA03197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EB097984-3ED9-8306-182E-FEF7D066C85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CBD9166-EF2B-3971-45E4-4166AA3EFA6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4DAC6D4-7E44-96FF-A7FB-38F863357E19}"/>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E3B3A033-622F-1C19-443D-6BF3C2675E3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73276BB-0A7B-2B3F-D594-5D50D50F3D6B}"/>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3B4D86AF-24E7-CFCA-06CD-5C28F01964B6}"/>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740B098-5A5D-B45A-CBA3-D091B8ABD9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7E8DFC9-C3E6-C00D-2EE4-5148874FA81B}"/>
              </a:ext>
            </a:extLst>
          </p:cNvPr>
          <p:cNvSpPr txBox="1"/>
          <p:nvPr/>
        </p:nvSpPr>
        <p:spPr>
          <a:xfrm>
            <a:off x="617328" y="4139551"/>
            <a:ext cx="10162890" cy="830997"/>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a:t>
            </a:r>
            <a:r>
              <a:rPr lang="en-US" sz="2400">
                <a:solidFill>
                  <a:srgbClr val="00B050"/>
                </a:solidFill>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G</a:t>
            </a:r>
            <a:r>
              <a:rPr lang="en-GB" sz="2400">
                <a:latin typeface="Arial" panose="020B0604020202020204" pitchFamily="34" charset="0"/>
                <a:cs typeface="Arial" panose="020B0604020202020204" pitchFamily="34" charset="0"/>
              </a:rPr>
              <a:t>iữ </a:t>
            </a:r>
            <a:r>
              <a:rPr lang="en-GB" sz="2400">
                <a:solidFill>
                  <a:srgbClr val="FF0000"/>
                </a:solidFill>
                <a:latin typeface="Arial" panose="020B0604020202020204" pitchFamily="34" charset="0"/>
                <a:cs typeface="Arial" panose="020B0604020202020204" pitchFamily="34" charset="0"/>
              </a:rPr>
              <a:t>vững</a:t>
            </a:r>
            <a:r>
              <a:rPr lang="en-GB" sz="2400">
                <a:latin typeface="Arial" panose="020B0604020202020204" pitchFamily="34" charset="0"/>
                <a:cs typeface="Arial" panose="020B0604020202020204" pitchFamily="34" charset="0"/>
              </a:rPr>
              <a:t> môi trường hoà bình, ổn định chính trị, an ninh quốc gia, an ninh con người.</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A0D9B4E0-893B-1591-1692-886033914B8A}"/>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12" name="Group 11">
            <a:extLst>
              <a:ext uri="{FF2B5EF4-FFF2-40B4-BE49-F238E27FC236}">
                <a16:creationId xmlns:a16="http://schemas.microsoft.com/office/drawing/2014/main" id="{F8672752-1521-C55C-D629-BFA44BC9E409}"/>
              </a:ext>
            </a:extLst>
          </p:cNvPr>
          <p:cNvGrpSpPr>
            <a:grpSpLocks/>
          </p:cNvGrpSpPr>
          <p:nvPr/>
        </p:nvGrpSpPr>
        <p:grpSpPr bwMode="auto">
          <a:xfrm>
            <a:off x="10929567" y="755406"/>
            <a:ext cx="625171" cy="612210"/>
            <a:chOff x="0" y="0"/>
            <a:chExt cx="666" cy="559"/>
          </a:xfrm>
        </p:grpSpPr>
        <p:sp>
          <p:nvSpPr>
            <p:cNvPr id="13" name="Freeform 12">
              <a:extLst>
                <a:ext uri="{FF2B5EF4-FFF2-40B4-BE49-F238E27FC236}">
                  <a16:creationId xmlns:a16="http://schemas.microsoft.com/office/drawing/2014/main" id="{48E5729D-0953-799D-CD2F-08662326812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6056190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childTnLst>
                          </p:cTn>
                        </p:par>
                        <p:par>
                          <p:cTn id="20" fill="hold">
                            <p:stCondLst>
                              <p:cond delay="500"/>
                            </p:stCondLst>
                            <p:childTnLst>
                              <p:par>
                                <p:cTn id="21" presetID="1" presetClass="mediacall" presetSubtype="0" fill="hold" nodeType="afterEffect">
                                  <p:stCondLst>
                                    <p:cond delay="0"/>
                                  </p:stCondLst>
                                  <p:childTnLst>
                                    <p:cmd type="call" cmd="playFrom(0.0)">
                                      <p:cBhvr>
                                        <p:cTn id="22"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3" fill="hold" display="0">
                  <p:stCondLst>
                    <p:cond delay="indefinite"/>
                  </p:stCondLst>
                  <p:endCondLst>
                    <p:cond evt="onStopAudio" delay="0">
                      <p:tgtEl>
                        <p:sldTgt/>
                      </p:tgtEl>
                    </p:cond>
                  </p:endCondLst>
                </p:cTn>
                <p:tgtEl>
                  <p:spTgt spid="11"/>
                </p:tgtEl>
              </p:cMediaNode>
            </p:audio>
            <p:seq concurrent="1" nextAc="seek">
              <p:cTn id="24" restart="whenNotActive" fill="hold" evtFilter="cancelBubble" nodeType="interactiveSeq">
                <p:stCondLst>
                  <p:cond evt="onClick" delay="0">
                    <p:tgtEl>
                      <p:spTgt spid="17"/>
                    </p:tgtEl>
                  </p:cond>
                </p:stCondLst>
                <p:endSync evt="end" delay="0">
                  <p:rtn val="all"/>
                </p:endSync>
                <p:childTnLst>
                  <p:par>
                    <p:cTn id="25" fill="hold">
                      <p:stCondLst>
                        <p:cond delay="0"/>
                      </p:stCondLst>
                      <p:childTnLst>
                        <p:par>
                          <p:cTn id="26" fill="hold">
                            <p:stCondLst>
                              <p:cond delay="0"/>
                            </p:stCondLst>
                            <p:childTnLst>
                              <p:par>
                                <p:cTn id="27" presetID="1" presetClass="entr" presetSubtype="0" fill="hold" grpId="0" nodeType="afterEffect">
                                  <p:stCondLst>
                                    <p:cond delay="0"/>
                                  </p:stCondLst>
                                  <p:childTnLst>
                                    <p:set>
                                      <p:cBhvr>
                                        <p:cTn id="28"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27"/>
                                            </p:cond>
                                          </p:stCondLst>
                                          <p:endCondLst>
                                            <p:cond evt="onStopAudio" delay="0">
                                              <p:tgtEl>
                                                <p:sldTgt/>
                                              </p:tgtEl>
                                            </p:cond>
                                          </p:endCondLst>
                                        </p:cTn>
                                        <p:tgtEl>
                                          <p:sndTgt r:embed="rId4" name="demgiay.wav"/>
                                        </p:tgtEl>
                                      </p:cMediaNode>
                                    </p:audio>
                                  </p:subTnLst>
                                </p:cTn>
                              </p:par>
                            </p:childTnLst>
                          </p:cTn>
                        </p:par>
                        <p:par>
                          <p:cTn id="29" fill="hold">
                            <p:stCondLst>
                              <p:cond delay="1000"/>
                            </p:stCondLst>
                            <p:childTnLst>
                              <p:par>
                                <p:cTn id="30" presetID="1" presetClass="entr" presetSubtype="0" fill="hold" grpId="0" nodeType="afterEffect">
                                  <p:stCondLst>
                                    <p:cond delay="0"/>
                                  </p:stCondLst>
                                  <p:childTnLst>
                                    <p:set>
                                      <p:cBhvr>
                                        <p:cTn id="31"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0"/>
                                            </p:cond>
                                          </p:stCondLst>
                                          <p:endCondLst>
                                            <p:cond evt="onStopAudio" delay="0">
                                              <p:tgtEl>
                                                <p:sldTgt/>
                                              </p:tgtEl>
                                            </p:cond>
                                          </p:endCondLst>
                                        </p:cTn>
                                        <p:tgtEl>
                                          <p:sndTgt r:embed="rId4" name="demgiay.wav"/>
                                        </p:tgtEl>
                                      </p:cMediaNode>
                                    </p:audio>
                                  </p:subTnLst>
                                </p:cTn>
                              </p:par>
                            </p:childTnLst>
                          </p:cTn>
                        </p:par>
                        <p:par>
                          <p:cTn id="32" fill="hold">
                            <p:stCondLst>
                              <p:cond delay="2000"/>
                            </p:stCondLst>
                            <p:childTnLst>
                              <p:par>
                                <p:cTn id="33" presetID="1" presetClass="entr" presetSubtype="0" fill="hold" grpId="0" nodeType="afterEffect">
                                  <p:stCondLst>
                                    <p:cond delay="0"/>
                                  </p:stCondLst>
                                  <p:childTnLst>
                                    <p:set>
                                      <p:cBhvr>
                                        <p:cTn id="34"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6000"/>
                            </p:stCondLst>
                            <p:childTnLst>
                              <p:par>
                                <p:cTn id="45" presetID="1" presetClass="entr" presetSubtype="0" fill="hold" grpId="0" nodeType="afterEffect">
                                  <p:stCondLst>
                                    <p:cond delay="0"/>
                                  </p:stCondLst>
                                  <p:childTnLst>
                                    <p:set>
                                      <p:cBhvr>
                                        <p:cTn id="46"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7000"/>
                            </p:stCondLst>
                            <p:childTnLst>
                              <p:par>
                                <p:cTn id="48" presetID="1" presetClass="entr" presetSubtype="0" fill="hold" grpId="0" nodeType="afterEffect">
                                  <p:stCondLst>
                                    <p:cond delay="0"/>
                                  </p:stCondLst>
                                  <p:childTnLst>
                                    <p:set>
                                      <p:cBhvr>
                                        <p:cTn id="49"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8000"/>
                            </p:stCondLst>
                            <p:childTnLst>
                              <p:par>
                                <p:cTn id="51" presetID="1" presetClass="entr" presetSubtype="0" fill="hold" grpId="0" nodeType="afterEffect">
                                  <p:stCondLst>
                                    <p:cond delay="0"/>
                                  </p:stCondLst>
                                  <p:childTnLst>
                                    <p:set>
                                      <p:cBhvr>
                                        <p:cTn id="52"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9000"/>
                            </p:stCondLst>
                            <p:childTnLst>
                              <p:par>
                                <p:cTn id="54" presetID="1" presetClass="entr" presetSubtype="0" fill="hold" grpId="0" nodeType="afterEffect">
                                  <p:stCondLst>
                                    <p:cond delay="0"/>
                                  </p:stCondLst>
                                  <p:childTnLst>
                                    <p:set>
                                      <p:cBhvr>
                                        <p:cTn id="55"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10000"/>
                            </p:stCondLst>
                            <p:childTnLst>
                              <p:par>
                                <p:cTn id="57" presetID="1" presetClass="entr" presetSubtype="0" fill="hold" grpId="0" nodeType="afterEffect">
                                  <p:stCondLst>
                                    <p:cond delay="0"/>
                                  </p:stCondLst>
                                  <p:childTnLst>
                                    <p:set>
                                      <p:cBhvr>
                                        <p:cTn id="58"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11000"/>
                            </p:stCondLst>
                            <p:childTnLst>
                              <p:par>
                                <p:cTn id="60" presetID="1" presetClass="entr" presetSubtype="0" fill="hold" grpId="0" nodeType="afterEffect">
                                  <p:stCondLst>
                                    <p:cond delay="0"/>
                                  </p:stCondLst>
                                  <p:childTnLst>
                                    <p:set>
                                      <p:cBhvr>
                                        <p:cTn id="61"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2000"/>
                            </p:stCondLst>
                            <p:childTnLst>
                              <p:par>
                                <p:cTn id="63" presetID="1" presetClass="entr" presetSubtype="0" fill="hold" grpId="0" nodeType="afterEffect">
                                  <p:stCondLst>
                                    <p:cond delay="0"/>
                                  </p:stCondLst>
                                  <p:childTnLst>
                                    <p:set>
                                      <p:cBhvr>
                                        <p:cTn id="64"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3000"/>
                            </p:stCondLst>
                            <p:childTnLst>
                              <p:par>
                                <p:cTn id="66" presetID="1" presetClass="entr" presetSubtype="0" fill="hold" grpId="0" nodeType="afterEffect">
                                  <p:stCondLst>
                                    <p:cond delay="0"/>
                                  </p:stCondLst>
                                  <p:childTnLst>
                                    <p:set>
                                      <p:cBhvr>
                                        <p:cTn id="67"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4000"/>
                            </p:stCondLst>
                            <p:childTnLst>
                              <p:par>
                                <p:cTn id="69" presetID="1" presetClass="entr" presetSubtype="0" fill="hold" grpId="0" nodeType="afterEffect">
                                  <p:stCondLst>
                                    <p:cond delay="0"/>
                                  </p:stCondLst>
                                  <p:childTnLst>
                                    <p:set>
                                      <p:cBhvr>
                                        <p:cTn id="70"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7E3061CA-208A-B057-90CB-097F465A5EC3}"/>
              </a:ext>
            </a:extLst>
          </p:cNvPr>
          <p:cNvSpPr/>
          <p:nvPr/>
        </p:nvSpPr>
        <p:spPr>
          <a:xfrm>
            <a:off x="2337847" y="2734849"/>
            <a:ext cx="3235587"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A. </a:t>
            </a:r>
            <a:r>
              <a:rPr lang="en-US" sz="2800" dirty="0">
                <a:solidFill>
                  <a:schemeClr val="tx1"/>
                </a:solidFill>
                <a:latin typeface="Times New Roman" panose="02020603050405020304" pitchFamily="18" charset="0"/>
                <a:cs typeface="Times New Roman" panose="02020603050405020304" pitchFamily="18" charset="0"/>
              </a:rPr>
              <a:t>12 </a:t>
            </a:r>
            <a:r>
              <a:rPr lang="en-US" sz="2800" dirty="0" err="1">
                <a:solidFill>
                  <a:schemeClr val="tx1"/>
                </a:solidFill>
                <a:latin typeface="Times New Roman" panose="02020603050405020304" pitchFamily="18" charset="0"/>
                <a:cs typeface="Times New Roman" panose="02020603050405020304" pitchFamily="18" charset="0"/>
              </a:rPr>
              <a:t>hải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lí</a:t>
            </a:r>
            <a:r>
              <a:rPr lang="en-US" sz="2800" dirty="0">
                <a:solidFill>
                  <a:schemeClr val="tx1"/>
                </a:solidFill>
                <a:latin typeface="Times New Roman" panose="02020603050405020304" pitchFamily="18" charset="0"/>
                <a:cs typeface="Times New Roman" panose="02020603050405020304" pitchFamily="18" charset="0"/>
              </a:rPr>
              <a:t>.</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2253005" y="4531564"/>
            <a:ext cx="3320429"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C.</a:t>
            </a:r>
            <a:r>
              <a:rPr lang="en-US" sz="2800">
                <a:solidFill>
                  <a:schemeClr val="tx1"/>
                </a:solidFill>
                <a:latin typeface="Times New Roman" panose="02020603050405020304" pitchFamily="18" charset="0"/>
                <a:cs typeface="Times New Roman" panose="02020603050405020304" pitchFamily="18" charset="0"/>
              </a:rPr>
              <a:t> 188 hải lí.</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8019095" y="4531564"/>
            <a:ext cx="3345541"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D. </a:t>
            </a:r>
            <a:r>
              <a:rPr lang="en-US" sz="2800">
                <a:solidFill>
                  <a:schemeClr val="tx1"/>
                </a:solidFill>
                <a:latin typeface="Times New Roman" panose="02020603050405020304" pitchFamily="18" charset="0"/>
                <a:cs typeface="Times New Roman" panose="02020603050405020304" pitchFamily="18" charset="0"/>
              </a:rPr>
              <a:t>388 hải lí.</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937369" y="2723456"/>
            <a:ext cx="3427268"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B. </a:t>
            </a:r>
            <a:r>
              <a:rPr lang="en-US" sz="2800" b="0" i="0">
                <a:solidFill>
                  <a:schemeClr val="tx1"/>
                </a:solidFill>
                <a:effectLst/>
                <a:latin typeface="Times New Roman" panose="02020603050405020304" pitchFamily="18" charset="0"/>
                <a:cs typeface="Times New Roman" panose="02020603050405020304" pitchFamily="18" charset="0"/>
              </a:rPr>
              <a:t>24 hải lí.</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8" name="Đúng">
            <a:hlinkClick r:id="" action="ppaction://media"/>
            <a:extLst>
              <a:ext uri="{FF2B5EF4-FFF2-40B4-BE49-F238E27FC236}">
                <a16:creationId xmlns:a16="http://schemas.microsoft.com/office/drawing/2014/main" id="{B5CBFF4D-BE55-1E59-8E96-6D22EC66491A}"/>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sp>
        <p:nvSpPr>
          <p:cNvPr id="2" name="Rectangle: Rounded Corners 1">
            <a:extLst>
              <a:ext uri="{FF2B5EF4-FFF2-40B4-BE49-F238E27FC236}">
                <a16:creationId xmlns:a16="http://schemas.microsoft.com/office/drawing/2014/main" id="{70865977-EACB-6A52-BC1C-31F1AD15A3DB}"/>
              </a:ext>
            </a:extLst>
          </p:cNvPr>
          <p:cNvSpPr/>
          <p:nvPr/>
        </p:nvSpPr>
        <p:spPr>
          <a:xfrm>
            <a:off x="2253006" y="628294"/>
            <a:ext cx="9111631"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1.13. </a:t>
            </a:r>
            <a:r>
              <a:rPr lang="vi-VN" sz="2800" b="0" i="0" dirty="0">
                <a:solidFill>
                  <a:schemeClr val="tx1"/>
                </a:solidFill>
                <a:effectLst/>
                <a:latin typeface="Times New Roman" panose="02020603050405020304" pitchFamily="18" charset="0"/>
                <a:cs typeface="Times New Roman" panose="02020603050405020304" pitchFamily="18" charset="0"/>
              </a:rPr>
              <a:t>Lãnh hải là vùng biển tính từ đường cơ sở ra phía biển là</a:t>
            </a:r>
            <a:endParaRPr lang="en-US" sz="2800" dirty="0">
              <a:solidFill>
                <a:schemeClr val="tx1"/>
              </a:solidFill>
              <a:latin typeface="Times New Roman" panose="02020603050405020304" pitchFamily="18" charset="0"/>
              <a:cs typeface="Times New Roman" panose="02020603050405020304" pitchFamily="18" charset="0"/>
            </a:endParaRPr>
          </a:p>
        </p:txBody>
      </p:sp>
      <p:pic>
        <p:nvPicPr>
          <p:cNvPr id="7" name="image4.png">
            <a:extLst>
              <a:ext uri="{FF2B5EF4-FFF2-40B4-BE49-F238E27FC236}">
                <a16:creationId xmlns:a16="http://schemas.microsoft.com/office/drawing/2014/main" id="{B160C64E-D6B3-905D-FF09-89F66240D0A8}"/>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0" name="Group 11">
            <a:extLst>
              <a:ext uri="{FF2B5EF4-FFF2-40B4-BE49-F238E27FC236}">
                <a16:creationId xmlns:a16="http://schemas.microsoft.com/office/drawing/2014/main" id="{A01A156C-587C-6F02-ED28-334FFEDED1F7}"/>
              </a:ext>
            </a:extLst>
          </p:cNvPr>
          <p:cNvGrpSpPr>
            <a:grpSpLocks/>
          </p:cNvGrpSpPr>
          <p:nvPr/>
        </p:nvGrpSpPr>
        <p:grpSpPr bwMode="auto">
          <a:xfrm>
            <a:off x="858228" y="174399"/>
            <a:ext cx="625171" cy="612210"/>
            <a:chOff x="0" y="0"/>
            <a:chExt cx="666" cy="559"/>
          </a:xfrm>
        </p:grpSpPr>
        <p:sp>
          <p:nvSpPr>
            <p:cNvPr id="11" name="Freeform 12">
              <a:extLst>
                <a:ext uri="{FF2B5EF4-FFF2-40B4-BE49-F238E27FC236}">
                  <a16:creationId xmlns:a16="http://schemas.microsoft.com/office/drawing/2014/main" id="{4A05A7C8-ED1D-5D63-2017-305DD123EF8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252173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2102177" y="628293"/>
            <a:ext cx="9497460"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1.14. </a:t>
            </a:r>
            <a:r>
              <a:rPr lang="vi-VN" sz="2800" dirty="0">
                <a:solidFill>
                  <a:schemeClr val="tx1"/>
                </a:solidFill>
                <a:effectLst/>
                <a:latin typeface="Times New Roman" panose="02020603050405020304" pitchFamily="18" charset="0"/>
                <a:ea typeface="Times New Roman" panose="02020603050405020304" pitchFamily="18" charset="0"/>
              </a:rPr>
              <a:t>Vùng</a:t>
            </a:r>
            <a:r>
              <a:rPr lang="vi-VN" sz="2800" spc="-5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tiếp</a:t>
            </a:r>
            <a:r>
              <a:rPr lang="vi-VN" sz="2800" spc="-5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giáp</a:t>
            </a:r>
            <a:r>
              <a:rPr lang="vi-VN" sz="2800" spc="-5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lãnh</a:t>
            </a:r>
            <a:r>
              <a:rPr lang="vi-VN" sz="2800" spc="-5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hải</a:t>
            </a:r>
            <a:r>
              <a:rPr lang="vi-VN" sz="2800" spc="-5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là</a:t>
            </a:r>
            <a:r>
              <a:rPr lang="vi-VN" sz="2800" spc="-5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vùng</a:t>
            </a:r>
            <a:r>
              <a:rPr lang="vi-VN" sz="2800" spc="-5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biển</a:t>
            </a:r>
            <a:r>
              <a:rPr lang="vi-VN" sz="2800" spc="-5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tiếp</a:t>
            </a:r>
            <a:r>
              <a:rPr lang="vi-VN" sz="2800" spc="-5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liền</a:t>
            </a:r>
            <a:r>
              <a:rPr lang="vi-VN" sz="2800" spc="-5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và</a:t>
            </a:r>
            <a:r>
              <a:rPr lang="vi-VN" sz="2800" spc="-5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nằm</a:t>
            </a:r>
            <a:r>
              <a:rPr lang="vi-VN" sz="2800" spc="-5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ngoài</a:t>
            </a:r>
            <a:r>
              <a:rPr lang="vi-VN" sz="2800" spc="-5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lãnh</a:t>
            </a:r>
            <a:r>
              <a:rPr lang="vi-VN" sz="2800" spc="-31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hải</a:t>
            </a:r>
            <a:r>
              <a:rPr lang="vi-VN" sz="2800" spc="-3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Việt</a:t>
            </a:r>
            <a:r>
              <a:rPr lang="vi-VN" sz="2800" spc="-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Nam,</a:t>
            </a:r>
            <a:r>
              <a:rPr lang="vi-VN" sz="2800" spc="-1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có</a:t>
            </a:r>
            <a:r>
              <a:rPr lang="vi-VN" sz="2800" spc="-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chiều</a:t>
            </a:r>
            <a:r>
              <a:rPr lang="vi-VN" sz="2800" spc="-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rộng tính</a:t>
            </a:r>
            <a:r>
              <a:rPr lang="vi-VN" sz="2800" spc="-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từ ranh</a:t>
            </a:r>
            <a:r>
              <a:rPr lang="vi-VN" sz="2800" spc="-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giới</a:t>
            </a:r>
            <a:r>
              <a:rPr lang="vi-VN" sz="2800" spc="-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ngoài của</a:t>
            </a:r>
            <a:r>
              <a:rPr lang="vi-VN" sz="2800" spc="-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lãnh</a:t>
            </a:r>
            <a:r>
              <a:rPr lang="vi-VN" sz="2800" spc="-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hải là</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2102177" y="2734849"/>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A. </a:t>
            </a:r>
            <a:r>
              <a:rPr lang="en-US" sz="2800">
                <a:solidFill>
                  <a:schemeClr val="tx1"/>
                </a:solidFill>
                <a:latin typeface="Times New Roman" panose="02020603050405020304" pitchFamily="18" charset="0"/>
                <a:cs typeface="Times New Roman" panose="02020603050405020304" pitchFamily="18" charset="0"/>
              </a:rPr>
              <a:t>12 hải lí.</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2102177" y="4529245"/>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C. </a:t>
            </a:r>
            <a:r>
              <a:rPr lang="en-US" sz="2800">
                <a:solidFill>
                  <a:schemeClr val="tx1"/>
                </a:solidFill>
                <a:latin typeface="Times New Roman" panose="02020603050405020304" pitchFamily="18" charset="0"/>
                <a:cs typeface="Times New Roman" panose="02020603050405020304" pitchFamily="18" charset="0"/>
              </a:rPr>
              <a:t>224 hải lí.</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447175" y="4536605"/>
            <a:ext cx="4071984"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D. </a:t>
            </a:r>
            <a:r>
              <a:rPr lang="en-US" sz="2800">
                <a:solidFill>
                  <a:schemeClr val="tx1"/>
                </a:solidFill>
                <a:latin typeface="Times New Roman" panose="02020603050405020304" pitchFamily="18" charset="0"/>
                <a:cs typeface="Times New Roman" panose="02020603050405020304" pitchFamily="18" charset="0"/>
              </a:rPr>
              <a:t>350 hải lí.</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305773" y="2734849"/>
            <a:ext cx="4213386"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B. </a:t>
            </a:r>
            <a:r>
              <a:rPr lang="en-US" sz="2800" b="0" i="0">
                <a:solidFill>
                  <a:schemeClr val="tx1"/>
                </a:solidFill>
                <a:effectLst/>
                <a:latin typeface="Times New Roman" panose="02020603050405020304" pitchFamily="18" charset="0"/>
                <a:cs typeface="Times New Roman" panose="02020603050405020304" pitchFamily="18" charset="0"/>
              </a:rPr>
              <a:t>212 hải lí.</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8" name="Đúng">
            <a:hlinkClick r:id="" action="ppaction://media"/>
            <a:extLst>
              <a:ext uri="{FF2B5EF4-FFF2-40B4-BE49-F238E27FC236}">
                <a16:creationId xmlns:a16="http://schemas.microsoft.com/office/drawing/2014/main" id="{B5CBFF4D-BE55-1E59-8E96-6D22EC66491A}"/>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7" name="image4.png">
            <a:extLst>
              <a:ext uri="{FF2B5EF4-FFF2-40B4-BE49-F238E27FC236}">
                <a16:creationId xmlns:a16="http://schemas.microsoft.com/office/drawing/2014/main" id="{82A3709D-5DB4-8AD6-657B-D8F1A1444494}"/>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1" name="Group 11">
            <a:extLst>
              <a:ext uri="{FF2B5EF4-FFF2-40B4-BE49-F238E27FC236}">
                <a16:creationId xmlns:a16="http://schemas.microsoft.com/office/drawing/2014/main" id="{8C1006CC-4AAA-1BF1-5C60-60D81DF911B7}"/>
              </a:ext>
            </a:extLst>
          </p:cNvPr>
          <p:cNvGrpSpPr>
            <a:grpSpLocks/>
          </p:cNvGrpSpPr>
          <p:nvPr/>
        </p:nvGrpSpPr>
        <p:grpSpPr bwMode="auto">
          <a:xfrm>
            <a:off x="858228" y="174399"/>
            <a:ext cx="625171" cy="612210"/>
            <a:chOff x="0" y="0"/>
            <a:chExt cx="666" cy="559"/>
          </a:xfrm>
        </p:grpSpPr>
        <p:sp>
          <p:nvSpPr>
            <p:cNvPr id="12" name="Freeform 12">
              <a:extLst>
                <a:ext uri="{FF2B5EF4-FFF2-40B4-BE49-F238E27FC236}">
                  <a16:creationId xmlns:a16="http://schemas.microsoft.com/office/drawing/2014/main" id="{042E4DCB-AABA-860A-9D63-E9B48979C95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1422714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3">
                                            <p:txEl>
                                              <p:pRg st="0" end="0"/>
                                            </p:txEl>
                                          </p:spTgt>
                                        </p:tgtEl>
                                        <p:attrNameLst>
                                          <p:attrName>style.color</p:attrName>
                                        </p:attrNameLst>
                                      </p:cBhvr>
                                      <p:to>
                                        <a:srgbClr val="FF0000"/>
                                      </p:to>
                                    </p:animClr>
                                    <p:animClr clrSpc="rgb" dir="cw">
                                      <p:cBhvr>
                                        <p:cTn id="7" dur="500" fill="hold"/>
                                        <p:tgtEl>
                                          <p:spTgt spid="3">
                                            <p:txEl>
                                              <p:pRg st="0" end="0"/>
                                            </p:txEl>
                                          </p:spTgt>
                                        </p:tgtEl>
                                        <p:attrNameLst>
                                          <p:attrName>fillcolor</p:attrName>
                                        </p:attrNameLst>
                                      </p:cBhvr>
                                      <p:to>
                                        <a:srgbClr val="FF0000"/>
                                      </p:to>
                                    </p:animClr>
                                    <p:set>
                                      <p:cBhvr>
                                        <p:cTn id="8" dur="500" fill="hold"/>
                                        <p:tgtEl>
                                          <p:spTgt spid="3">
                                            <p:txEl>
                                              <p:pRg st="0" end="0"/>
                                            </p:txEl>
                                          </p:spTgt>
                                        </p:tgtEl>
                                        <p:attrNameLst>
                                          <p:attrName>fill.type</p:attrName>
                                        </p:attrNameLst>
                                      </p:cBhvr>
                                      <p:to>
                                        <p:strVal val="solid"/>
                                      </p:to>
                                    </p:set>
                                    <p:set>
                                      <p:cBhvr>
                                        <p:cTn id="9" dur="500" fill="hold"/>
                                        <p:tgtEl>
                                          <p:spTgt spid="3">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8"/>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8"/>
                </p:tgtEl>
              </p:cMediaNode>
            </p:audio>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2158738" y="628294"/>
            <a:ext cx="9440898"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1.15. </a:t>
            </a:r>
            <a:r>
              <a:rPr lang="vi-VN" sz="2800" dirty="0">
                <a:solidFill>
                  <a:schemeClr val="tx1"/>
                </a:solidFill>
                <a:effectLst/>
                <a:latin typeface="Times New Roman" panose="02020603050405020304" pitchFamily="18" charset="0"/>
                <a:ea typeface="Times New Roman" panose="02020603050405020304" pitchFamily="18" charset="0"/>
              </a:rPr>
              <a:t>Vùng đặc quyền kinh tế là vùng biển tiếp liền và nằm ngoài lãnh</a:t>
            </a:r>
            <a:r>
              <a:rPr lang="vi-VN" sz="2800" spc="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hải</a:t>
            </a:r>
            <a:r>
              <a:rPr lang="vi-VN" sz="2800" spc="-7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Việt</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Nam,</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hợp</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với</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lãnh</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hải</a:t>
            </a:r>
            <a:r>
              <a:rPr lang="vi-VN" sz="2800" spc="-5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thành</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một</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vùng</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biển</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có</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chiều</a:t>
            </a:r>
            <a:r>
              <a:rPr lang="vi-VN" sz="2800" spc="-5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rộng</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tính</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từ</a:t>
            </a:r>
            <a:r>
              <a:rPr lang="vi-VN" sz="2800" spc="-4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đường</a:t>
            </a:r>
            <a:r>
              <a:rPr lang="vi-VN" sz="2800" spc="-30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cơ sở</a:t>
            </a:r>
            <a:r>
              <a:rPr lang="vi-VN" sz="2800" spc="-1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là</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2158738" y="2693065"/>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b="0" i="0">
                <a:solidFill>
                  <a:schemeClr val="tx1"/>
                </a:solidFill>
                <a:effectLst/>
                <a:latin typeface="Times New Roman" panose="02020603050405020304" pitchFamily="18" charset="0"/>
                <a:cs typeface="Times New Roman" panose="02020603050405020304" pitchFamily="18" charset="0"/>
              </a:rPr>
              <a:t>A. </a:t>
            </a:r>
            <a:r>
              <a:rPr lang="en-US" sz="2800" b="0" i="0">
                <a:solidFill>
                  <a:schemeClr val="tx1"/>
                </a:solidFill>
                <a:effectLst/>
                <a:latin typeface="Times New Roman" panose="02020603050405020304" pitchFamily="18" charset="0"/>
                <a:cs typeface="Times New Roman" panose="02020603050405020304" pitchFamily="18" charset="0"/>
              </a:rPr>
              <a:t>212 hải lí</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2158738" y="4453036"/>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C. </a:t>
            </a:r>
            <a:r>
              <a:rPr lang="en-US" sz="2800">
                <a:solidFill>
                  <a:schemeClr val="tx1"/>
                </a:solidFill>
                <a:latin typeface="Times New Roman" panose="02020603050405020304" pitchFamily="18" charset="0"/>
                <a:cs typeface="Times New Roman" panose="02020603050405020304" pitchFamily="18" charset="0"/>
              </a:rPr>
              <a:t>224 hải lí</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6931384" y="4422027"/>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D. </a:t>
            </a:r>
            <a:r>
              <a:rPr lang="en-US" sz="2800">
                <a:solidFill>
                  <a:schemeClr val="tx1"/>
                </a:solidFill>
                <a:latin typeface="Times New Roman" panose="02020603050405020304" pitchFamily="18" charset="0"/>
                <a:cs typeface="Times New Roman" panose="02020603050405020304" pitchFamily="18" charset="0"/>
              </a:rPr>
              <a:t>350 hải lí</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6931384" y="2706077"/>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B. </a:t>
            </a:r>
            <a:r>
              <a:rPr lang="en-US" sz="2800">
                <a:solidFill>
                  <a:schemeClr val="tx1"/>
                </a:solidFill>
                <a:latin typeface="Times New Roman" panose="02020603050405020304" pitchFamily="18" charset="0"/>
                <a:cs typeface="Times New Roman" panose="02020603050405020304" pitchFamily="18" charset="0"/>
              </a:rPr>
              <a:t>200 hải lí</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F564F0C3-E133-539E-2F11-FCD942CD3AE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8" name="image4.png">
            <a:extLst>
              <a:ext uri="{FF2B5EF4-FFF2-40B4-BE49-F238E27FC236}">
                <a16:creationId xmlns:a16="http://schemas.microsoft.com/office/drawing/2014/main" id="{CE02785E-823F-14DD-A187-11229AE95653}"/>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0" name="Group 11">
            <a:extLst>
              <a:ext uri="{FF2B5EF4-FFF2-40B4-BE49-F238E27FC236}">
                <a16:creationId xmlns:a16="http://schemas.microsoft.com/office/drawing/2014/main" id="{2974F43D-7A90-704E-DB2E-9C814721934A}"/>
              </a:ext>
            </a:extLst>
          </p:cNvPr>
          <p:cNvGrpSpPr>
            <a:grpSpLocks/>
          </p:cNvGrpSpPr>
          <p:nvPr/>
        </p:nvGrpSpPr>
        <p:grpSpPr bwMode="auto">
          <a:xfrm>
            <a:off x="858228" y="174399"/>
            <a:ext cx="625171" cy="612210"/>
            <a:chOff x="0" y="0"/>
            <a:chExt cx="666" cy="559"/>
          </a:xfrm>
        </p:grpSpPr>
        <p:sp>
          <p:nvSpPr>
            <p:cNvPr id="11" name="Freeform 12">
              <a:extLst>
                <a:ext uri="{FF2B5EF4-FFF2-40B4-BE49-F238E27FC236}">
                  <a16:creationId xmlns:a16="http://schemas.microsoft.com/office/drawing/2014/main" id="{81795907-D11D-38DB-03BA-DB143ED6E95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9908999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2215299" y="628294"/>
            <a:ext cx="9384337"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1.16: </a:t>
            </a:r>
            <a:r>
              <a:rPr lang="vi-VN" sz="2800" dirty="0">
                <a:solidFill>
                  <a:schemeClr val="tx1"/>
                </a:solidFill>
                <a:effectLst/>
                <a:latin typeface="Times New Roman" panose="02020603050405020304" pitchFamily="18" charset="0"/>
                <a:ea typeface="Times New Roman" panose="02020603050405020304" pitchFamily="18" charset="0"/>
              </a:rPr>
              <a:t>Ranh</a:t>
            </a:r>
            <a:r>
              <a:rPr lang="vi-VN" sz="2800" spc="-1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giới</a:t>
            </a:r>
            <a:r>
              <a:rPr lang="vi-VN" sz="2800" spc="-1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ngoài</a:t>
            </a:r>
            <a:r>
              <a:rPr lang="vi-VN" sz="2800" spc="-1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thềm</a:t>
            </a:r>
            <a:r>
              <a:rPr lang="vi-VN" sz="2800" spc="-1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lục</a:t>
            </a:r>
            <a:r>
              <a:rPr lang="vi-VN" sz="2800" spc="-1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địa</a:t>
            </a:r>
            <a:r>
              <a:rPr lang="vi-VN" sz="2800" spc="-1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cách</a:t>
            </a:r>
            <a:r>
              <a:rPr lang="vi-VN" sz="2800" spc="-1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đường</a:t>
            </a:r>
            <a:r>
              <a:rPr lang="vi-VN" sz="2800" spc="-1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cơ</a:t>
            </a:r>
            <a:r>
              <a:rPr lang="vi-VN" sz="2800" spc="-1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sở</a:t>
            </a:r>
            <a:r>
              <a:rPr lang="vi-VN" sz="2800" spc="-1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không</a:t>
            </a:r>
            <a:r>
              <a:rPr lang="vi-VN" sz="2800" spc="-1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quá</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2215299" y="2729921"/>
            <a:ext cx="4481086"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b="0" i="0">
                <a:solidFill>
                  <a:schemeClr val="tx1"/>
                </a:solidFill>
                <a:effectLst/>
                <a:latin typeface="Times New Roman" panose="02020603050405020304" pitchFamily="18" charset="0"/>
                <a:cs typeface="Times New Roman" panose="02020603050405020304" pitchFamily="18" charset="0"/>
              </a:rPr>
              <a:t>A. </a:t>
            </a:r>
            <a:r>
              <a:rPr lang="en-US" sz="2800" b="0" i="0">
                <a:solidFill>
                  <a:schemeClr val="tx1"/>
                </a:solidFill>
                <a:effectLst/>
                <a:latin typeface="Times New Roman" panose="02020603050405020304" pitchFamily="18" charset="0"/>
                <a:cs typeface="Times New Roman" panose="02020603050405020304" pitchFamily="18" charset="0"/>
              </a:rPr>
              <a:t>212 hải lí</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2215299" y="4507719"/>
            <a:ext cx="4481086"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C. </a:t>
            </a:r>
            <a:r>
              <a:rPr lang="en-US" sz="2800">
                <a:solidFill>
                  <a:schemeClr val="tx1"/>
                </a:solidFill>
                <a:latin typeface="Times New Roman" panose="02020603050405020304" pitchFamily="18" charset="0"/>
                <a:cs typeface="Times New Roman" panose="02020603050405020304" pitchFamily="18" charset="0"/>
              </a:rPr>
              <a:t>224 hải lí</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466028" y="4507720"/>
            <a:ext cx="4133607"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D. </a:t>
            </a:r>
            <a:r>
              <a:rPr lang="en-US" sz="2800">
                <a:solidFill>
                  <a:schemeClr val="tx1"/>
                </a:solidFill>
                <a:latin typeface="Times New Roman" panose="02020603050405020304" pitchFamily="18" charset="0"/>
                <a:cs typeface="Times New Roman" panose="02020603050405020304" pitchFamily="18" charset="0"/>
              </a:rPr>
              <a:t>350 hải lí</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466029" y="2729921"/>
            <a:ext cx="4133607"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dirty="0">
                <a:solidFill>
                  <a:schemeClr val="tx1"/>
                </a:solidFill>
                <a:latin typeface="Times New Roman" panose="02020603050405020304" pitchFamily="18" charset="0"/>
                <a:cs typeface="Times New Roman" panose="02020603050405020304" pitchFamily="18" charset="0"/>
              </a:rPr>
              <a:t>B. </a:t>
            </a:r>
            <a:r>
              <a:rPr lang="en-US" sz="2800" dirty="0">
                <a:solidFill>
                  <a:schemeClr val="tx1"/>
                </a:solidFill>
                <a:latin typeface="Times New Roman" panose="02020603050405020304" pitchFamily="18" charset="0"/>
                <a:cs typeface="Times New Roman" panose="02020603050405020304" pitchFamily="18" charset="0"/>
              </a:rPr>
              <a:t>200 </a:t>
            </a:r>
            <a:r>
              <a:rPr lang="en-US" sz="2800" dirty="0" err="1">
                <a:solidFill>
                  <a:schemeClr val="tx1"/>
                </a:solidFill>
                <a:latin typeface="Times New Roman" panose="02020603050405020304" pitchFamily="18" charset="0"/>
                <a:cs typeface="Times New Roman" panose="02020603050405020304" pitchFamily="18" charset="0"/>
              </a:rPr>
              <a:t>hải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lí</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F564F0C3-E133-539E-2F11-FCD942CD3AE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8" name="image4.png">
            <a:extLst>
              <a:ext uri="{FF2B5EF4-FFF2-40B4-BE49-F238E27FC236}">
                <a16:creationId xmlns:a16="http://schemas.microsoft.com/office/drawing/2014/main" id="{3EC92CF0-59D7-4077-DCD5-A72B63034893}"/>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0" name="Group 11">
            <a:extLst>
              <a:ext uri="{FF2B5EF4-FFF2-40B4-BE49-F238E27FC236}">
                <a16:creationId xmlns:a16="http://schemas.microsoft.com/office/drawing/2014/main" id="{4555A6B7-93EC-916F-1668-2618ABEE36DC}"/>
              </a:ext>
            </a:extLst>
          </p:cNvPr>
          <p:cNvGrpSpPr>
            <a:grpSpLocks/>
          </p:cNvGrpSpPr>
          <p:nvPr/>
        </p:nvGrpSpPr>
        <p:grpSpPr bwMode="auto">
          <a:xfrm>
            <a:off x="858228" y="174399"/>
            <a:ext cx="625171" cy="612210"/>
            <a:chOff x="0" y="0"/>
            <a:chExt cx="666" cy="559"/>
          </a:xfrm>
        </p:grpSpPr>
        <p:sp>
          <p:nvSpPr>
            <p:cNvPr id="11" name="Freeform 12">
              <a:extLst>
                <a:ext uri="{FF2B5EF4-FFF2-40B4-BE49-F238E27FC236}">
                  <a16:creationId xmlns:a16="http://schemas.microsoft.com/office/drawing/2014/main" id="{0C166796-484B-44C8-281A-CD1D52D0A48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8100772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5">
                                            <p:txEl>
                                              <p:pRg st="0" end="0"/>
                                            </p:txEl>
                                          </p:spTgt>
                                        </p:tgtEl>
                                        <p:attrNameLst>
                                          <p:attrName>style.color</p:attrName>
                                        </p:attrNameLst>
                                      </p:cBhvr>
                                      <p:to>
                                        <a:srgbClr val="FF0000"/>
                                      </p:to>
                                    </p:animClr>
                                    <p:animClr clrSpc="rgb" dir="cw">
                                      <p:cBhvr>
                                        <p:cTn id="7" dur="500" fill="hold"/>
                                        <p:tgtEl>
                                          <p:spTgt spid="5">
                                            <p:txEl>
                                              <p:pRg st="0" end="0"/>
                                            </p:txEl>
                                          </p:spTgt>
                                        </p:tgtEl>
                                        <p:attrNameLst>
                                          <p:attrName>fillcolor</p:attrName>
                                        </p:attrNameLst>
                                      </p:cBhvr>
                                      <p:to>
                                        <a:srgbClr val="FF0000"/>
                                      </p:to>
                                    </p:animClr>
                                    <p:set>
                                      <p:cBhvr>
                                        <p:cTn id="8" dur="500" fill="hold"/>
                                        <p:tgtEl>
                                          <p:spTgt spid="5">
                                            <p:txEl>
                                              <p:pRg st="0" end="0"/>
                                            </p:txEl>
                                          </p:spTgt>
                                        </p:tgtEl>
                                        <p:attrNameLst>
                                          <p:attrName>fill.type</p:attrName>
                                        </p:attrNameLst>
                                      </p:cBhvr>
                                      <p:to>
                                        <p:strVal val="solid"/>
                                      </p:to>
                                    </p:set>
                                    <p:set>
                                      <p:cBhvr>
                                        <p:cTn id="9" dur="500" fill="hold"/>
                                        <p:tgtEl>
                                          <p:spTgt spid="5">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2413262" y="628068"/>
            <a:ext cx="9186374"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1.17: </a:t>
            </a:r>
            <a:r>
              <a:rPr lang="vi-VN" sz="2800" dirty="0">
                <a:solidFill>
                  <a:schemeClr val="tx1"/>
                </a:solidFill>
                <a:latin typeface="Times New Roman" panose="02020603050405020304" pitchFamily="18" charset="0"/>
                <a:cs typeface="Times New Roman" panose="02020603050405020304" pitchFamily="18" charset="0"/>
              </a:rPr>
              <a:t>Khu vực biên giới trên không gồm phần không gian dọc theo biên giới quốc gia có chiều rộng tính từ biên giới quốc gia trở vào là</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2413262" y="2698592"/>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b="0" i="0">
                <a:solidFill>
                  <a:schemeClr val="tx1"/>
                </a:solidFill>
                <a:effectLst/>
                <a:latin typeface="Times New Roman" panose="02020603050405020304" pitchFamily="18" charset="0"/>
                <a:cs typeface="Times New Roman" panose="02020603050405020304" pitchFamily="18" charset="0"/>
              </a:rPr>
              <a:t>A. </a:t>
            </a:r>
            <a:r>
              <a:rPr lang="en-US" sz="2800">
                <a:solidFill>
                  <a:schemeClr val="tx1"/>
                </a:solidFill>
                <a:latin typeface="Times New Roman" panose="02020603050405020304" pitchFamily="18" charset="0"/>
                <a:cs typeface="Times New Roman" panose="02020603050405020304" pitchFamily="18" charset="0"/>
              </a:rPr>
              <a:t>25 km</a:t>
            </a: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2413262" y="4464315"/>
            <a:ext cx="4668252"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C. </a:t>
            </a:r>
            <a:r>
              <a:rPr lang="en-US" sz="2800">
                <a:solidFill>
                  <a:schemeClr val="tx1"/>
                </a:solidFill>
                <a:latin typeface="Times New Roman" panose="02020603050405020304" pitchFamily="18" charset="0"/>
                <a:cs typeface="Times New Roman" panose="02020603050405020304" pitchFamily="18" charset="0"/>
              </a:rPr>
              <a:t>15 km</a:t>
            </a: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7305771" y="4464316"/>
            <a:ext cx="4293863"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D. </a:t>
            </a:r>
            <a:r>
              <a:rPr lang="en-US" sz="2800">
                <a:solidFill>
                  <a:schemeClr val="tx1"/>
                </a:solidFill>
                <a:latin typeface="Times New Roman" panose="02020603050405020304" pitchFamily="18" charset="0"/>
                <a:cs typeface="Times New Roman" panose="02020603050405020304" pitchFamily="18" charset="0"/>
              </a:rPr>
              <a:t>10 km</a:t>
            </a: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7305772" y="2702378"/>
            <a:ext cx="4293863"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800">
                <a:solidFill>
                  <a:schemeClr val="tx1"/>
                </a:solidFill>
                <a:latin typeface="Times New Roman" panose="02020603050405020304" pitchFamily="18" charset="0"/>
                <a:cs typeface="Times New Roman" panose="02020603050405020304" pitchFamily="18" charset="0"/>
              </a:rPr>
              <a:t>B. </a:t>
            </a:r>
            <a:r>
              <a:rPr lang="en-US" sz="2800">
                <a:solidFill>
                  <a:schemeClr val="tx1"/>
                </a:solidFill>
                <a:latin typeface="Times New Roman" panose="02020603050405020304" pitchFamily="18" charset="0"/>
                <a:cs typeface="Times New Roman" panose="02020603050405020304" pitchFamily="18" charset="0"/>
              </a:rPr>
              <a:t>20 km</a:t>
            </a: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F564F0C3-E133-539E-2F11-FCD942CD3AE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8" name="image4.png">
            <a:extLst>
              <a:ext uri="{FF2B5EF4-FFF2-40B4-BE49-F238E27FC236}">
                <a16:creationId xmlns:a16="http://schemas.microsoft.com/office/drawing/2014/main" id="{7EAC66FB-3090-5E26-F01B-5DDFDF26F353}"/>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0" name="Group 11">
            <a:extLst>
              <a:ext uri="{FF2B5EF4-FFF2-40B4-BE49-F238E27FC236}">
                <a16:creationId xmlns:a16="http://schemas.microsoft.com/office/drawing/2014/main" id="{108B1BF5-2970-06AE-2C9C-CB7308688F48}"/>
              </a:ext>
            </a:extLst>
          </p:cNvPr>
          <p:cNvGrpSpPr>
            <a:grpSpLocks/>
          </p:cNvGrpSpPr>
          <p:nvPr/>
        </p:nvGrpSpPr>
        <p:grpSpPr bwMode="auto">
          <a:xfrm>
            <a:off x="858228" y="174399"/>
            <a:ext cx="625171" cy="612210"/>
            <a:chOff x="0" y="0"/>
            <a:chExt cx="666" cy="559"/>
          </a:xfrm>
        </p:grpSpPr>
        <p:sp>
          <p:nvSpPr>
            <p:cNvPr id="11" name="Freeform 12">
              <a:extLst>
                <a:ext uri="{FF2B5EF4-FFF2-40B4-BE49-F238E27FC236}">
                  <a16:creationId xmlns:a16="http://schemas.microsoft.com/office/drawing/2014/main" id="{12D38766-75D3-4F1A-BE1B-9C940A138D5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0755229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5">
                                            <p:txEl>
                                              <p:pRg st="0" end="0"/>
                                            </p:txEl>
                                          </p:spTgt>
                                        </p:tgtEl>
                                        <p:attrNameLst>
                                          <p:attrName>style.color</p:attrName>
                                        </p:attrNameLst>
                                      </p:cBhvr>
                                      <p:to>
                                        <a:srgbClr val="FF0000"/>
                                      </p:to>
                                    </p:animClr>
                                    <p:animClr clrSpc="rgb" dir="cw">
                                      <p:cBhvr>
                                        <p:cTn id="7" dur="500" fill="hold"/>
                                        <p:tgtEl>
                                          <p:spTgt spid="5">
                                            <p:txEl>
                                              <p:pRg st="0" end="0"/>
                                            </p:txEl>
                                          </p:spTgt>
                                        </p:tgtEl>
                                        <p:attrNameLst>
                                          <p:attrName>fillcolor</p:attrName>
                                        </p:attrNameLst>
                                      </p:cBhvr>
                                      <p:to>
                                        <a:srgbClr val="FF0000"/>
                                      </p:to>
                                    </p:animClr>
                                    <p:set>
                                      <p:cBhvr>
                                        <p:cTn id="8" dur="500" fill="hold"/>
                                        <p:tgtEl>
                                          <p:spTgt spid="5">
                                            <p:txEl>
                                              <p:pRg st="0" end="0"/>
                                            </p:txEl>
                                          </p:spTgt>
                                        </p:tgtEl>
                                        <p:attrNameLst>
                                          <p:attrName>fill.type</p:attrName>
                                        </p:attrNameLst>
                                      </p:cBhvr>
                                      <p:to>
                                        <p:strVal val="solid"/>
                                      </p:to>
                                    </p:set>
                                    <p:set>
                                      <p:cBhvr>
                                        <p:cTn id="9" dur="500" fill="hold"/>
                                        <p:tgtEl>
                                          <p:spTgt spid="5">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70865977-EACB-6A52-BC1C-31F1AD15A3DB}"/>
              </a:ext>
            </a:extLst>
          </p:cNvPr>
          <p:cNvSpPr/>
          <p:nvPr/>
        </p:nvSpPr>
        <p:spPr>
          <a:xfrm>
            <a:off x="2187019" y="628294"/>
            <a:ext cx="9061721" cy="17004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28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1.18. </a:t>
            </a:r>
            <a:r>
              <a:rPr lang="vi-VN" sz="2800" dirty="0">
                <a:solidFill>
                  <a:schemeClr val="tx1"/>
                </a:solidFill>
                <a:effectLst/>
                <a:latin typeface="Times New Roman" panose="02020603050405020304" pitchFamily="18" charset="0"/>
                <a:ea typeface="Times New Roman" panose="02020603050405020304" pitchFamily="18" charset="0"/>
              </a:rPr>
              <a:t>Ngày</a:t>
            </a:r>
            <a:r>
              <a:rPr lang="vi-VN" sz="2800" spc="16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truyền</a:t>
            </a:r>
            <a:r>
              <a:rPr lang="vi-VN" sz="2800" spc="16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thống</a:t>
            </a:r>
            <a:r>
              <a:rPr lang="vi-VN" sz="2800" spc="16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của</a:t>
            </a:r>
            <a:r>
              <a:rPr lang="vi-VN" sz="2800" spc="16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Bộ</a:t>
            </a:r>
            <a:r>
              <a:rPr lang="vi-VN" sz="2800" spc="16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đội</a:t>
            </a:r>
            <a:r>
              <a:rPr lang="vi-VN" sz="2800" spc="16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biên</a:t>
            </a:r>
            <a:r>
              <a:rPr lang="vi-VN" sz="2800" spc="16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phòng</a:t>
            </a:r>
            <a:r>
              <a:rPr lang="vi-VN" sz="2800" spc="16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cũng</a:t>
            </a:r>
            <a:r>
              <a:rPr lang="vi-VN" sz="2800" spc="16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là</a:t>
            </a:r>
            <a:r>
              <a:rPr lang="vi-VN" sz="2800" spc="16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Ngày</a:t>
            </a:r>
            <a:r>
              <a:rPr lang="vi-VN" sz="2800" spc="160"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biên</a:t>
            </a:r>
            <a:r>
              <a:rPr lang="vi-VN" sz="2800" spc="-295" dirty="0">
                <a:solidFill>
                  <a:schemeClr val="tx1"/>
                </a:solidFill>
                <a:effectLst/>
                <a:latin typeface="Times New Roman" panose="02020603050405020304" pitchFamily="18" charset="0"/>
                <a:ea typeface="Times New Roman" panose="02020603050405020304" pitchFamily="18" charset="0"/>
              </a:rPr>
              <a:t> </a:t>
            </a:r>
            <a:r>
              <a:rPr lang="vi-VN" sz="2800" dirty="0">
                <a:solidFill>
                  <a:schemeClr val="tx1"/>
                </a:solidFill>
                <a:effectLst/>
                <a:latin typeface="Times New Roman" panose="02020603050405020304" pitchFamily="18" charset="0"/>
                <a:ea typeface="Times New Roman" panose="02020603050405020304" pitchFamily="18" charset="0"/>
              </a:rPr>
              <a:t>phòng toàn dân là</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 name="Rectangle: Rounded Corners 2">
            <a:extLst>
              <a:ext uri="{FF2B5EF4-FFF2-40B4-BE49-F238E27FC236}">
                <a16:creationId xmlns:a16="http://schemas.microsoft.com/office/drawing/2014/main" id="{7E3061CA-208A-B057-90CB-097F465A5EC3}"/>
              </a:ext>
            </a:extLst>
          </p:cNvPr>
          <p:cNvSpPr/>
          <p:nvPr/>
        </p:nvSpPr>
        <p:spPr>
          <a:xfrm>
            <a:off x="2316432" y="2690165"/>
            <a:ext cx="3207676"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b="0" i="0" dirty="0">
                <a:solidFill>
                  <a:schemeClr val="tx1"/>
                </a:solidFill>
                <a:effectLst/>
                <a:latin typeface="Times New Roman" panose="02020603050405020304" pitchFamily="18" charset="0"/>
                <a:cs typeface="Times New Roman" panose="02020603050405020304" pitchFamily="18" charset="0"/>
              </a:rPr>
              <a:t>A. </a:t>
            </a:r>
            <a:r>
              <a:rPr lang="vi-VN" sz="28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ngày 02 tháng 3 hằng năm.</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4EE7FB8B-BD31-1797-C0F7-ACC4F5617F01}"/>
              </a:ext>
            </a:extLst>
          </p:cNvPr>
          <p:cNvSpPr/>
          <p:nvPr/>
        </p:nvSpPr>
        <p:spPr>
          <a:xfrm>
            <a:off x="2316430" y="4447236"/>
            <a:ext cx="3207676"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C. ngày 04 tháng 3 hằng năm.</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0B40210A-D420-9898-38DE-3A37D6424489}"/>
              </a:ext>
            </a:extLst>
          </p:cNvPr>
          <p:cNvSpPr/>
          <p:nvPr/>
        </p:nvSpPr>
        <p:spPr>
          <a:xfrm>
            <a:off x="8041064" y="4447238"/>
            <a:ext cx="3207676"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D. ngày 05 tháng 3 hằng năm.</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3DCA4456-8BA6-31A0-6581-8A0636D9D986}"/>
              </a:ext>
            </a:extLst>
          </p:cNvPr>
          <p:cNvSpPr/>
          <p:nvPr/>
        </p:nvSpPr>
        <p:spPr>
          <a:xfrm>
            <a:off x="8041064" y="2690166"/>
            <a:ext cx="3207676" cy="139566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vi-VN" sz="2800" dirty="0">
                <a:solidFill>
                  <a:schemeClr val="tx1"/>
                </a:solidFill>
                <a:latin typeface="Times New Roman" panose="02020603050405020304" pitchFamily="18" charset="0"/>
                <a:cs typeface="Times New Roman" panose="02020603050405020304" pitchFamily="18" charset="0"/>
              </a:rPr>
              <a:t>B. ngày 03 tháng 3 hằng năm.</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9" name="Rectangle: Rounded Corners 8">
            <a:extLst>
              <a:ext uri="{FF2B5EF4-FFF2-40B4-BE49-F238E27FC236}">
                <a16:creationId xmlns:a16="http://schemas.microsoft.com/office/drawing/2014/main" id="{0BD98D8C-0429-7127-29A2-7FB602E804A7}"/>
              </a:ext>
            </a:extLst>
          </p:cNvPr>
          <p:cNvSpPr/>
          <p:nvPr/>
        </p:nvSpPr>
        <p:spPr>
          <a:xfrm>
            <a:off x="10411326" y="6304547"/>
            <a:ext cx="1780674" cy="513347"/>
          </a:xfrm>
          <a:prstGeom prst="roundRect">
            <a:avLst/>
          </a:prstGeom>
        </p:spPr>
        <p:style>
          <a:lnRef idx="2">
            <a:schemeClr val="accent6">
              <a:shade val="15000"/>
            </a:schemeClr>
          </a:lnRef>
          <a:fillRef idx="1">
            <a:schemeClr val="accent6"/>
          </a:fillRef>
          <a:effectRef idx="0">
            <a:schemeClr val="accent6"/>
          </a:effectRef>
          <a:fontRef idx="minor">
            <a:schemeClr val="lt1"/>
          </a:fontRef>
        </p:style>
        <p:txBody>
          <a:bodyPr rtlCol="0" anchor="ctr"/>
          <a:lstStyle/>
          <a:p>
            <a:pPr algn="ctr"/>
            <a:r>
              <a:rPr lang="en-US">
                <a:latin typeface="Times New Roman" panose="02020603050405020304" pitchFamily="18" charset="0"/>
                <a:cs typeface="Times New Roman" panose="02020603050405020304" pitchFamily="18" charset="0"/>
              </a:rPr>
              <a:t>Đáp án</a:t>
            </a:r>
          </a:p>
        </p:txBody>
      </p:sp>
      <p:pic>
        <p:nvPicPr>
          <p:cNvPr id="7" name="Đúng">
            <a:hlinkClick r:id="" action="ppaction://media"/>
            <a:extLst>
              <a:ext uri="{FF2B5EF4-FFF2-40B4-BE49-F238E27FC236}">
                <a16:creationId xmlns:a16="http://schemas.microsoft.com/office/drawing/2014/main" id="{F564F0C3-E133-539E-2F11-FCD942CD3AE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02257" y="5927228"/>
            <a:ext cx="609600" cy="609600"/>
          </a:xfrm>
          <a:prstGeom prst="rect">
            <a:avLst/>
          </a:prstGeom>
        </p:spPr>
      </p:pic>
      <p:pic>
        <p:nvPicPr>
          <p:cNvPr id="8" name="image4.png">
            <a:extLst>
              <a:ext uri="{FF2B5EF4-FFF2-40B4-BE49-F238E27FC236}">
                <a16:creationId xmlns:a16="http://schemas.microsoft.com/office/drawing/2014/main" id="{C20C1C6A-BD96-412A-18A7-F08C0BF1B812}"/>
              </a:ext>
            </a:extLst>
          </p:cNvPr>
          <p:cNvPicPr>
            <a:picLocks noChangeAspect="1"/>
          </p:cNvPicPr>
          <p:nvPr/>
        </p:nvPicPr>
        <p:blipFill>
          <a:blip r:embed="rId5" cstate="print"/>
          <a:stretch>
            <a:fillRect/>
          </a:stretch>
        </p:blipFill>
        <p:spPr>
          <a:xfrm>
            <a:off x="0" y="97701"/>
            <a:ext cx="742683" cy="744563"/>
          </a:xfrm>
          <a:prstGeom prst="rect">
            <a:avLst/>
          </a:prstGeom>
        </p:spPr>
      </p:pic>
      <p:grpSp>
        <p:nvGrpSpPr>
          <p:cNvPr id="10" name="Group 11">
            <a:extLst>
              <a:ext uri="{FF2B5EF4-FFF2-40B4-BE49-F238E27FC236}">
                <a16:creationId xmlns:a16="http://schemas.microsoft.com/office/drawing/2014/main" id="{DAFCE471-692E-F4D4-3F6C-1B4EDBD0AF49}"/>
              </a:ext>
            </a:extLst>
          </p:cNvPr>
          <p:cNvGrpSpPr>
            <a:grpSpLocks/>
          </p:cNvGrpSpPr>
          <p:nvPr/>
        </p:nvGrpSpPr>
        <p:grpSpPr bwMode="auto">
          <a:xfrm>
            <a:off x="858228" y="174399"/>
            <a:ext cx="625171" cy="612210"/>
            <a:chOff x="0" y="0"/>
            <a:chExt cx="666" cy="559"/>
          </a:xfrm>
        </p:grpSpPr>
        <p:sp>
          <p:nvSpPr>
            <p:cNvPr id="11" name="Freeform 12">
              <a:extLst>
                <a:ext uri="{FF2B5EF4-FFF2-40B4-BE49-F238E27FC236}">
                  <a16:creationId xmlns:a16="http://schemas.microsoft.com/office/drawing/2014/main" id="{C8B4EF68-B5FE-1A05-94CD-AB65BBDCF1F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6912910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9"/>
                    </p:tgtEl>
                  </p:cond>
                </p:stCondLst>
                <p:endSync evt="end" delay="0">
                  <p:rtn val="all"/>
                </p:endSync>
                <p:childTnLst>
                  <p:par>
                    <p:cTn id="3" fill="hold">
                      <p:stCondLst>
                        <p:cond delay="0"/>
                      </p:stCondLst>
                      <p:childTnLst>
                        <p:par>
                          <p:cTn id="4" fill="hold">
                            <p:stCondLst>
                              <p:cond delay="0"/>
                            </p:stCondLst>
                            <p:childTnLst>
                              <p:par>
                                <p:cTn id="5" presetID="19" presetClass="emph" presetSubtype="0" fill="hold" nodeType="clickEffect">
                                  <p:stCondLst>
                                    <p:cond delay="0"/>
                                  </p:stCondLst>
                                  <p:childTnLst>
                                    <p:animClr clrSpc="rgb" dir="cw">
                                      <p:cBhvr override="childStyle">
                                        <p:cTn id="6" dur="500" fill="hold"/>
                                        <p:tgtEl>
                                          <p:spTgt spid="6">
                                            <p:txEl>
                                              <p:pRg st="0" end="0"/>
                                            </p:txEl>
                                          </p:spTgt>
                                        </p:tgtEl>
                                        <p:attrNameLst>
                                          <p:attrName>style.color</p:attrName>
                                        </p:attrNameLst>
                                      </p:cBhvr>
                                      <p:to>
                                        <a:srgbClr val="FF0000"/>
                                      </p:to>
                                    </p:animClr>
                                    <p:animClr clrSpc="rgb" dir="cw">
                                      <p:cBhvr>
                                        <p:cTn id="7" dur="500" fill="hold"/>
                                        <p:tgtEl>
                                          <p:spTgt spid="6">
                                            <p:txEl>
                                              <p:pRg st="0" end="0"/>
                                            </p:txEl>
                                          </p:spTgt>
                                        </p:tgtEl>
                                        <p:attrNameLst>
                                          <p:attrName>fillcolor</p:attrName>
                                        </p:attrNameLst>
                                      </p:cBhvr>
                                      <p:to>
                                        <a:srgbClr val="FF0000"/>
                                      </p:to>
                                    </p:animClr>
                                    <p:set>
                                      <p:cBhvr>
                                        <p:cTn id="8" dur="500" fill="hold"/>
                                        <p:tgtEl>
                                          <p:spTgt spid="6">
                                            <p:txEl>
                                              <p:pRg st="0" end="0"/>
                                            </p:txEl>
                                          </p:spTgt>
                                        </p:tgtEl>
                                        <p:attrNameLst>
                                          <p:attrName>fill.type</p:attrName>
                                        </p:attrNameLst>
                                      </p:cBhvr>
                                      <p:to>
                                        <p:strVal val="solid"/>
                                      </p:to>
                                    </p:set>
                                    <p:set>
                                      <p:cBhvr>
                                        <p:cTn id="9" dur="500" fill="hold"/>
                                        <p:tgtEl>
                                          <p:spTgt spid="6">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1933" fill="hold"/>
                                        <p:tgtEl>
                                          <p:spTgt spid="7"/>
                                        </p:tgtEl>
                                      </p:cBhvr>
                                    </p:cmd>
                                  </p:childTnLst>
                                </p:cTn>
                              </p:par>
                            </p:childTnLst>
                          </p:cTn>
                        </p:par>
                      </p:childTnLst>
                    </p:cTn>
                  </p:par>
                </p:childTnLst>
              </p:cTn>
              <p:nextCondLst>
                <p:cond evt="onClick" delay="0">
                  <p:tgtEl>
                    <p:spTgt spid="9"/>
                  </p:tgtEl>
                </p:cond>
              </p:nextCondLst>
            </p:seq>
            <p:audio>
              <p:cMediaNode vol="80000">
                <p:cTn id="12" fill="hold" display="0">
                  <p:stCondLst>
                    <p:cond delay="indefinite"/>
                  </p:stCondLst>
                  <p:endCondLst>
                    <p:cond evt="onStopAudio" delay="0">
                      <p:tgtEl>
                        <p:sldTgt/>
                      </p:tgtEl>
                    </p:cond>
                  </p:endCondLst>
                </p:cTn>
                <p:tgtEl>
                  <p:spTgt spid="7"/>
                </p:tgtEl>
              </p:cMediaNode>
            </p:audio>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58228" y="174399"/>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84A42C0-4781-48B0-7B84-13FFBD0D2F78}"/>
              </a:ext>
            </a:extLst>
          </p:cNvPr>
          <p:cNvSpPr txBox="1"/>
          <p:nvPr/>
        </p:nvSpPr>
        <p:spPr>
          <a:xfrm>
            <a:off x="1598944" y="624818"/>
            <a:ext cx="10456064" cy="5170646"/>
          </a:xfrm>
          <a:prstGeom prst="rect">
            <a:avLst/>
          </a:prstGeom>
          <a:noFill/>
        </p:spPr>
        <p:txBody>
          <a:bodyPr wrap="square" rtlCol="0">
            <a:spAutoFit/>
          </a:bodyPr>
          <a:lstStyle/>
          <a:p>
            <a:pPr marL="457200" indent="-457200">
              <a:lnSpc>
                <a:spcPts val="3000"/>
              </a:lnSpc>
              <a:spcBef>
                <a:spcPts val="600"/>
              </a:spcBef>
              <a:spcAft>
                <a:spcPts val="600"/>
              </a:spcAft>
              <a:buFont typeface="Wingdings" pitchFamily="2" charset="2"/>
              <a:buChar char="v"/>
            </a:pPr>
            <a:r>
              <a:rPr lang="vi-VN" sz="3000" b="1" dirty="0">
                <a:solidFill>
                  <a:srgbClr val="FF0000"/>
                </a:solidFill>
                <a:latin typeface="Times New Roman" panose="02020603050405020304" pitchFamily="18" charset="0"/>
                <a:cs typeface="Times New Roman" panose="02020603050405020304" pitchFamily="18" charset="0"/>
              </a:rPr>
              <a:t>Truy cập </a:t>
            </a:r>
            <a:r>
              <a:rPr lang="en-GB" sz="3000" b="1" dirty="0" err="1">
                <a:solidFill>
                  <a:srgbClr val="FF0000"/>
                </a:solidFill>
                <a:latin typeface="Times New Roman" panose="02020603050405020304" pitchFamily="18" charset="0"/>
                <a:cs typeface="Times New Roman" panose="02020603050405020304" pitchFamily="18" charset="0"/>
              </a:rPr>
              <a:t>thông</a:t>
            </a:r>
            <a:r>
              <a:rPr lang="en-GB" sz="3000" b="1" dirty="0">
                <a:solidFill>
                  <a:srgbClr val="FF0000"/>
                </a:solidFill>
                <a:latin typeface="Times New Roman" panose="02020603050405020304" pitchFamily="18" charset="0"/>
                <a:cs typeface="Times New Roman" panose="02020603050405020304" pitchFamily="18" charset="0"/>
              </a:rPr>
              <a:t> tin </a:t>
            </a:r>
            <a:r>
              <a:rPr lang="en-GB" sz="3000" b="1" dirty="0" err="1">
                <a:solidFill>
                  <a:srgbClr val="FF0000"/>
                </a:solidFill>
                <a:latin typeface="Times New Roman" panose="02020603050405020304" pitchFamily="18" charset="0"/>
                <a:cs typeface="Times New Roman" panose="02020603050405020304" pitchFamily="18" charset="0"/>
              </a:rPr>
              <a:t>về</a:t>
            </a:r>
            <a:r>
              <a:rPr lang="en-GB" sz="3000" b="1" dirty="0">
                <a:solidFill>
                  <a:srgbClr val="FF0000"/>
                </a:solidFill>
                <a:latin typeface="Times New Roman" panose="02020603050405020304" pitchFamily="18" charset="0"/>
                <a:cs typeface="Times New Roman" panose="02020603050405020304" pitchFamily="18" charset="0"/>
              </a:rPr>
              <a:t> SGK GD QPAN (</a:t>
            </a:r>
            <a:r>
              <a:rPr lang="en-GB" sz="3000" b="1" dirty="0" err="1">
                <a:solidFill>
                  <a:srgbClr val="FF0000"/>
                </a:solidFill>
                <a:latin typeface="Times New Roman" panose="02020603050405020304" pitchFamily="18" charset="0"/>
                <a:cs typeface="Times New Roman" panose="02020603050405020304" pitchFamily="18" charset="0"/>
              </a:rPr>
              <a:t>bộ</a:t>
            </a: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err="1">
                <a:solidFill>
                  <a:srgbClr val="FF0000"/>
                </a:solidFill>
                <a:latin typeface="Times New Roman" panose="02020603050405020304" pitchFamily="18" charset="0"/>
                <a:cs typeface="Times New Roman" panose="02020603050405020304" pitchFamily="18" charset="0"/>
              </a:rPr>
              <a:t>sách</a:t>
            </a: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err="1">
                <a:solidFill>
                  <a:srgbClr val="FF0000"/>
                </a:solidFill>
                <a:latin typeface="Times New Roman" panose="02020603050405020304" pitchFamily="18" charset="0"/>
                <a:cs typeface="Times New Roman" panose="02020603050405020304" pitchFamily="18" charset="0"/>
              </a:rPr>
              <a:t>Cánh</a:t>
            </a: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err="1">
                <a:solidFill>
                  <a:srgbClr val="FF0000"/>
                </a:solidFill>
                <a:latin typeface="Times New Roman" panose="02020603050405020304" pitchFamily="18" charset="0"/>
                <a:cs typeface="Times New Roman" panose="02020603050405020304" pitchFamily="18" charset="0"/>
              </a:rPr>
              <a:t>Diều</a:t>
            </a:r>
            <a:r>
              <a:rPr lang="en-GB" sz="3000" b="1" dirty="0">
                <a:solidFill>
                  <a:srgbClr val="FF0000"/>
                </a:solidFill>
                <a:latin typeface="Times New Roman" panose="02020603050405020304" pitchFamily="18" charset="0"/>
                <a:cs typeface="Times New Roman" panose="02020603050405020304" pitchFamily="18" charset="0"/>
              </a:rPr>
              <a:t>):</a:t>
            </a:r>
          </a:p>
          <a:p>
            <a:pPr marL="457200" indent="-457200">
              <a:lnSpc>
                <a:spcPts val="3000"/>
              </a:lnSpc>
              <a:spcBef>
                <a:spcPts val="600"/>
              </a:spcBef>
              <a:spcAft>
                <a:spcPts val="600"/>
              </a:spcAft>
              <a:buFont typeface="Arial" panose="020B0604020202020204" pitchFamily="34" charset="0"/>
              <a:buChar char="•"/>
            </a:pPr>
            <a:r>
              <a:rPr lang="en-GB" sz="3000" b="1" dirty="0">
                <a:solidFill>
                  <a:srgbClr val="00B050"/>
                </a:solidFill>
                <a:latin typeface="Times New Roman" panose="02020603050405020304" pitchFamily="18" charset="0"/>
                <a:cs typeface="Times New Roman" panose="02020603050405020304" pitchFamily="18" charset="0"/>
              </a:rPr>
              <a:t>Trang web </a:t>
            </a:r>
            <a:r>
              <a:rPr lang="en-GB" sz="3000" b="1" dirty="0" err="1">
                <a:solidFill>
                  <a:srgbClr val="00B050"/>
                </a:solidFill>
                <a:latin typeface="Times New Roman" panose="02020603050405020304" pitchFamily="18" charset="0"/>
                <a:cs typeface="Times New Roman" panose="02020603050405020304" pitchFamily="18" charset="0"/>
              </a:rPr>
              <a:t>bộ</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sách</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Cánh</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Diều</a:t>
            </a:r>
            <a:endParaRPr lang="en-GB" sz="3000" b="1" dirty="0">
              <a:solidFill>
                <a:srgbClr val="00B050"/>
              </a:solidFill>
              <a:latin typeface="Times New Roman" panose="02020603050405020304" pitchFamily="18" charset="0"/>
              <a:cs typeface="Times New Roman" panose="02020603050405020304" pitchFamily="18" charset="0"/>
            </a:endParaRPr>
          </a:p>
          <a:p>
            <a:pPr>
              <a:lnSpc>
                <a:spcPts val="3000"/>
              </a:lnSpc>
              <a:spcBef>
                <a:spcPts val="600"/>
              </a:spcBef>
              <a:spcAft>
                <a:spcPts val="600"/>
              </a:spcAft>
            </a:pP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hlinkClick r:id="rId4">
                  <a:extLst>
                    <a:ext uri="{A12FA001-AC4F-418D-AE19-62706E023703}">
                      <ahyp:hlinkClr xmlns:ahyp="http://schemas.microsoft.com/office/drawing/2018/hyperlinkcolor" val="tx"/>
                    </a:ext>
                  </a:extLst>
                </a:hlinkClick>
              </a:rPr>
              <a:t>https://hoc10.vn/</a:t>
            </a:r>
            <a:endParaRPr lang="en-GB" sz="3000" b="1" dirty="0">
              <a:solidFill>
                <a:srgbClr val="0000FF"/>
              </a:solidFill>
              <a:latin typeface="Times New Roman" panose="02020603050405020304" pitchFamily="18" charset="0"/>
              <a:cs typeface="Times New Roman" panose="02020603050405020304" pitchFamily="18" charset="0"/>
            </a:endParaRPr>
          </a:p>
          <a:p>
            <a:pPr marL="457200" indent="-457200">
              <a:lnSpc>
                <a:spcPts val="3000"/>
              </a:lnSpc>
              <a:spcBef>
                <a:spcPts val="600"/>
              </a:spcBef>
              <a:spcAft>
                <a:spcPts val="600"/>
              </a:spcAft>
              <a:buFont typeface="Arial" panose="020B0604020202020204" pitchFamily="34" charset="0"/>
              <a:buChar char="•"/>
            </a:pPr>
            <a:r>
              <a:rPr lang="en-GB" sz="3000" b="1" dirty="0">
                <a:solidFill>
                  <a:srgbClr val="00B050"/>
                </a:solidFill>
                <a:latin typeface="Times New Roman" panose="02020603050405020304" pitchFamily="18" charset="0"/>
                <a:cs typeface="Times New Roman" panose="02020603050405020304" pitchFamily="18" charset="0"/>
              </a:rPr>
              <a:t>Facebook: </a:t>
            </a:r>
            <a:r>
              <a:rPr lang="en-GB" sz="3000" b="1" dirty="0" err="1">
                <a:solidFill>
                  <a:srgbClr val="00B050"/>
                </a:solidFill>
                <a:latin typeface="Times New Roman" panose="02020603050405020304" pitchFamily="18" charset="0"/>
                <a:cs typeface="Times New Roman" panose="02020603050405020304" pitchFamily="18" charset="0"/>
              </a:rPr>
              <a:t>Nhóm</a:t>
            </a:r>
            <a:r>
              <a:rPr lang="en-GB" sz="3000" b="1" dirty="0">
                <a:solidFill>
                  <a:srgbClr val="00B050"/>
                </a:solidFill>
                <a:latin typeface="Times New Roman" panose="02020603050405020304" pitchFamily="18" charset="0"/>
                <a:cs typeface="Times New Roman" panose="02020603050405020304" pitchFamily="18" charset="0"/>
              </a:rPr>
              <a:t> GV GD QPAN-</a:t>
            </a:r>
            <a:r>
              <a:rPr lang="en-GB" sz="3000" b="1" dirty="0" err="1">
                <a:solidFill>
                  <a:srgbClr val="00B050"/>
                </a:solidFill>
                <a:latin typeface="Times New Roman" panose="02020603050405020304" pitchFamily="18" charset="0"/>
                <a:cs typeface="Times New Roman" panose="02020603050405020304" pitchFamily="18" charset="0"/>
              </a:rPr>
              <a:t>Cánh</a:t>
            </a:r>
            <a:r>
              <a:rPr lang="en-GB" sz="3000" b="1" dirty="0">
                <a:solidFill>
                  <a:srgbClr val="00B050"/>
                </a:solidFill>
                <a:latin typeface="Times New Roman" panose="02020603050405020304" pitchFamily="18" charset="0"/>
                <a:cs typeface="Times New Roman" panose="02020603050405020304" pitchFamily="18" charset="0"/>
              </a:rPr>
              <a:t> </a:t>
            </a:r>
            <a:r>
              <a:rPr lang="vi-VN" sz="3000" b="1" dirty="0">
                <a:solidFill>
                  <a:srgbClr val="00B050"/>
                </a:solidFill>
                <a:latin typeface="Times New Roman" panose="02020603050405020304" pitchFamily="18" charset="0"/>
                <a:cs typeface="Times New Roman" panose="02020603050405020304" pitchFamily="18" charset="0"/>
              </a:rPr>
              <a:t>Diều</a:t>
            </a:r>
            <a:endParaRPr lang="en-GB" sz="3000" b="1" dirty="0">
              <a:solidFill>
                <a:srgbClr val="00B050"/>
              </a:solidFill>
              <a:latin typeface="Times New Roman" panose="02020603050405020304" pitchFamily="18" charset="0"/>
              <a:cs typeface="Times New Roman" panose="02020603050405020304" pitchFamily="18" charset="0"/>
            </a:endParaRPr>
          </a:p>
          <a:p>
            <a:pPr>
              <a:lnSpc>
                <a:spcPts val="3000"/>
              </a:lnSpc>
              <a:spcBef>
                <a:spcPts val="600"/>
              </a:spcBef>
              <a:spcAft>
                <a:spcPts val="600"/>
              </a:spcAft>
            </a:pPr>
            <a:r>
              <a:rPr lang="en-GB" sz="3000" b="1" dirty="0">
                <a:solidFill>
                  <a:srgbClr val="FF0000"/>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hlinkClick r:id="rId5">
                  <a:extLst>
                    <a:ext uri="{A12FA001-AC4F-418D-AE19-62706E023703}">
                      <ahyp:hlinkClr xmlns:ahyp="http://schemas.microsoft.com/office/drawing/2018/hyperlinkcolor" val="tx"/>
                    </a:ext>
                  </a:extLst>
                </a:hlinkClick>
              </a:rPr>
              <a:t>https://www.facebook.com/groups/729540662159272</a:t>
            </a:r>
            <a:endParaRPr lang="en-GB" sz="3000" b="1" dirty="0">
              <a:solidFill>
                <a:srgbClr val="0000FF"/>
              </a:solidFill>
              <a:latin typeface="Times New Roman" panose="02020603050405020304" pitchFamily="18" charset="0"/>
              <a:cs typeface="Times New Roman" panose="02020603050405020304" pitchFamily="18" charset="0"/>
            </a:endParaRPr>
          </a:p>
          <a:p>
            <a:pPr marL="457200" indent="-457200">
              <a:lnSpc>
                <a:spcPts val="3000"/>
              </a:lnSpc>
              <a:spcBef>
                <a:spcPts val="600"/>
              </a:spcBef>
              <a:spcAft>
                <a:spcPts val="600"/>
              </a:spcAft>
              <a:buFont typeface="Arial" panose="020B0604020202020204" pitchFamily="34" charset="0"/>
              <a:buChar char="•"/>
            </a:pPr>
            <a:r>
              <a:rPr lang="en-GB" sz="3000" b="1" dirty="0" err="1">
                <a:solidFill>
                  <a:srgbClr val="00B050"/>
                </a:solidFill>
                <a:latin typeface="Times New Roman" panose="02020603050405020304" pitchFamily="18" charset="0"/>
                <a:cs typeface="Times New Roman" panose="02020603050405020304" pitchFamily="18" charset="0"/>
              </a:rPr>
              <a:t>Sàn</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thương</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mại</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điện</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tử</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Cánh</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Diều</a:t>
            </a:r>
            <a:endParaRPr lang="en-GB" sz="3000" b="1" dirty="0">
              <a:solidFill>
                <a:srgbClr val="00B050"/>
              </a:solidFill>
              <a:latin typeface="Times New Roman" panose="02020603050405020304" pitchFamily="18" charset="0"/>
              <a:cs typeface="Times New Roman" panose="02020603050405020304" pitchFamily="18" charset="0"/>
            </a:endParaRPr>
          </a:p>
          <a:p>
            <a:pPr indent="450850">
              <a:lnSpc>
                <a:spcPts val="3000"/>
              </a:lnSpc>
              <a:spcBef>
                <a:spcPts val="600"/>
              </a:spcBef>
              <a:spcAft>
                <a:spcPts val="600"/>
              </a:spcAft>
            </a:pPr>
            <a:r>
              <a:rPr lang="en-GB" sz="3000" b="1" dirty="0">
                <a:solidFill>
                  <a:srgbClr val="0000FF"/>
                </a:solidFill>
                <a:latin typeface="Times New Roman" panose="02020603050405020304" pitchFamily="18" charset="0"/>
                <a:cs typeface="Times New Roman" panose="02020603050405020304" pitchFamily="18" charset="0"/>
                <a:hlinkClick r:id="rId6">
                  <a:extLst>
                    <a:ext uri="{A12FA001-AC4F-418D-AE19-62706E023703}">
                      <ahyp:hlinkClr xmlns:ahyp="http://schemas.microsoft.com/office/drawing/2018/hyperlinkcolor" val="tx"/>
                    </a:ext>
                  </a:extLst>
                </a:hlinkClick>
              </a:rPr>
              <a:t>https://sachcanhdieu.vn</a:t>
            </a:r>
            <a:endParaRPr lang="en-GB" sz="3000" b="1" dirty="0">
              <a:solidFill>
                <a:srgbClr val="0000FF"/>
              </a:solidFill>
              <a:latin typeface="Times New Roman" panose="02020603050405020304" pitchFamily="18" charset="0"/>
              <a:cs typeface="Times New Roman" panose="02020603050405020304" pitchFamily="18" charset="0"/>
            </a:endParaRPr>
          </a:p>
          <a:p>
            <a:pPr marL="457200" indent="-457200" algn="just">
              <a:lnSpc>
                <a:spcPts val="3000"/>
              </a:lnSpc>
              <a:spcBef>
                <a:spcPts val="600"/>
              </a:spcBef>
              <a:spcAft>
                <a:spcPts val="600"/>
              </a:spcAft>
              <a:buFont typeface="Wingdings" pitchFamily="2" charset="2"/>
              <a:buChar char="v"/>
            </a:pPr>
            <a:r>
              <a:rPr lang="en-GB" sz="3000" b="1" dirty="0" err="1">
                <a:solidFill>
                  <a:srgbClr val="ED0000"/>
                </a:solidFill>
                <a:latin typeface="Times New Roman" panose="02020603050405020304" pitchFamily="18" charset="0"/>
                <a:cs typeface="Times New Roman" panose="02020603050405020304" pitchFamily="18" charset="0"/>
              </a:rPr>
              <a:t>Trao</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đổi</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giải</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đáp</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hỗ</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trợ</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giáo</a:t>
            </a:r>
            <a:r>
              <a:rPr lang="en-GB" sz="3000" b="1" dirty="0">
                <a:solidFill>
                  <a:srgbClr val="ED0000"/>
                </a:solidFill>
                <a:latin typeface="Times New Roman" panose="02020603050405020304" pitchFamily="18" charset="0"/>
                <a:cs typeface="Times New Roman" panose="02020603050405020304" pitchFamily="18" charset="0"/>
              </a:rPr>
              <a:t> </a:t>
            </a:r>
            <a:r>
              <a:rPr lang="en-GB" sz="3000" b="1" dirty="0" err="1">
                <a:solidFill>
                  <a:srgbClr val="ED0000"/>
                </a:solidFill>
                <a:latin typeface="Times New Roman" panose="02020603050405020304" pitchFamily="18" charset="0"/>
                <a:cs typeface="Times New Roman" panose="02020603050405020304" pitchFamily="18" charset="0"/>
              </a:rPr>
              <a:t>viên</a:t>
            </a:r>
            <a:r>
              <a:rPr lang="en-GB" sz="3000" b="1" dirty="0">
                <a:solidFill>
                  <a:srgbClr val="ED0000"/>
                </a:solidFill>
                <a:latin typeface="Times New Roman" panose="02020603050405020304" pitchFamily="18" charset="0"/>
                <a:cs typeface="Times New Roman" panose="02020603050405020304" pitchFamily="18" charset="0"/>
              </a:rPr>
              <a:t>: </a:t>
            </a:r>
          </a:p>
          <a:p>
            <a:pPr marL="457200" indent="-457200">
              <a:lnSpc>
                <a:spcPts val="3000"/>
              </a:lnSpc>
              <a:spcBef>
                <a:spcPts val="600"/>
              </a:spcBef>
              <a:spcAft>
                <a:spcPts val="600"/>
              </a:spcAft>
              <a:buFont typeface="Arial" panose="020B0604020202020204" pitchFamily="34" charset="0"/>
              <a:buChar char="•"/>
            </a:pPr>
            <a:r>
              <a:rPr lang="en-GB" sz="3000" b="1" dirty="0" err="1">
                <a:solidFill>
                  <a:srgbClr val="00B050"/>
                </a:solidFill>
                <a:latin typeface="Times New Roman" panose="02020603050405020304" pitchFamily="18" charset="0"/>
                <a:cs typeface="Times New Roman" panose="02020603050405020304" pitchFamily="18" charset="0"/>
              </a:rPr>
              <a:t>Phòng</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Thông</a:t>
            </a:r>
            <a:r>
              <a:rPr lang="en-GB" sz="3000" b="1" dirty="0">
                <a:solidFill>
                  <a:srgbClr val="00B050"/>
                </a:solidFill>
                <a:latin typeface="Times New Roman" panose="02020603050405020304" pitchFamily="18" charset="0"/>
                <a:cs typeface="Times New Roman" panose="02020603050405020304" pitchFamily="18" charset="0"/>
              </a:rPr>
              <a:t> tin </a:t>
            </a:r>
            <a:r>
              <a:rPr lang="en-GB" sz="3000" b="1" dirty="0" err="1">
                <a:solidFill>
                  <a:srgbClr val="00B050"/>
                </a:solidFill>
                <a:latin typeface="Times New Roman" panose="02020603050405020304" pitchFamily="18" charset="0"/>
                <a:cs typeface="Times New Roman" panose="02020603050405020304" pitchFamily="18" charset="0"/>
              </a:rPr>
              <a:t>và</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Truyền</a:t>
            </a:r>
            <a:r>
              <a:rPr lang="en-GB" sz="3000" b="1" dirty="0">
                <a:solidFill>
                  <a:srgbClr val="00B050"/>
                </a:solidFill>
                <a:latin typeface="Times New Roman" panose="02020603050405020304" pitchFamily="18" charset="0"/>
                <a:cs typeface="Times New Roman" panose="02020603050405020304" pitchFamily="18" charset="0"/>
              </a:rPr>
              <a:t> </a:t>
            </a:r>
            <a:r>
              <a:rPr lang="en-GB" sz="3000" b="1" dirty="0" err="1">
                <a:solidFill>
                  <a:srgbClr val="00B050"/>
                </a:solidFill>
                <a:latin typeface="Times New Roman" panose="02020603050405020304" pitchFamily="18" charset="0"/>
                <a:cs typeface="Times New Roman" panose="02020603050405020304" pitchFamily="18" charset="0"/>
              </a:rPr>
              <a:t>thông</a:t>
            </a:r>
            <a:r>
              <a:rPr lang="en-GB" sz="3000" b="1" dirty="0">
                <a:solidFill>
                  <a:srgbClr val="00B050"/>
                </a:solidFill>
                <a:latin typeface="Times New Roman" panose="02020603050405020304" pitchFamily="18" charset="0"/>
                <a:cs typeface="Times New Roman" panose="02020603050405020304" pitchFamily="18" charset="0"/>
              </a:rPr>
              <a:t> VEPIC</a:t>
            </a:r>
            <a:r>
              <a:rPr lang="en-GB" sz="3000" b="1" dirty="0">
                <a:solidFill>
                  <a:srgbClr val="0000FF"/>
                </a:solidFill>
                <a:latin typeface="Times New Roman" panose="02020603050405020304" pitchFamily="18" charset="0"/>
                <a:cs typeface="Times New Roman" panose="02020603050405020304" pitchFamily="18" charset="0"/>
              </a:rPr>
              <a:t> </a:t>
            </a:r>
            <a:r>
              <a:rPr lang="en-GB" sz="3000" b="1" dirty="0">
                <a:solidFill>
                  <a:srgbClr val="0000FF"/>
                </a:solidFill>
                <a:latin typeface="Times New Roman" panose="02020603050405020304" pitchFamily="18" charset="0"/>
                <a:cs typeface="Times New Roman" panose="02020603050405020304" pitchFamily="18" charset="0"/>
                <a:hlinkClick r:id="rId7">
                  <a:extLst>
                    <a:ext uri="{A12FA001-AC4F-418D-AE19-62706E023703}">
                      <ahyp:hlinkClr xmlns:ahyp="http://schemas.microsoft.com/office/drawing/2018/hyperlinkcolor" val="tx"/>
                    </a:ext>
                  </a:extLst>
                </a:hlinkClick>
              </a:rPr>
              <a:t>thongtinvatruyenthong.vepic@gmail.c</a:t>
            </a:r>
            <a:r>
              <a:rPr lang="en-GB" sz="3000" b="1" u="sng" dirty="0">
                <a:solidFill>
                  <a:srgbClr val="0000FF"/>
                </a:solidFill>
                <a:latin typeface="Times New Roman" panose="02020603050405020304" pitchFamily="18" charset="0"/>
                <a:cs typeface="Times New Roman" panose="02020603050405020304" pitchFamily="18" charset="0"/>
                <a:hlinkClick r:id="rId7">
                  <a:extLst>
                    <a:ext uri="{A12FA001-AC4F-418D-AE19-62706E023703}">
                      <ahyp:hlinkClr xmlns:ahyp="http://schemas.microsoft.com/office/drawing/2018/hyperlinkcolor" val="tx"/>
                    </a:ext>
                  </a:extLst>
                </a:hlinkClick>
              </a:rPr>
              <a:t>om</a:t>
            </a:r>
            <a:endParaRPr lang="en-GB" sz="3000" b="1" u="sng" dirty="0">
              <a:solidFill>
                <a:srgbClr val="0000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53398329"/>
      </p:ext>
    </p:extLst>
  </p:cSld>
  <p:clrMapOvr>
    <a:masterClrMapping/>
  </p:clrMapOvr>
  <mc:AlternateContent xmlns:mc="http://schemas.openxmlformats.org/markup-compatibility/2006" xmlns:p14="http://schemas.microsoft.com/office/powerpoint/2010/main">
    <mc:Choice Requires="p14">
      <p:transition spd="slow" p14:dur="3000">
        <p:push dir="u"/>
      </p:transition>
    </mc:Choice>
    <mc:Fallback xmlns="">
      <p:transition spd="slow">
        <p:push dir="u"/>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3451" y="1686462"/>
            <a:ext cx="9129486" cy="88516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3451" y="1756158"/>
            <a:ext cx="9117628" cy="830997"/>
          </a:xfrm>
          <a:prstGeom prst="rect">
            <a:avLst/>
          </a:prstGeom>
          <a:noFill/>
        </p:spPr>
        <p:txBody>
          <a:bodyPr wrap="square" rtlCol="0">
            <a:spAutoFit/>
          </a:bodyPr>
          <a:lstStyle/>
          <a:p>
            <a:pPr algn="ctr"/>
            <a:r>
              <a:rPr lang="vi-VN" sz="2400" b="1">
                <a:latin typeface="+mj-lt"/>
              </a:rPr>
              <a:t>H</a:t>
            </a:r>
            <a:r>
              <a:rPr lang="en-GB" sz="2400" b="1">
                <a:latin typeface="Times New Roman" panose="02020603050405020304" pitchFamily="18" charset="0"/>
                <a:cs typeface="Times New Roman" panose="02020603050405020304" pitchFamily="18" charset="0"/>
              </a:rPr>
              <a:t>oàn toàn, không có một sự hạn chế hay một trường hợp ngoại lệ nào cả.</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2338" y="2656372"/>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7104525" y="322862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701410" y="3228624"/>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6301964" y="322862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7166126" y="329108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Ố</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772063" y="329608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Ệ</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6365660" y="329108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5501687" y="322862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5559634" y="329108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146814" y="1240433"/>
            <a:ext cx="577974" cy="577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5</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7907086" y="322862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7965033" y="32905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pic>
        <p:nvPicPr>
          <p:cNvPr id="16" name="Picture 15" descr="A blue and white alarm clock with bells&#10;&#10;Description automatically generated">
            <a:extLst>
              <a:ext uri="{FF2B5EF4-FFF2-40B4-BE49-F238E27FC236}">
                <a16:creationId xmlns:a16="http://schemas.microsoft.com/office/drawing/2014/main" id="{29A03E10-18C8-CA36-5174-BC05FC4E37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186217" y="1601033"/>
            <a:ext cx="1301009" cy="1031659"/>
          </a:xfrm>
          <a:prstGeom prst="rect">
            <a:avLst/>
          </a:prstGeom>
        </p:spPr>
      </p:pic>
      <p:sp>
        <p:nvSpPr>
          <p:cNvPr id="17" name="Oval 16">
            <a:extLst>
              <a:ext uri="{FF2B5EF4-FFF2-40B4-BE49-F238E27FC236}">
                <a16:creationId xmlns:a16="http://schemas.microsoft.com/office/drawing/2014/main" id="{1C305C04-793C-0C5F-9C0A-1A346698FB5E}"/>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D8B36503-858C-F8C2-94F7-87775617D1D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DAA5EABC-F31D-19C2-F0D5-05F76B3522E4}"/>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770100D9-4EE5-DED0-AEB5-87A6EDDA4B6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C6898913-93F7-F4B2-9E4F-984341565E85}"/>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0E2FFC69-F1C8-DAB9-D78C-28DE73F05AE1}"/>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178EFBBD-2A00-8728-9489-360E1518A1D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1444129-2D31-B1B0-1C4D-55300081F5B7}"/>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B6330C8-D031-5702-86E4-CD43329F4BE3}"/>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2768328E-DBAB-3B40-45C0-1D75DA03197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EB097984-3ED9-8306-182E-FEF7D066C85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CBD9166-EF2B-3971-45E4-4166AA3EFA6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4DAC6D4-7E44-96FF-A7FB-38F863357E19}"/>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E3B3A033-622F-1C19-443D-6BF3C2675E3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73276BB-0A7B-2B3F-D594-5D50D50F3D6B}"/>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3B4D86AF-24E7-CFCA-06CD-5C28F01964B6}"/>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740B098-5A5D-B45A-CBA3-D091B8ABD9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7E8DFC9-C3E6-C00D-2EE4-5148874FA81B}"/>
              </a:ext>
            </a:extLst>
          </p:cNvPr>
          <p:cNvSpPr txBox="1"/>
          <p:nvPr/>
        </p:nvSpPr>
        <p:spPr>
          <a:xfrm>
            <a:off x="617328" y="4156801"/>
            <a:ext cx="10162890" cy="830997"/>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a:t>
            </a:r>
            <a:r>
              <a:rPr lang="en-US" sz="2400">
                <a:solidFill>
                  <a:srgbClr val="00B050"/>
                </a:solidFill>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Giữ vững sự lãnh đạo trực tiếp, </a:t>
            </a:r>
            <a:r>
              <a:rPr lang="en-GB" sz="2400">
                <a:solidFill>
                  <a:srgbClr val="FF0000"/>
                </a:solidFill>
                <a:latin typeface="Arial" panose="020B0604020202020204" pitchFamily="34" charset="0"/>
                <a:cs typeface="Arial" panose="020B0604020202020204" pitchFamily="34" charset="0"/>
              </a:rPr>
              <a:t>tuyệt đối </a:t>
            </a:r>
            <a:r>
              <a:rPr lang="en-GB" sz="2400">
                <a:latin typeface="Arial" panose="020B0604020202020204" pitchFamily="34" charset="0"/>
                <a:cs typeface="Arial" panose="020B0604020202020204" pitchFamily="34" charset="0"/>
              </a:rPr>
              <a:t>về mọi mặt của Đảng đối với sự nghiệp bảo vệ Tổ quốc.</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4F10B1B7-CFA6-59A9-ACC8-FDDB31FF3F2A}"/>
              </a:ext>
            </a:extLst>
          </p:cNvPr>
          <p:cNvSpPr/>
          <p:nvPr/>
        </p:nvSpPr>
        <p:spPr>
          <a:xfrm>
            <a:off x="2286345" y="322862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5" name="Rectangle 34">
            <a:extLst>
              <a:ext uri="{FF2B5EF4-FFF2-40B4-BE49-F238E27FC236}">
                <a16:creationId xmlns:a16="http://schemas.microsoft.com/office/drawing/2014/main" id="{1D1E5658-C69E-96E2-5CF9-9E36E2C5FE70}"/>
              </a:ext>
            </a:extLst>
          </p:cNvPr>
          <p:cNvSpPr/>
          <p:nvPr/>
        </p:nvSpPr>
        <p:spPr>
          <a:xfrm>
            <a:off x="2347946" y="329108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6A72C2A5-A324-41C9-1588-9E6FB0BFD85A}"/>
              </a:ext>
            </a:extLst>
          </p:cNvPr>
          <p:cNvSpPr/>
          <p:nvPr/>
        </p:nvSpPr>
        <p:spPr>
          <a:xfrm>
            <a:off x="3088906" y="322862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7" name="Rectangle 36">
            <a:extLst>
              <a:ext uri="{FF2B5EF4-FFF2-40B4-BE49-F238E27FC236}">
                <a16:creationId xmlns:a16="http://schemas.microsoft.com/office/drawing/2014/main" id="{887324D4-C63D-5198-AD16-57CF9EAC7E42}"/>
              </a:ext>
            </a:extLst>
          </p:cNvPr>
          <p:cNvSpPr/>
          <p:nvPr/>
        </p:nvSpPr>
        <p:spPr>
          <a:xfrm>
            <a:off x="3146853" y="32905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38" name="Rectangle 37">
            <a:extLst>
              <a:ext uri="{FF2B5EF4-FFF2-40B4-BE49-F238E27FC236}">
                <a16:creationId xmlns:a16="http://schemas.microsoft.com/office/drawing/2014/main" id="{5BF68769-6D36-BF84-2DD7-9CDCE267BC01}"/>
              </a:ext>
            </a:extLst>
          </p:cNvPr>
          <p:cNvSpPr/>
          <p:nvPr/>
        </p:nvSpPr>
        <p:spPr>
          <a:xfrm>
            <a:off x="3895158" y="322862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9" name="Rectangle 38">
            <a:extLst>
              <a:ext uri="{FF2B5EF4-FFF2-40B4-BE49-F238E27FC236}">
                <a16:creationId xmlns:a16="http://schemas.microsoft.com/office/drawing/2014/main" id="{27E4BB08-36A8-58CB-5B82-6F5C3B16AB2B}"/>
              </a:ext>
            </a:extLst>
          </p:cNvPr>
          <p:cNvSpPr/>
          <p:nvPr/>
        </p:nvSpPr>
        <p:spPr>
          <a:xfrm>
            <a:off x="3953105" y="32905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Y</a:t>
            </a:r>
            <a:endParaRPr lang="en-US" sz="4000" b="1" dirty="0">
              <a:solidFill>
                <a:schemeClr val="tx1"/>
              </a:solidFill>
              <a:latin typeface="UTM Avo" panose="02040603050506020204" pitchFamily="18" charset="0"/>
            </a:endParaRPr>
          </a:p>
        </p:txBody>
      </p:sp>
      <p:pic>
        <p:nvPicPr>
          <p:cNvPr id="12" name="Picture 11" descr="A colorful kite with a black background&#10;&#10;Description automatically generated">
            <a:extLst>
              <a:ext uri="{FF2B5EF4-FFF2-40B4-BE49-F238E27FC236}">
                <a16:creationId xmlns:a16="http://schemas.microsoft.com/office/drawing/2014/main" id="{C66E5729-187E-2428-698D-C8727D48D3D5}"/>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13" name="Group 12">
            <a:extLst>
              <a:ext uri="{FF2B5EF4-FFF2-40B4-BE49-F238E27FC236}">
                <a16:creationId xmlns:a16="http://schemas.microsoft.com/office/drawing/2014/main" id="{D62C57B0-DFCA-8838-30CA-E3448AF41683}"/>
              </a:ext>
            </a:extLst>
          </p:cNvPr>
          <p:cNvGrpSpPr>
            <a:grpSpLocks/>
          </p:cNvGrpSpPr>
          <p:nvPr/>
        </p:nvGrpSpPr>
        <p:grpSpPr bwMode="auto">
          <a:xfrm>
            <a:off x="10929567" y="755406"/>
            <a:ext cx="625171" cy="612210"/>
            <a:chOff x="0" y="0"/>
            <a:chExt cx="666" cy="559"/>
          </a:xfrm>
        </p:grpSpPr>
        <p:sp>
          <p:nvSpPr>
            <p:cNvPr id="40" name="Freeform 39">
              <a:extLst>
                <a:ext uri="{FF2B5EF4-FFF2-40B4-BE49-F238E27FC236}">
                  <a16:creationId xmlns:a16="http://schemas.microsoft.com/office/drawing/2014/main" id="{9E386727-079C-0A9C-2E8F-0A45EE3C644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1938750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500"/>
                                        <p:tgtEl>
                                          <p:spTgt spid="3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500"/>
                                        <p:tgtEl>
                                          <p:spTgt spid="3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500"/>
                                        <p:tgtEl>
                                          <p:spTgt spid="39"/>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1"/>
                </p:tgtEl>
              </p:cMediaNode>
            </p:audio>
            <p:seq concurrent="1" nextAc="seek">
              <p:cTn id="36" restart="whenNotActive" fill="hold" evtFilter="cancelBubble" nodeType="interactiveSeq">
                <p:stCondLst>
                  <p:cond evt="onClick" delay="0">
                    <p:tgtEl>
                      <p:spTgt spid="17"/>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5"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5" grpId="0" animBg="1"/>
      <p:bldP spid="37" grpId="0" animBg="1"/>
      <p:bldP spid="3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3451" y="1665738"/>
            <a:ext cx="9129486" cy="69023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3451" y="1749548"/>
            <a:ext cx="9117628" cy="461665"/>
          </a:xfrm>
          <a:prstGeom prst="rect">
            <a:avLst/>
          </a:prstGeom>
          <a:noFill/>
        </p:spPr>
        <p:txBody>
          <a:bodyPr wrap="square" rtlCol="0">
            <a:spAutoFit/>
          </a:bodyP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T</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ự điều hành, quản lí mọi công việc của mình, không bị ai chi phối.</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2338" y="244071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925581" y="30129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522466" y="301297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123020" y="30129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987182" y="307543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593119" y="308042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T</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5186716" y="307543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4322743" y="30129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380690" y="307543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Ự</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146814" y="1199747"/>
            <a:ext cx="577974" cy="577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6</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6728142" y="30129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6786089" y="307491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Ủ</a:t>
            </a:r>
            <a:endParaRPr lang="en-US" sz="4000" b="1" dirty="0">
              <a:solidFill>
                <a:schemeClr val="tx1"/>
              </a:solidFill>
              <a:latin typeface="UTM Avo" panose="02040603050506020204" pitchFamily="18" charset="0"/>
            </a:endParaRPr>
          </a:p>
        </p:txBody>
      </p:sp>
      <p:pic>
        <p:nvPicPr>
          <p:cNvPr id="16" name="Picture 15" descr="A blue and white alarm clock with bells&#10;&#10;Description automatically generated">
            <a:extLst>
              <a:ext uri="{FF2B5EF4-FFF2-40B4-BE49-F238E27FC236}">
                <a16:creationId xmlns:a16="http://schemas.microsoft.com/office/drawing/2014/main" id="{29A03E10-18C8-CA36-5174-BC05FC4E37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186217" y="1601033"/>
            <a:ext cx="1301009" cy="1031659"/>
          </a:xfrm>
          <a:prstGeom prst="rect">
            <a:avLst/>
          </a:prstGeom>
        </p:spPr>
      </p:pic>
      <p:sp>
        <p:nvSpPr>
          <p:cNvPr id="17" name="Oval 16">
            <a:extLst>
              <a:ext uri="{FF2B5EF4-FFF2-40B4-BE49-F238E27FC236}">
                <a16:creationId xmlns:a16="http://schemas.microsoft.com/office/drawing/2014/main" id="{1C305C04-793C-0C5F-9C0A-1A346698FB5E}"/>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D8B36503-858C-F8C2-94F7-87775617D1D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DAA5EABC-F31D-19C2-F0D5-05F76B3522E4}"/>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770100D9-4EE5-DED0-AEB5-87A6EDDA4B6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C6898913-93F7-F4B2-9E4F-984341565E85}"/>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0E2FFC69-F1C8-DAB9-D78C-28DE73F05AE1}"/>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178EFBBD-2A00-8728-9489-360E1518A1D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1444129-2D31-B1B0-1C4D-55300081F5B7}"/>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B6330C8-D031-5702-86E4-CD43329F4BE3}"/>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2768328E-DBAB-3B40-45C0-1D75DA03197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EB097984-3ED9-8306-182E-FEF7D066C85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CBD9166-EF2B-3971-45E4-4166AA3EFA6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4DAC6D4-7E44-96FF-A7FB-38F863357E19}"/>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E3B3A033-622F-1C19-443D-6BF3C2675E3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73276BB-0A7B-2B3F-D594-5D50D50F3D6B}"/>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3B4D86AF-24E7-CFCA-06CD-5C28F01964B6}"/>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740B098-5A5D-B45A-CBA3-D091B8ABD9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7E8DFC9-C3E6-C00D-2EE4-5148874FA81B}"/>
              </a:ext>
            </a:extLst>
          </p:cNvPr>
          <p:cNvSpPr txBox="1"/>
          <p:nvPr/>
        </p:nvSpPr>
        <p:spPr>
          <a:xfrm>
            <a:off x="617328" y="3941147"/>
            <a:ext cx="10162890" cy="1200329"/>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a:t>
            </a:r>
            <a:r>
              <a:rPr lang="en-US" sz="2400">
                <a:solidFill>
                  <a:srgbClr val="00B050"/>
                </a:solidFill>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Quán triệt đường lối độc lập, </a:t>
            </a:r>
            <a:r>
              <a:rPr lang="en-GB" sz="2400">
                <a:solidFill>
                  <a:srgbClr val="FF0000"/>
                </a:solidFill>
                <a:latin typeface="Arial" panose="020B0604020202020204" pitchFamily="34" charset="0"/>
                <a:cs typeface="Arial" panose="020B0604020202020204" pitchFamily="34" charset="0"/>
              </a:rPr>
              <a:t>tự chủ</a:t>
            </a:r>
            <a:r>
              <a:rPr lang="en-GB" sz="2400">
                <a:latin typeface="Arial" panose="020B0604020202020204" pitchFamily="34" charset="0"/>
                <a:cs typeface="Arial" panose="020B0604020202020204" pitchFamily="34" charset="0"/>
              </a:rPr>
              <a:t>, đồng thời chủ động, tích cực hội nhập quốc tế. Kiên trì chính sách đối ngoại rộng mở, đa phương hoá, đa dạng hoá.</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03853683-A408-5F6B-EF19-C62C513F4ED0}"/>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12" name="Group 11">
            <a:extLst>
              <a:ext uri="{FF2B5EF4-FFF2-40B4-BE49-F238E27FC236}">
                <a16:creationId xmlns:a16="http://schemas.microsoft.com/office/drawing/2014/main" id="{F30B82DB-8CF6-5398-FD29-2636168816CE}"/>
              </a:ext>
            </a:extLst>
          </p:cNvPr>
          <p:cNvGrpSpPr>
            <a:grpSpLocks/>
          </p:cNvGrpSpPr>
          <p:nvPr/>
        </p:nvGrpSpPr>
        <p:grpSpPr bwMode="auto">
          <a:xfrm>
            <a:off x="10929567" y="755406"/>
            <a:ext cx="625171" cy="612210"/>
            <a:chOff x="0" y="0"/>
            <a:chExt cx="666" cy="559"/>
          </a:xfrm>
        </p:grpSpPr>
        <p:sp>
          <p:nvSpPr>
            <p:cNvPr id="13" name="Freeform 12">
              <a:extLst>
                <a:ext uri="{FF2B5EF4-FFF2-40B4-BE49-F238E27FC236}">
                  <a16:creationId xmlns:a16="http://schemas.microsoft.com/office/drawing/2014/main" id="{5A9F0F88-66AA-1D69-8B4D-FA660AAD26E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9846001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500"/>
                                        <p:tgtEl>
                                          <p:spTgt spid="34"/>
                                        </p:tgtEl>
                                      </p:cBhvr>
                                    </p:animEffect>
                                  </p:childTnLst>
                                </p:cTn>
                              </p:par>
                            </p:childTnLst>
                          </p:cTn>
                        </p:par>
                        <p:par>
                          <p:cTn id="23" fill="hold">
                            <p:stCondLst>
                              <p:cond delay="500"/>
                            </p:stCondLst>
                            <p:childTnLst>
                              <p:par>
                                <p:cTn id="24" presetID="1" presetClass="mediacall" presetSubtype="0" fill="hold" nodeType="afterEffect">
                                  <p:stCondLst>
                                    <p:cond delay="0"/>
                                  </p:stCondLst>
                                  <p:childTnLst>
                                    <p:cmd type="call" cmd="playFrom(0.0)">
                                      <p:cBhvr>
                                        <p:cTn id="25"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26" fill="hold" display="0">
                  <p:stCondLst>
                    <p:cond delay="indefinite"/>
                  </p:stCondLst>
                  <p:endCondLst>
                    <p:cond evt="onStopAudio" delay="0">
                      <p:tgtEl>
                        <p:sldTgt/>
                      </p:tgtEl>
                    </p:cond>
                  </p:endCondLst>
                </p:cTn>
                <p:tgtEl>
                  <p:spTgt spid="11"/>
                </p:tgtEl>
              </p:cMediaNode>
            </p:audio>
            <p:seq concurrent="1" nextAc="seek">
              <p:cTn id="27" restart="whenNotActive" fill="hold" evtFilter="cancelBubble" nodeType="interactiveSeq">
                <p:stCondLst>
                  <p:cond evt="onClick" delay="0">
                    <p:tgtEl>
                      <p:spTgt spid="17"/>
                    </p:tgtEl>
                  </p:cond>
                </p:stCondLst>
                <p:endSync evt="end" delay="0">
                  <p:rtn val="all"/>
                </p:endSync>
                <p:childTnLst>
                  <p:par>
                    <p:cTn id="28" fill="hold">
                      <p:stCondLst>
                        <p:cond delay="0"/>
                      </p:stCondLst>
                      <p:childTnLst>
                        <p:par>
                          <p:cTn id="29" fill="hold">
                            <p:stCondLst>
                              <p:cond delay="0"/>
                            </p:stCondLst>
                            <p:childTnLst>
                              <p:par>
                                <p:cTn id="30" presetID="1" presetClass="entr" presetSubtype="0" fill="hold" grpId="0" nodeType="afterEffect">
                                  <p:stCondLst>
                                    <p:cond delay="0"/>
                                  </p:stCondLst>
                                  <p:childTnLst>
                                    <p:set>
                                      <p:cBhvr>
                                        <p:cTn id="31"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0"/>
                                            </p:cond>
                                          </p:stCondLst>
                                          <p:endCondLst>
                                            <p:cond evt="onStopAudio" delay="0">
                                              <p:tgtEl>
                                                <p:sldTgt/>
                                              </p:tgtEl>
                                            </p:cond>
                                          </p:endCondLst>
                                        </p:cTn>
                                        <p:tgtEl>
                                          <p:sndTgt r:embed="rId4" name="demgiay.wav"/>
                                        </p:tgtEl>
                                      </p:cMediaNode>
                                    </p:audio>
                                  </p:subTnLst>
                                </p:cTn>
                              </p:par>
                            </p:childTnLst>
                          </p:cTn>
                        </p:par>
                        <p:par>
                          <p:cTn id="32" fill="hold">
                            <p:stCondLst>
                              <p:cond delay="1000"/>
                            </p:stCondLst>
                            <p:childTnLst>
                              <p:par>
                                <p:cTn id="33" presetID="1" presetClass="entr" presetSubtype="0" fill="hold" grpId="0" nodeType="afterEffect">
                                  <p:stCondLst>
                                    <p:cond delay="0"/>
                                  </p:stCondLst>
                                  <p:childTnLst>
                                    <p:set>
                                      <p:cBhvr>
                                        <p:cTn id="34"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2000"/>
                            </p:stCondLst>
                            <p:childTnLst>
                              <p:par>
                                <p:cTn id="36" presetID="1" presetClass="entr" presetSubtype="0" fill="hold" grpId="0" nodeType="afterEffect">
                                  <p:stCondLst>
                                    <p:cond delay="0"/>
                                  </p:stCondLst>
                                  <p:childTnLst>
                                    <p:set>
                                      <p:cBhvr>
                                        <p:cTn id="37"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3000"/>
                            </p:stCondLst>
                            <p:childTnLst>
                              <p:par>
                                <p:cTn id="39" presetID="1" presetClass="entr" presetSubtype="0" fill="hold" grpId="0" nodeType="afterEffect">
                                  <p:stCondLst>
                                    <p:cond delay="0"/>
                                  </p:stCondLst>
                                  <p:childTnLst>
                                    <p:set>
                                      <p:cBhvr>
                                        <p:cTn id="40"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4000"/>
                            </p:stCondLst>
                            <p:childTnLst>
                              <p:par>
                                <p:cTn id="42" presetID="1" presetClass="entr" presetSubtype="0" fill="hold" grpId="0" nodeType="afterEffect">
                                  <p:stCondLst>
                                    <p:cond delay="0"/>
                                  </p:stCondLst>
                                  <p:childTnLst>
                                    <p:set>
                                      <p:cBhvr>
                                        <p:cTn id="43"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5000"/>
                            </p:stCondLst>
                            <p:childTnLst>
                              <p:par>
                                <p:cTn id="45" presetID="1" presetClass="entr" presetSubtype="0" fill="hold" grpId="0" nodeType="afterEffect">
                                  <p:stCondLst>
                                    <p:cond delay="0"/>
                                  </p:stCondLst>
                                  <p:childTnLst>
                                    <p:set>
                                      <p:cBhvr>
                                        <p:cTn id="46"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6000"/>
                            </p:stCondLst>
                            <p:childTnLst>
                              <p:par>
                                <p:cTn id="48" presetID="1" presetClass="entr" presetSubtype="0" fill="hold" grpId="0" nodeType="afterEffect">
                                  <p:stCondLst>
                                    <p:cond delay="0"/>
                                  </p:stCondLst>
                                  <p:childTnLst>
                                    <p:set>
                                      <p:cBhvr>
                                        <p:cTn id="49"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7000"/>
                            </p:stCondLst>
                            <p:childTnLst>
                              <p:par>
                                <p:cTn id="51" presetID="1" presetClass="entr" presetSubtype="0" fill="hold" grpId="0" nodeType="afterEffect">
                                  <p:stCondLst>
                                    <p:cond delay="0"/>
                                  </p:stCondLst>
                                  <p:childTnLst>
                                    <p:set>
                                      <p:cBhvr>
                                        <p:cTn id="52"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8000"/>
                            </p:stCondLst>
                            <p:childTnLst>
                              <p:par>
                                <p:cTn id="54" presetID="1" presetClass="entr" presetSubtype="0" fill="hold" grpId="0" nodeType="afterEffect">
                                  <p:stCondLst>
                                    <p:cond delay="0"/>
                                  </p:stCondLst>
                                  <p:childTnLst>
                                    <p:set>
                                      <p:cBhvr>
                                        <p:cTn id="55"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9000"/>
                            </p:stCondLst>
                            <p:childTnLst>
                              <p:par>
                                <p:cTn id="57" presetID="1" presetClass="entr" presetSubtype="0" fill="hold" grpId="0" nodeType="afterEffect">
                                  <p:stCondLst>
                                    <p:cond delay="0"/>
                                  </p:stCondLst>
                                  <p:childTnLst>
                                    <p:set>
                                      <p:cBhvr>
                                        <p:cTn id="58"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10000"/>
                            </p:stCondLst>
                            <p:childTnLst>
                              <p:par>
                                <p:cTn id="60" presetID="1" presetClass="entr" presetSubtype="0" fill="hold" grpId="0" nodeType="afterEffect">
                                  <p:stCondLst>
                                    <p:cond delay="0"/>
                                  </p:stCondLst>
                                  <p:childTnLst>
                                    <p:set>
                                      <p:cBhvr>
                                        <p:cTn id="6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1000"/>
                            </p:stCondLst>
                            <p:childTnLst>
                              <p:par>
                                <p:cTn id="63" presetID="1" presetClass="entr" presetSubtype="0" fill="hold" grpId="0" nodeType="afterEffect">
                                  <p:stCondLst>
                                    <p:cond delay="0"/>
                                  </p:stCondLst>
                                  <p:childTnLst>
                                    <p:set>
                                      <p:cBhvr>
                                        <p:cTn id="6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2000"/>
                            </p:stCondLst>
                            <p:childTnLst>
                              <p:par>
                                <p:cTn id="66" presetID="1" presetClass="entr" presetSubtype="0" fill="hold" grpId="0" nodeType="afterEffect">
                                  <p:stCondLst>
                                    <p:cond delay="0"/>
                                  </p:stCondLst>
                                  <p:childTnLst>
                                    <p:set>
                                      <p:cBhvr>
                                        <p:cTn id="6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3000"/>
                            </p:stCondLst>
                            <p:childTnLst>
                              <p:par>
                                <p:cTn id="69" presetID="1" presetClass="entr" presetSubtype="0" fill="hold" grpId="0" nodeType="afterEffect">
                                  <p:stCondLst>
                                    <p:cond delay="0"/>
                                  </p:stCondLst>
                                  <p:childTnLst>
                                    <p:set>
                                      <p:cBhvr>
                                        <p:cTn id="7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4000"/>
                            </p:stCondLst>
                            <p:childTnLst>
                              <p:par>
                                <p:cTn id="72" presetID="1" presetClass="entr" presetSubtype="0" fill="hold" grpId="0" nodeType="afterEffect">
                                  <p:stCondLst>
                                    <p:cond delay="0"/>
                                  </p:stCondLst>
                                  <p:childTnLst>
                                    <p:set>
                                      <p:cBhvr>
                                        <p:cTn id="73"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5"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3451" y="1629907"/>
            <a:ext cx="9129486" cy="95196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85613" y="1727642"/>
            <a:ext cx="9117628" cy="830997"/>
          </a:xfrm>
          <a:prstGeom prst="rect">
            <a:avLst/>
          </a:prstGeom>
          <a:noFill/>
        </p:spPr>
        <p:txBody>
          <a:bodyPr wrap="square" rtlCol="0">
            <a:spAutoFit/>
          </a:bodyP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B</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ao gồm nhiều thành phần có quan hệ chặt chẽ với nhau, làm thành một chỉnh thể.</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2338" y="2666623"/>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952000" y="32388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548885" y="323887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149439" y="32388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013601" y="330133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619538" y="330633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Ổ</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5213135" y="330133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4349162" y="32388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407109" y="330133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146814" y="1201365"/>
            <a:ext cx="577974" cy="577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7</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6754561" y="32388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6812508" y="33008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Ợ</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A7485D24-EDE9-59C3-14E4-50BD6A40FF58}"/>
              </a:ext>
            </a:extLst>
          </p:cNvPr>
          <p:cNvSpPr/>
          <p:nvPr/>
        </p:nvSpPr>
        <p:spPr>
          <a:xfrm>
            <a:off x="7560813" y="32388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1CA8D3F1-B78A-09C0-027C-0AB0380F82DD}"/>
              </a:ext>
            </a:extLst>
          </p:cNvPr>
          <p:cNvSpPr/>
          <p:nvPr/>
        </p:nvSpPr>
        <p:spPr>
          <a:xfrm>
            <a:off x="7618760" y="33008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pic>
        <p:nvPicPr>
          <p:cNvPr id="16" name="Picture 15" descr="A blue and white alarm clock with bells&#10;&#10;Description automatically generated">
            <a:extLst>
              <a:ext uri="{FF2B5EF4-FFF2-40B4-BE49-F238E27FC236}">
                <a16:creationId xmlns:a16="http://schemas.microsoft.com/office/drawing/2014/main" id="{29A03E10-18C8-CA36-5174-BC05FC4E37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186217" y="1601033"/>
            <a:ext cx="1301009" cy="1031659"/>
          </a:xfrm>
          <a:prstGeom prst="rect">
            <a:avLst/>
          </a:prstGeom>
        </p:spPr>
      </p:pic>
      <p:sp>
        <p:nvSpPr>
          <p:cNvPr id="17" name="Oval 16">
            <a:extLst>
              <a:ext uri="{FF2B5EF4-FFF2-40B4-BE49-F238E27FC236}">
                <a16:creationId xmlns:a16="http://schemas.microsoft.com/office/drawing/2014/main" id="{1C305C04-793C-0C5F-9C0A-1A346698FB5E}"/>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D8B36503-858C-F8C2-94F7-87775617D1D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DAA5EABC-F31D-19C2-F0D5-05F76B3522E4}"/>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770100D9-4EE5-DED0-AEB5-87A6EDDA4B6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C6898913-93F7-F4B2-9E4F-984341565E85}"/>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0E2FFC69-F1C8-DAB9-D78C-28DE73F05AE1}"/>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178EFBBD-2A00-8728-9489-360E1518A1D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1444129-2D31-B1B0-1C4D-55300081F5B7}"/>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B6330C8-D031-5702-86E4-CD43329F4BE3}"/>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2768328E-DBAB-3B40-45C0-1D75DA03197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EB097984-3ED9-8306-182E-FEF7D066C85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CBD9166-EF2B-3971-45E4-4166AA3EFA6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4DAC6D4-7E44-96FF-A7FB-38F863357E19}"/>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E3B3A033-622F-1C19-443D-6BF3C2675E3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73276BB-0A7B-2B3F-D594-5D50D50F3D6B}"/>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3B4D86AF-24E7-CFCA-06CD-5C28F01964B6}"/>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740B098-5A5D-B45A-CBA3-D091B8ABD9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7E8DFC9-C3E6-C00D-2EE4-5148874FA81B}"/>
              </a:ext>
            </a:extLst>
          </p:cNvPr>
          <p:cNvSpPr txBox="1"/>
          <p:nvPr/>
        </p:nvSpPr>
        <p:spPr>
          <a:xfrm>
            <a:off x="617328" y="4167052"/>
            <a:ext cx="10162890" cy="830997"/>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a:t>
            </a:r>
            <a:r>
              <a:rPr lang="en-US" sz="2400">
                <a:solidFill>
                  <a:srgbClr val="00B050"/>
                </a:solidFill>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Xây dựng sức mạnh </a:t>
            </a:r>
            <a:r>
              <a:rPr lang="en-GB" sz="2400">
                <a:solidFill>
                  <a:srgbClr val="FF0000"/>
                </a:solidFill>
                <a:latin typeface="Arial" panose="020B0604020202020204" pitchFamily="34" charset="0"/>
                <a:cs typeface="Arial" panose="020B0604020202020204" pitchFamily="34" charset="0"/>
              </a:rPr>
              <a:t>tổng hợp</a:t>
            </a:r>
            <a:r>
              <a:rPr lang="en-GB" sz="2400">
                <a:latin typeface="Arial" panose="020B0604020202020204" pitchFamily="34" charset="0"/>
                <a:cs typeface="Arial" panose="020B0604020202020204" pitchFamily="34" charset="0"/>
              </a:rPr>
              <a:t> của đất nước về chính trị, tư tưởng, kinh tế, xã hội, văn hoá, quốc phòng, an ninh, đối ngoại.</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5374B566-75E3-BA49-30C4-BCE0004F4BC1}"/>
              </a:ext>
            </a:extLst>
          </p:cNvPr>
          <p:cNvSpPr/>
          <p:nvPr/>
        </p:nvSpPr>
        <p:spPr>
          <a:xfrm>
            <a:off x="2745563" y="323960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5" name="Rectangle 34">
            <a:extLst>
              <a:ext uri="{FF2B5EF4-FFF2-40B4-BE49-F238E27FC236}">
                <a16:creationId xmlns:a16="http://schemas.microsoft.com/office/drawing/2014/main" id="{4A434DDD-6661-4B4F-BF73-86926FA49BEC}"/>
              </a:ext>
            </a:extLst>
          </p:cNvPr>
          <p:cNvSpPr/>
          <p:nvPr/>
        </p:nvSpPr>
        <p:spPr>
          <a:xfrm>
            <a:off x="2803510" y="330155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pic>
        <p:nvPicPr>
          <p:cNvPr id="36" name="Picture 35" descr="A colorful kite with a black background&#10;&#10;Description automatically generated">
            <a:extLst>
              <a:ext uri="{FF2B5EF4-FFF2-40B4-BE49-F238E27FC236}">
                <a16:creationId xmlns:a16="http://schemas.microsoft.com/office/drawing/2014/main" id="{719EE34B-12B3-046F-B19B-762D0B0C5006}"/>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37" name="Group 36">
            <a:extLst>
              <a:ext uri="{FF2B5EF4-FFF2-40B4-BE49-F238E27FC236}">
                <a16:creationId xmlns:a16="http://schemas.microsoft.com/office/drawing/2014/main" id="{A3023F2C-1AD8-2DE7-C2AB-DDB5281AE9E7}"/>
              </a:ext>
            </a:extLst>
          </p:cNvPr>
          <p:cNvGrpSpPr>
            <a:grpSpLocks/>
          </p:cNvGrpSpPr>
          <p:nvPr/>
        </p:nvGrpSpPr>
        <p:grpSpPr bwMode="auto">
          <a:xfrm>
            <a:off x="10929567" y="755406"/>
            <a:ext cx="625171" cy="612210"/>
            <a:chOff x="0" y="0"/>
            <a:chExt cx="666" cy="559"/>
          </a:xfrm>
        </p:grpSpPr>
        <p:sp>
          <p:nvSpPr>
            <p:cNvPr id="38" name="Freeform 37">
              <a:extLst>
                <a:ext uri="{FF2B5EF4-FFF2-40B4-BE49-F238E27FC236}">
                  <a16:creationId xmlns:a16="http://schemas.microsoft.com/office/drawing/2014/main" id="{C38A2068-4F49-2CCD-03CE-7395F0D1480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5258910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500"/>
                                        <p:tgtEl>
                                          <p:spTgt spid="35"/>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1"/>
                </p:tgtEl>
              </p:cMediaNode>
            </p:audio>
            <p:seq concurrent="1" nextAc="seek">
              <p:cTn id="33" restart="whenNotActive" fill="hold" evtFilter="cancelBubble" nodeType="interactiveSeq">
                <p:stCondLst>
                  <p:cond evt="onClick" delay="0">
                    <p:tgtEl>
                      <p:spTgt spid="17"/>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5" grpId="0" animBg="1"/>
      <p:bldP spid="1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3451" y="1838262"/>
            <a:ext cx="9129486" cy="69023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3451" y="1993063"/>
            <a:ext cx="9195296" cy="461665"/>
          </a:xfrm>
          <a:prstGeom prst="rect">
            <a:avLst/>
          </a:prstGeom>
          <a:noFill/>
        </p:spPr>
        <p:txBody>
          <a:bodyPr wrap="square" rtlCol="0">
            <a:spAutoFit/>
          </a:bodyP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H</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iểu thấu đáo và thể hiện đầy đủ trong hoạt động, hành động.</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2338" y="2613242"/>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321071" y="318549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1917956" y="3185494"/>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3518510" y="318549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382672" y="324795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1988609" y="325295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Q</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3582206" y="324795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Á</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2718233" y="318549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2776180" y="324795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202112" y="1412855"/>
            <a:ext cx="577974" cy="577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8</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5123632" y="318549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5181579" y="324744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A7485D24-EDE9-59C3-14E4-50BD6A40FF58}"/>
              </a:ext>
            </a:extLst>
          </p:cNvPr>
          <p:cNvSpPr/>
          <p:nvPr/>
        </p:nvSpPr>
        <p:spPr>
          <a:xfrm>
            <a:off x="5929884" y="318549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1CA8D3F1-B78A-09C0-027C-0AB0380F82DD}"/>
              </a:ext>
            </a:extLst>
          </p:cNvPr>
          <p:cNvSpPr/>
          <p:nvPr/>
        </p:nvSpPr>
        <p:spPr>
          <a:xfrm>
            <a:off x="5987831" y="324744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R</a:t>
            </a:r>
            <a:endParaRPr lang="en-US" sz="4000" b="1" dirty="0">
              <a:solidFill>
                <a:schemeClr val="tx1"/>
              </a:solidFill>
              <a:latin typeface="UTM Avo" panose="02040603050506020204" pitchFamily="18" charset="0"/>
            </a:endParaRPr>
          </a:p>
        </p:txBody>
      </p:sp>
      <p:pic>
        <p:nvPicPr>
          <p:cNvPr id="16" name="Picture 15" descr="A blue and white alarm clock with bells&#10;&#10;Description automatically generated">
            <a:extLst>
              <a:ext uri="{FF2B5EF4-FFF2-40B4-BE49-F238E27FC236}">
                <a16:creationId xmlns:a16="http://schemas.microsoft.com/office/drawing/2014/main" id="{29A03E10-18C8-CA36-5174-BC05FC4E37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186217" y="1601033"/>
            <a:ext cx="1301009" cy="1031659"/>
          </a:xfrm>
          <a:prstGeom prst="rect">
            <a:avLst/>
          </a:prstGeom>
        </p:spPr>
      </p:pic>
      <p:sp>
        <p:nvSpPr>
          <p:cNvPr id="17" name="Oval 16">
            <a:extLst>
              <a:ext uri="{FF2B5EF4-FFF2-40B4-BE49-F238E27FC236}">
                <a16:creationId xmlns:a16="http://schemas.microsoft.com/office/drawing/2014/main" id="{1C305C04-793C-0C5F-9C0A-1A346698FB5E}"/>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D8B36503-858C-F8C2-94F7-87775617D1D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DAA5EABC-F31D-19C2-F0D5-05F76B3522E4}"/>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770100D9-4EE5-DED0-AEB5-87A6EDDA4B6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C6898913-93F7-F4B2-9E4F-984341565E85}"/>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0E2FFC69-F1C8-DAB9-D78C-28DE73F05AE1}"/>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178EFBBD-2A00-8728-9489-360E1518A1D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1444129-2D31-B1B0-1C4D-55300081F5B7}"/>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B6330C8-D031-5702-86E4-CD43329F4BE3}"/>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2768328E-DBAB-3B40-45C0-1D75DA03197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EB097984-3ED9-8306-182E-FEF7D066C85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CBD9166-EF2B-3971-45E4-4166AA3EFA6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4DAC6D4-7E44-96FF-A7FB-38F863357E19}"/>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E3B3A033-622F-1C19-443D-6BF3C2675E3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73276BB-0A7B-2B3F-D594-5D50D50F3D6B}"/>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3B4D86AF-24E7-CFCA-06CD-5C28F01964B6}"/>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740B098-5A5D-B45A-CBA3-D091B8ABD9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7E8DFC9-C3E6-C00D-2EE4-5148874FA81B}"/>
              </a:ext>
            </a:extLst>
          </p:cNvPr>
          <p:cNvSpPr txBox="1"/>
          <p:nvPr/>
        </p:nvSpPr>
        <p:spPr>
          <a:xfrm>
            <a:off x="617328" y="4113671"/>
            <a:ext cx="10162890" cy="830997"/>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a:t>
            </a:r>
            <a:r>
              <a:rPr lang="en-US" sz="2400">
                <a:solidFill>
                  <a:srgbClr val="00B050"/>
                </a:solidFill>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a:t>
            </a:r>
            <a:r>
              <a:rPr lang="en-GB" sz="2400">
                <a:solidFill>
                  <a:srgbClr val="FF0000"/>
                </a:solidFill>
                <a:latin typeface="Arial" panose="020B0604020202020204" pitchFamily="34" charset="0"/>
                <a:cs typeface="Arial" panose="020B0604020202020204" pitchFamily="34" charset="0"/>
              </a:rPr>
              <a:t>Quán triệt </a:t>
            </a:r>
            <a:r>
              <a:rPr lang="en-GB" sz="2400">
                <a:latin typeface="Arial" panose="020B0604020202020204" pitchFamily="34" charset="0"/>
                <a:cs typeface="Arial" panose="020B0604020202020204" pitchFamily="34" charset="0"/>
              </a:rPr>
              <a:t>đường lối độc lập, tự chủ, đồng thời chủ động, tích cực hội nhập quốc tế.</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D53BD491-D31F-1A53-76B1-EAC51EB79CD7}"/>
              </a:ext>
            </a:extLst>
          </p:cNvPr>
          <p:cNvSpPr/>
          <p:nvPr/>
        </p:nvSpPr>
        <p:spPr>
          <a:xfrm>
            <a:off x="6736136" y="318549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5" name="Rectangle 34">
            <a:extLst>
              <a:ext uri="{FF2B5EF4-FFF2-40B4-BE49-F238E27FC236}">
                <a16:creationId xmlns:a16="http://schemas.microsoft.com/office/drawing/2014/main" id="{452A4117-7BDC-1224-AE8C-85F1FC341E5F}"/>
              </a:ext>
            </a:extLst>
          </p:cNvPr>
          <p:cNvSpPr/>
          <p:nvPr/>
        </p:nvSpPr>
        <p:spPr>
          <a:xfrm>
            <a:off x="6797737" y="324795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29E488A7-7300-21A1-5A97-DF1810E069B7}"/>
              </a:ext>
            </a:extLst>
          </p:cNvPr>
          <p:cNvSpPr/>
          <p:nvPr/>
        </p:nvSpPr>
        <p:spPr>
          <a:xfrm>
            <a:off x="7538697" y="318549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7" name="Rectangle 36">
            <a:extLst>
              <a:ext uri="{FF2B5EF4-FFF2-40B4-BE49-F238E27FC236}">
                <a16:creationId xmlns:a16="http://schemas.microsoft.com/office/drawing/2014/main" id="{6F8A3B14-B463-B5E4-7829-C33EBA6C85FC}"/>
              </a:ext>
            </a:extLst>
          </p:cNvPr>
          <p:cNvSpPr/>
          <p:nvPr/>
        </p:nvSpPr>
        <p:spPr>
          <a:xfrm>
            <a:off x="7596644" y="324744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Ệ</a:t>
            </a:r>
            <a:endParaRPr lang="en-US" sz="4000" b="1" dirty="0">
              <a:solidFill>
                <a:schemeClr val="tx1"/>
              </a:solidFill>
              <a:latin typeface="UTM Avo" panose="02040603050506020204" pitchFamily="18" charset="0"/>
            </a:endParaRPr>
          </a:p>
        </p:txBody>
      </p:sp>
      <p:sp>
        <p:nvSpPr>
          <p:cNvPr id="38" name="Rectangle 37">
            <a:extLst>
              <a:ext uri="{FF2B5EF4-FFF2-40B4-BE49-F238E27FC236}">
                <a16:creationId xmlns:a16="http://schemas.microsoft.com/office/drawing/2014/main" id="{53805ECC-49E9-B8E1-8686-B33E21C43755}"/>
              </a:ext>
            </a:extLst>
          </p:cNvPr>
          <p:cNvSpPr/>
          <p:nvPr/>
        </p:nvSpPr>
        <p:spPr>
          <a:xfrm>
            <a:off x="8344949" y="318549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9" name="Rectangle 38">
            <a:extLst>
              <a:ext uri="{FF2B5EF4-FFF2-40B4-BE49-F238E27FC236}">
                <a16:creationId xmlns:a16="http://schemas.microsoft.com/office/drawing/2014/main" id="{54287B6F-CFBB-7BF9-4AF9-C15C23D4CFDC}"/>
              </a:ext>
            </a:extLst>
          </p:cNvPr>
          <p:cNvSpPr/>
          <p:nvPr/>
        </p:nvSpPr>
        <p:spPr>
          <a:xfrm>
            <a:off x="8402896" y="324744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Tree>
    <p:extLst>
      <p:ext uri="{BB962C8B-B14F-4D97-AF65-F5344CB8AC3E}">
        <p14:creationId xmlns:p14="http://schemas.microsoft.com/office/powerpoint/2010/main" val="217843249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500"/>
                                        <p:tgtEl>
                                          <p:spTgt spid="3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500"/>
                                        <p:tgtEl>
                                          <p:spTgt spid="3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500"/>
                                        <p:tgtEl>
                                          <p:spTgt spid="39"/>
                                        </p:tgtEl>
                                      </p:cBhvr>
                                    </p:animEffect>
                                  </p:childTnLst>
                                </p:cTn>
                              </p:par>
                            </p:childTnLst>
                          </p:cTn>
                        </p:par>
                        <p:par>
                          <p:cTn id="35" fill="hold">
                            <p:stCondLst>
                              <p:cond delay="500"/>
                            </p:stCondLst>
                            <p:childTnLst>
                              <p:par>
                                <p:cTn id="36" presetID="1" presetClass="mediacall" presetSubtype="0" fill="hold" nodeType="afterEffect">
                                  <p:stCondLst>
                                    <p:cond delay="0"/>
                                  </p:stCondLst>
                                  <p:childTnLst>
                                    <p:cmd type="call" cmd="playFrom(0.0)">
                                      <p:cBhvr>
                                        <p:cTn id="37"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8" fill="hold" display="0">
                  <p:stCondLst>
                    <p:cond delay="indefinite"/>
                  </p:stCondLst>
                  <p:endCondLst>
                    <p:cond evt="onStopAudio" delay="0">
                      <p:tgtEl>
                        <p:sldTgt/>
                      </p:tgtEl>
                    </p:cond>
                  </p:endCondLst>
                </p:cTn>
                <p:tgtEl>
                  <p:spTgt spid="11"/>
                </p:tgtEl>
              </p:cMediaNode>
            </p:audio>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ntr" presetSubtype="0" fill="hold" grpId="0" nodeType="afterEffect">
                                  <p:stCondLst>
                                    <p:cond delay="0"/>
                                  </p:stCondLst>
                                  <p:childTnLst>
                                    <p:set>
                                      <p:cBhvr>
                                        <p:cTn id="43"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4000"/>
                            </p:stCondLst>
                            <p:childTnLst>
                              <p:par>
                                <p:cTn id="54" presetID="1" presetClass="entr" presetSubtype="0" fill="hold" grpId="0" nodeType="afterEffect">
                                  <p:stCondLst>
                                    <p:cond delay="0"/>
                                  </p:stCondLst>
                                  <p:childTnLst>
                                    <p:set>
                                      <p:cBhvr>
                                        <p:cTn id="55"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5000"/>
                            </p:stCondLst>
                            <p:childTnLst>
                              <p:par>
                                <p:cTn id="57" presetID="1" presetClass="entr" presetSubtype="0" fill="hold" grpId="0" nodeType="afterEffect">
                                  <p:stCondLst>
                                    <p:cond delay="0"/>
                                  </p:stCondLst>
                                  <p:childTnLst>
                                    <p:set>
                                      <p:cBhvr>
                                        <p:cTn id="58"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6000"/>
                            </p:stCondLst>
                            <p:childTnLst>
                              <p:par>
                                <p:cTn id="60" presetID="1" presetClass="entr" presetSubtype="0" fill="hold" grpId="0" nodeType="afterEffect">
                                  <p:stCondLst>
                                    <p:cond delay="0"/>
                                  </p:stCondLst>
                                  <p:childTnLst>
                                    <p:set>
                                      <p:cBhvr>
                                        <p:cTn id="61"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7000"/>
                            </p:stCondLst>
                            <p:childTnLst>
                              <p:par>
                                <p:cTn id="63" presetID="1" presetClass="entr" presetSubtype="0" fill="hold" grpId="0" nodeType="afterEffect">
                                  <p:stCondLst>
                                    <p:cond delay="0"/>
                                  </p:stCondLst>
                                  <p:childTnLst>
                                    <p:set>
                                      <p:cBhvr>
                                        <p:cTn id="64"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8000"/>
                            </p:stCondLst>
                            <p:childTnLst>
                              <p:par>
                                <p:cTn id="66" presetID="1" presetClass="entr" presetSubtype="0" fill="hold" grpId="0" nodeType="afterEffect">
                                  <p:stCondLst>
                                    <p:cond delay="0"/>
                                  </p:stCondLst>
                                  <p:childTnLst>
                                    <p:set>
                                      <p:cBhvr>
                                        <p:cTn id="67"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9000"/>
                            </p:stCondLst>
                            <p:childTnLst>
                              <p:par>
                                <p:cTn id="69" presetID="1" presetClass="entr" presetSubtype="0" fill="hold" grpId="0" nodeType="afterEffect">
                                  <p:stCondLst>
                                    <p:cond delay="0"/>
                                  </p:stCondLst>
                                  <p:childTnLst>
                                    <p:set>
                                      <p:cBhvr>
                                        <p:cTn id="70"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0000"/>
                            </p:stCondLst>
                            <p:childTnLst>
                              <p:par>
                                <p:cTn id="72" presetID="1" presetClass="entr" presetSubtype="0" fill="hold" grpId="0" nodeType="afterEffect">
                                  <p:stCondLst>
                                    <p:cond delay="0"/>
                                  </p:stCondLst>
                                  <p:childTnLst>
                                    <p:set>
                                      <p:cBhvr>
                                        <p:cTn id="73"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1000"/>
                            </p:stCondLst>
                            <p:childTnLst>
                              <p:par>
                                <p:cTn id="75" presetID="1" presetClass="entr" presetSubtype="0" fill="hold" grpId="0" nodeType="afterEffect">
                                  <p:stCondLst>
                                    <p:cond delay="0"/>
                                  </p:stCondLst>
                                  <p:childTnLst>
                                    <p:set>
                                      <p:cBhvr>
                                        <p:cTn id="76"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2000"/>
                            </p:stCondLst>
                            <p:childTnLst>
                              <p:par>
                                <p:cTn id="78" presetID="1" presetClass="entr" presetSubtype="0" fill="hold" grpId="0" nodeType="afterEffect">
                                  <p:stCondLst>
                                    <p:cond delay="0"/>
                                  </p:stCondLst>
                                  <p:childTnLst>
                                    <p:set>
                                      <p:cBhvr>
                                        <p:cTn id="7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3000"/>
                            </p:stCondLst>
                            <p:childTnLst>
                              <p:par>
                                <p:cTn id="81" presetID="1" presetClass="entr" presetSubtype="0" fill="hold" grpId="0" nodeType="afterEffect">
                                  <p:stCondLst>
                                    <p:cond delay="0"/>
                                  </p:stCondLst>
                                  <p:childTnLst>
                                    <p:set>
                                      <p:cBhvr>
                                        <p:cTn id="8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4000"/>
                            </p:stCondLst>
                            <p:childTnLst>
                              <p:par>
                                <p:cTn id="84" presetID="1" presetClass="entr" presetSubtype="0" fill="hold" grpId="0" nodeType="afterEffect">
                                  <p:stCondLst>
                                    <p:cond delay="0"/>
                                  </p:stCondLst>
                                  <p:childTnLst>
                                    <p:set>
                                      <p:cBhvr>
                                        <p:cTn id="85"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5" grpId="0" animBg="1"/>
      <p:bldP spid="1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5" grpId="0" animBg="1"/>
      <p:bldP spid="37" grpId="0" animBg="1"/>
      <p:bldP spid="3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4" name="Picture 3">
            <a:extLst>
              <a:ext uri="{FF2B5EF4-FFF2-40B4-BE49-F238E27FC236}">
                <a16:creationId xmlns:a16="http://schemas.microsoft.com/office/drawing/2014/main" id="{9EE73A3A-31D4-4C59-BFEB-324D12FB1354}"/>
              </a:ext>
            </a:extLst>
          </p:cNvPr>
          <p:cNvPicPr>
            <a:picLocks noChangeAspect="1"/>
          </p:cNvPicPr>
          <p:nvPr/>
        </p:nvPicPr>
        <p:blipFill>
          <a:blip r:embed="rId4"/>
          <a:stretch>
            <a:fillRect/>
          </a:stretch>
        </p:blipFill>
        <p:spPr>
          <a:xfrm>
            <a:off x="2570481" y="709912"/>
            <a:ext cx="5973009" cy="676369"/>
          </a:xfrm>
          <a:prstGeom prst="rect">
            <a:avLst/>
          </a:prstGeom>
        </p:spPr>
      </p:pic>
      <p:pic>
        <p:nvPicPr>
          <p:cNvPr id="12" name="Picture 11">
            <a:hlinkClick r:id="rId5" action="ppaction://hlinksldjump"/>
            <a:extLst>
              <a:ext uri="{FF2B5EF4-FFF2-40B4-BE49-F238E27FC236}">
                <a16:creationId xmlns:a16="http://schemas.microsoft.com/office/drawing/2014/main" id="{A1AB8520-3E56-48AB-8D59-1C57AF1A251A}"/>
              </a:ext>
            </a:extLst>
          </p:cNvPr>
          <p:cNvPicPr>
            <a:picLocks noChangeAspect="1"/>
          </p:cNvPicPr>
          <p:nvPr/>
        </p:nvPicPr>
        <p:blipFill>
          <a:blip r:embed="rId6"/>
          <a:stretch>
            <a:fillRect/>
          </a:stretch>
        </p:blipFill>
        <p:spPr>
          <a:xfrm>
            <a:off x="3254865" y="1567478"/>
            <a:ext cx="2905530" cy="514422"/>
          </a:xfrm>
          <a:prstGeom prst="rect">
            <a:avLst/>
          </a:prstGeom>
        </p:spPr>
      </p:pic>
      <p:pic>
        <p:nvPicPr>
          <p:cNvPr id="20" name="Picture 19">
            <a:hlinkClick r:id="rId7" action="ppaction://hlinksldjump"/>
            <a:extLst>
              <a:ext uri="{FF2B5EF4-FFF2-40B4-BE49-F238E27FC236}">
                <a16:creationId xmlns:a16="http://schemas.microsoft.com/office/drawing/2014/main" id="{3B705803-83B1-4AA0-A4AF-7699B6170B65}"/>
              </a:ext>
            </a:extLst>
          </p:cNvPr>
          <p:cNvPicPr>
            <a:picLocks noChangeAspect="1"/>
          </p:cNvPicPr>
          <p:nvPr/>
        </p:nvPicPr>
        <p:blipFill>
          <a:blip r:embed="rId8"/>
          <a:stretch>
            <a:fillRect/>
          </a:stretch>
        </p:blipFill>
        <p:spPr>
          <a:xfrm>
            <a:off x="3254865" y="2234222"/>
            <a:ext cx="3277057" cy="523948"/>
          </a:xfrm>
          <a:prstGeom prst="rect">
            <a:avLst/>
          </a:prstGeom>
        </p:spPr>
      </p:pic>
      <p:pic>
        <p:nvPicPr>
          <p:cNvPr id="25" name="Picture 24">
            <a:hlinkClick r:id="rId9" action="ppaction://hlinksldjump"/>
            <a:extLst>
              <a:ext uri="{FF2B5EF4-FFF2-40B4-BE49-F238E27FC236}">
                <a16:creationId xmlns:a16="http://schemas.microsoft.com/office/drawing/2014/main" id="{47BB2752-93C2-47AC-84F2-6174F525CBDA}"/>
              </a:ext>
            </a:extLst>
          </p:cNvPr>
          <p:cNvPicPr>
            <a:picLocks noChangeAspect="1"/>
          </p:cNvPicPr>
          <p:nvPr/>
        </p:nvPicPr>
        <p:blipFill>
          <a:blip r:embed="rId10"/>
          <a:stretch>
            <a:fillRect/>
          </a:stretch>
        </p:blipFill>
        <p:spPr>
          <a:xfrm>
            <a:off x="4907192" y="2920216"/>
            <a:ext cx="2715004" cy="409632"/>
          </a:xfrm>
          <a:prstGeom prst="rect">
            <a:avLst/>
          </a:prstGeom>
        </p:spPr>
      </p:pic>
      <p:pic>
        <p:nvPicPr>
          <p:cNvPr id="27" name="Picture 26">
            <a:hlinkClick r:id="rId11" action="ppaction://hlinksldjump"/>
            <a:extLst>
              <a:ext uri="{FF2B5EF4-FFF2-40B4-BE49-F238E27FC236}">
                <a16:creationId xmlns:a16="http://schemas.microsoft.com/office/drawing/2014/main" id="{856FC3BA-D386-4105-92AB-C228CE41AE64}"/>
              </a:ext>
            </a:extLst>
          </p:cNvPr>
          <p:cNvPicPr>
            <a:picLocks noChangeAspect="1"/>
          </p:cNvPicPr>
          <p:nvPr/>
        </p:nvPicPr>
        <p:blipFill>
          <a:blip r:embed="rId12"/>
          <a:stretch>
            <a:fillRect/>
          </a:stretch>
        </p:blipFill>
        <p:spPr>
          <a:xfrm>
            <a:off x="4894747" y="3329650"/>
            <a:ext cx="3486637" cy="428685"/>
          </a:xfrm>
          <a:prstGeom prst="rect">
            <a:avLst/>
          </a:prstGeom>
        </p:spPr>
      </p:pic>
      <p:pic>
        <p:nvPicPr>
          <p:cNvPr id="30" name="Picture 29">
            <a:hlinkClick r:id="rId13" action="ppaction://hlinksldjump"/>
            <a:extLst>
              <a:ext uri="{FF2B5EF4-FFF2-40B4-BE49-F238E27FC236}">
                <a16:creationId xmlns:a16="http://schemas.microsoft.com/office/drawing/2014/main" id="{D2AEB46D-076B-4EC1-BA0F-8C72C0EEF8F5}"/>
              </a:ext>
            </a:extLst>
          </p:cNvPr>
          <p:cNvPicPr>
            <a:picLocks noChangeAspect="1"/>
          </p:cNvPicPr>
          <p:nvPr/>
        </p:nvPicPr>
        <p:blipFill>
          <a:blip r:embed="rId14"/>
          <a:stretch>
            <a:fillRect/>
          </a:stretch>
        </p:blipFill>
        <p:spPr>
          <a:xfrm>
            <a:off x="3230198" y="4904275"/>
            <a:ext cx="1648055" cy="514422"/>
          </a:xfrm>
          <a:prstGeom prst="rect">
            <a:avLst/>
          </a:prstGeom>
        </p:spPr>
      </p:pic>
      <p:pic>
        <p:nvPicPr>
          <p:cNvPr id="32" name="Picture 31">
            <a:hlinkClick r:id="rId15" action="ppaction://hlinksldjump"/>
            <a:extLst>
              <a:ext uri="{FF2B5EF4-FFF2-40B4-BE49-F238E27FC236}">
                <a16:creationId xmlns:a16="http://schemas.microsoft.com/office/drawing/2014/main" id="{206B5D07-6580-4CF4-928F-4B37BE74E284}"/>
              </a:ext>
            </a:extLst>
          </p:cNvPr>
          <p:cNvPicPr>
            <a:picLocks noChangeAspect="1"/>
          </p:cNvPicPr>
          <p:nvPr/>
        </p:nvPicPr>
        <p:blipFill>
          <a:blip r:embed="rId16"/>
          <a:stretch>
            <a:fillRect/>
          </a:stretch>
        </p:blipFill>
        <p:spPr>
          <a:xfrm>
            <a:off x="4906412" y="3754435"/>
            <a:ext cx="2762636" cy="419158"/>
          </a:xfrm>
          <a:prstGeom prst="rect">
            <a:avLst/>
          </a:prstGeom>
        </p:spPr>
      </p:pic>
      <p:pic>
        <p:nvPicPr>
          <p:cNvPr id="34" name="Picture 33">
            <a:hlinkClick r:id="rId17" action="ppaction://hlinksldjump"/>
            <a:extLst>
              <a:ext uri="{FF2B5EF4-FFF2-40B4-BE49-F238E27FC236}">
                <a16:creationId xmlns:a16="http://schemas.microsoft.com/office/drawing/2014/main" id="{D1769064-6AF4-4234-A09A-158513801596}"/>
              </a:ext>
            </a:extLst>
          </p:cNvPr>
          <p:cNvPicPr>
            <a:picLocks noChangeAspect="1"/>
          </p:cNvPicPr>
          <p:nvPr/>
        </p:nvPicPr>
        <p:blipFill>
          <a:blip r:embed="rId18"/>
          <a:stretch>
            <a:fillRect/>
          </a:stretch>
        </p:blipFill>
        <p:spPr>
          <a:xfrm>
            <a:off x="4903352" y="4173590"/>
            <a:ext cx="3572374" cy="419158"/>
          </a:xfrm>
          <a:prstGeom prst="rect">
            <a:avLst/>
          </a:prstGeom>
        </p:spPr>
      </p:pic>
      <p:pic>
        <p:nvPicPr>
          <p:cNvPr id="45" name="Picture 44">
            <a:hlinkClick r:id="rId19" action="ppaction://hlinksldjump"/>
            <a:extLst>
              <a:ext uri="{FF2B5EF4-FFF2-40B4-BE49-F238E27FC236}">
                <a16:creationId xmlns:a16="http://schemas.microsoft.com/office/drawing/2014/main" id="{88D9886F-FD01-466D-AAA5-58989DEF4CC1}"/>
              </a:ext>
            </a:extLst>
          </p:cNvPr>
          <p:cNvPicPr>
            <a:picLocks noChangeAspect="1"/>
          </p:cNvPicPr>
          <p:nvPr/>
        </p:nvPicPr>
        <p:blipFill>
          <a:blip r:embed="rId20"/>
          <a:stretch>
            <a:fillRect/>
          </a:stretch>
        </p:blipFill>
        <p:spPr>
          <a:xfrm>
            <a:off x="3229816" y="5740614"/>
            <a:ext cx="2162477" cy="514422"/>
          </a:xfrm>
          <a:prstGeom prst="rect">
            <a:avLst/>
          </a:prstGeom>
        </p:spPr>
      </p:pic>
      <p:sp>
        <p:nvSpPr>
          <p:cNvPr id="46" name="TextBox 45">
            <a:extLst>
              <a:ext uri="{FF2B5EF4-FFF2-40B4-BE49-F238E27FC236}">
                <a16:creationId xmlns:a16="http://schemas.microsoft.com/office/drawing/2014/main" id="{37999757-9765-46F8-9BA7-58B551BEFA57}"/>
              </a:ext>
            </a:extLst>
          </p:cNvPr>
          <p:cNvSpPr txBox="1"/>
          <p:nvPr/>
        </p:nvSpPr>
        <p:spPr>
          <a:xfrm>
            <a:off x="135154" y="1448275"/>
            <a:ext cx="2336025" cy="738664"/>
          </a:xfrm>
          <a:prstGeom prst="rect">
            <a:avLst/>
          </a:prstGeom>
          <a:noFill/>
          <a:ln>
            <a:solidFill>
              <a:srgbClr val="00B050"/>
            </a:solidFill>
          </a:ln>
        </p:spPr>
        <p:txBody>
          <a:bodyPr wrap="square">
            <a:spAutoFit/>
          </a:bodyPr>
          <a:lstStyle/>
          <a:p>
            <a:pPr algn="ctr"/>
            <a:r>
              <a:rPr lang="en-US" sz="1400" b="0" i="0" dirty="0">
                <a:solidFill>
                  <a:srgbClr val="00B050"/>
                </a:solidFill>
                <a:effectLst/>
                <a:latin typeface="Noto Serif" panose="020B0604020202020204" pitchFamily="18" charset="0"/>
              </a:rPr>
              <a:t>(</a:t>
            </a:r>
            <a:r>
              <a:rPr lang="en-US" sz="1400" dirty="0" err="1">
                <a:solidFill>
                  <a:srgbClr val="00B050"/>
                </a:solidFill>
                <a:latin typeface="Noto Serif" panose="020B0604020202020204" pitchFamily="18" charset="0"/>
              </a:rPr>
              <a:t>Bấm</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phím</a:t>
            </a:r>
            <a:r>
              <a:rPr lang="en-US" sz="1400" dirty="0">
                <a:solidFill>
                  <a:srgbClr val="00B050"/>
                </a:solidFill>
                <a:latin typeface="Noto Serif" panose="020B0604020202020204" pitchFamily="18" charset="0"/>
              </a:rPr>
              <a:t> Ctrl + click </a:t>
            </a:r>
          </a:p>
          <a:p>
            <a:pPr algn="ctr"/>
            <a:r>
              <a:rPr lang="en-US" sz="1400" dirty="0" err="1">
                <a:solidFill>
                  <a:srgbClr val="00B050"/>
                </a:solidFill>
                <a:latin typeface="Noto Serif" panose="020B0604020202020204" pitchFamily="18" charset="0"/>
              </a:rPr>
              <a:t>để</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đến</a:t>
            </a:r>
            <a:r>
              <a:rPr lang="en-US" sz="1400" dirty="0">
                <a:solidFill>
                  <a:srgbClr val="00B050"/>
                </a:solidFill>
                <a:latin typeface="Noto Serif" panose="020B0604020202020204" pitchFamily="18" charset="0"/>
              </a:rPr>
              <a:t> slide </a:t>
            </a:r>
            <a:r>
              <a:rPr lang="en-US" sz="1400" dirty="0" err="1">
                <a:solidFill>
                  <a:srgbClr val="00B050"/>
                </a:solidFill>
                <a:latin typeface="Noto Serif" panose="020B0604020202020204" pitchFamily="18" charset="0"/>
              </a:rPr>
              <a:t>bắt</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đầu</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một</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nội</a:t>
            </a:r>
            <a:r>
              <a:rPr lang="en-US" sz="1400" dirty="0">
                <a:solidFill>
                  <a:srgbClr val="00B050"/>
                </a:solidFill>
                <a:latin typeface="Noto Serif" panose="020B0604020202020204" pitchFamily="18" charset="0"/>
              </a:rPr>
              <a:t> dung </a:t>
            </a:r>
            <a:r>
              <a:rPr lang="en-US" sz="1400" dirty="0" err="1">
                <a:solidFill>
                  <a:srgbClr val="00B050"/>
                </a:solidFill>
                <a:latin typeface="Noto Serif" panose="020B0604020202020204" pitchFamily="18" charset="0"/>
              </a:rPr>
              <a:t>cần</a:t>
            </a:r>
            <a:r>
              <a:rPr lang="en-US" sz="1400" dirty="0">
                <a:solidFill>
                  <a:srgbClr val="00B050"/>
                </a:solidFill>
                <a:latin typeface="Noto Serif" panose="020B0604020202020204" pitchFamily="18" charset="0"/>
              </a:rPr>
              <a:t> </a:t>
            </a:r>
            <a:r>
              <a:rPr lang="en-US" sz="1400" dirty="0" err="1">
                <a:solidFill>
                  <a:srgbClr val="00B050"/>
                </a:solidFill>
                <a:latin typeface="Noto Serif" panose="020B0604020202020204" pitchFamily="18" charset="0"/>
              </a:rPr>
              <a:t>tìm</a:t>
            </a:r>
            <a:r>
              <a:rPr lang="en-US" sz="1400" dirty="0">
                <a:solidFill>
                  <a:srgbClr val="00B050"/>
                </a:solidFill>
                <a:latin typeface="Noto Serif" panose="020B0604020202020204" pitchFamily="18" charset="0"/>
              </a:rPr>
              <a:t>)</a:t>
            </a:r>
            <a:endParaRPr lang="en-US" sz="1400" dirty="0">
              <a:solidFill>
                <a:srgbClr val="00B050"/>
              </a:solidFill>
            </a:endParaRPr>
          </a:p>
        </p:txBody>
      </p:sp>
      <p:pic>
        <p:nvPicPr>
          <p:cNvPr id="48" name="Picture 47">
            <a:extLst>
              <a:ext uri="{FF2B5EF4-FFF2-40B4-BE49-F238E27FC236}">
                <a16:creationId xmlns:a16="http://schemas.microsoft.com/office/drawing/2014/main" id="{7BD799D7-84B6-4030-82AE-06699549EE0B}"/>
              </a:ext>
            </a:extLst>
          </p:cNvPr>
          <p:cNvPicPr>
            <a:picLocks noChangeAspect="1"/>
          </p:cNvPicPr>
          <p:nvPr/>
        </p:nvPicPr>
        <p:blipFill>
          <a:blip r:embed="rId21"/>
          <a:stretch>
            <a:fillRect/>
          </a:stretch>
        </p:blipFill>
        <p:spPr>
          <a:xfrm>
            <a:off x="2252073" y="1519436"/>
            <a:ext cx="219106" cy="219106"/>
          </a:xfrm>
          <a:prstGeom prst="rect">
            <a:avLst/>
          </a:prstGeom>
        </p:spPr>
      </p:pic>
      <p:pic>
        <p:nvPicPr>
          <p:cNvPr id="3" name="Picture 2">
            <a:hlinkClick r:id="rId22" action="ppaction://hlinksldjump"/>
            <a:extLst>
              <a:ext uri="{FF2B5EF4-FFF2-40B4-BE49-F238E27FC236}">
                <a16:creationId xmlns:a16="http://schemas.microsoft.com/office/drawing/2014/main" id="{7EFAF14B-FBE5-40F2-ABF1-A9A23E428D18}"/>
              </a:ext>
            </a:extLst>
          </p:cNvPr>
          <p:cNvPicPr>
            <a:picLocks noChangeAspect="1"/>
          </p:cNvPicPr>
          <p:nvPr/>
        </p:nvPicPr>
        <p:blipFill>
          <a:blip r:embed="rId23"/>
          <a:stretch>
            <a:fillRect/>
          </a:stretch>
        </p:blipFill>
        <p:spPr>
          <a:xfrm>
            <a:off x="3200748" y="3085308"/>
            <a:ext cx="1705213" cy="1314633"/>
          </a:xfrm>
          <a:prstGeom prst="rect">
            <a:avLst/>
          </a:prstGeom>
        </p:spPr>
      </p:pic>
      <p:pic>
        <p:nvPicPr>
          <p:cNvPr id="7" name="Picture 6">
            <a:extLst>
              <a:ext uri="{FF2B5EF4-FFF2-40B4-BE49-F238E27FC236}">
                <a16:creationId xmlns:a16="http://schemas.microsoft.com/office/drawing/2014/main" id="{90D6AE13-58B6-42F0-BF91-D80831D66F0B}"/>
              </a:ext>
            </a:extLst>
          </p:cNvPr>
          <p:cNvPicPr>
            <a:picLocks noChangeAspect="1"/>
          </p:cNvPicPr>
          <p:nvPr/>
        </p:nvPicPr>
        <p:blipFill>
          <a:blip r:embed="rId24"/>
          <a:stretch>
            <a:fillRect/>
          </a:stretch>
        </p:blipFill>
        <p:spPr>
          <a:xfrm>
            <a:off x="2880333" y="1383623"/>
            <a:ext cx="352474" cy="4620270"/>
          </a:xfrm>
          <a:prstGeom prst="rect">
            <a:avLst/>
          </a:prstGeom>
        </p:spPr>
      </p:pic>
      <p:pic>
        <p:nvPicPr>
          <p:cNvPr id="9" name="Picture 8">
            <a:hlinkClick r:id="rId25" action="ppaction://hlinksldjump"/>
            <a:extLst>
              <a:ext uri="{FF2B5EF4-FFF2-40B4-BE49-F238E27FC236}">
                <a16:creationId xmlns:a16="http://schemas.microsoft.com/office/drawing/2014/main" id="{DC45D4E7-DE48-4433-AE80-7DACAE90098A}"/>
              </a:ext>
            </a:extLst>
          </p:cNvPr>
          <p:cNvPicPr>
            <a:picLocks noChangeAspect="1"/>
          </p:cNvPicPr>
          <p:nvPr/>
        </p:nvPicPr>
        <p:blipFill>
          <a:blip r:embed="rId26"/>
          <a:stretch>
            <a:fillRect/>
          </a:stretch>
        </p:blipFill>
        <p:spPr>
          <a:xfrm>
            <a:off x="4866408" y="4751564"/>
            <a:ext cx="2848373" cy="419158"/>
          </a:xfrm>
          <a:prstGeom prst="rect">
            <a:avLst/>
          </a:prstGeom>
        </p:spPr>
      </p:pic>
      <p:pic>
        <p:nvPicPr>
          <p:cNvPr id="11" name="Picture 10">
            <a:hlinkClick r:id="rId27" action="ppaction://hlinksldjump"/>
            <a:extLst>
              <a:ext uri="{FF2B5EF4-FFF2-40B4-BE49-F238E27FC236}">
                <a16:creationId xmlns:a16="http://schemas.microsoft.com/office/drawing/2014/main" id="{7D64F5EF-60FC-4211-B4FA-75338475D92E}"/>
              </a:ext>
            </a:extLst>
          </p:cNvPr>
          <p:cNvPicPr>
            <a:picLocks noChangeAspect="1"/>
          </p:cNvPicPr>
          <p:nvPr/>
        </p:nvPicPr>
        <p:blipFill>
          <a:blip r:embed="rId28"/>
          <a:stretch>
            <a:fillRect/>
          </a:stretch>
        </p:blipFill>
        <p:spPr>
          <a:xfrm>
            <a:off x="4875644" y="5175266"/>
            <a:ext cx="3686689" cy="419158"/>
          </a:xfrm>
          <a:prstGeom prst="rect">
            <a:avLst/>
          </a:prstGeom>
        </p:spPr>
      </p:pic>
    </p:spTree>
    <p:extLst>
      <p:ext uri="{BB962C8B-B14F-4D97-AF65-F5344CB8AC3E}">
        <p14:creationId xmlns:p14="http://schemas.microsoft.com/office/powerpoint/2010/main" val="169291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heel(1)">
                                      <p:cBhvr>
                                        <p:cTn id="7" dur="2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3451" y="1668007"/>
            <a:ext cx="9129486" cy="95196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3451" y="1763387"/>
            <a:ext cx="9195296" cy="830997"/>
          </a:xfrm>
          <a:prstGeom prst="rect">
            <a:avLst/>
          </a:prstGeom>
          <a:noFill/>
        </p:spPr>
        <p:txBody>
          <a:bodyPr wrap="square" rtlCol="0">
            <a:spAutoFit/>
          </a:bodyP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Đ</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iểm xuất phát quy định hướng suy nghĩ, cách xem xét, đánh giá về một sự vật, sự việc nào đó.</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2338" y="2704723"/>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685175" y="3276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2282060" y="327697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3882614" y="3276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746776" y="333943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2352713" y="334443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Q</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3946310" y="333943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3082337" y="3276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3140284" y="333943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146814" y="1265348"/>
            <a:ext cx="577974" cy="577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9</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5487736" y="3276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5545683" y="33389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A7485D24-EDE9-59C3-14E4-50BD6A40FF58}"/>
              </a:ext>
            </a:extLst>
          </p:cNvPr>
          <p:cNvSpPr/>
          <p:nvPr/>
        </p:nvSpPr>
        <p:spPr>
          <a:xfrm>
            <a:off x="6293988" y="3276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1CA8D3F1-B78A-09C0-027C-0AB0380F82DD}"/>
              </a:ext>
            </a:extLst>
          </p:cNvPr>
          <p:cNvSpPr/>
          <p:nvPr/>
        </p:nvSpPr>
        <p:spPr>
          <a:xfrm>
            <a:off x="6351935" y="33389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pic>
        <p:nvPicPr>
          <p:cNvPr id="16" name="Picture 15" descr="A blue and white alarm clock with bells&#10;&#10;Description automatically generated">
            <a:extLst>
              <a:ext uri="{FF2B5EF4-FFF2-40B4-BE49-F238E27FC236}">
                <a16:creationId xmlns:a16="http://schemas.microsoft.com/office/drawing/2014/main" id="{29A03E10-18C8-CA36-5174-BC05FC4E37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186217" y="1601033"/>
            <a:ext cx="1301009" cy="1031659"/>
          </a:xfrm>
          <a:prstGeom prst="rect">
            <a:avLst/>
          </a:prstGeom>
        </p:spPr>
      </p:pic>
      <p:sp>
        <p:nvSpPr>
          <p:cNvPr id="17" name="Oval 16">
            <a:extLst>
              <a:ext uri="{FF2B5EF4-FFF2-40B4-BE49-F238E27FC236}">
                <a16:creationId xmlns:a16="http://schemas.microsoft.com/office/drawing/2014/main" id="{1C305C04-793C-0C5F-9C0A-1A346698FB5E}"/>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D8B36503-858C-F8C2-94F7-87775617D1D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DAA5EABC-F31D-19C2-F0D5-05F76B3522E4}"/>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770100D9-4EE5-DED0-AEB5-87A6EDDA4B6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C6898913-93F7-F4B2-9E4F-984341565E85}"/>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0E2FFC69-F1C8-DAB9-D78C-28DE73F05AE1}"/>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178EFBBD-2A00-8728-9489-360E1518A1D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1444129-2D31-B1B0-1C4D-55300081F5B7}"/>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B6330C8-D031-5702-86E4-CD43329F4BE3}"/>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2768328E-DBAB-3B40-45C0-1D75DA03197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EB097984-3ED9-8306-182E-FEF7D066C85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CBD9166-EF2B-3971-45E4-4166AA3EFA6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4DAC6D4-7E44-96FF-A7FB-38F863357E19}"/>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E3B3A033-622F-1C19-443D-6BF3C2675E3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73276BB-0A7B-2B3F-D594-5D50D50F3D6B}"/>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3B4D86AF-24E7-CFCA-06CD-5C28F01964B6}"/>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740B098-5A5D-B45A-CBA3-D091B8ABD9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7E8DFC9-C3E6-C00D-2EE4-5148874FA81B}"/>
              </a:ext>
            </a:extLst>
          </p:cNvPr>
          <p:cNvSpPr txBox="1"/>
          <p:nvPr/>
        </p:nvSpPr>
        <p:spPr>
          <a:xfrm>
            <a:off x="617328" y="4205152"/>
            <a:ext cx="10162890" cy="830997"/>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a:t>
            </a:r>
            <a:r>
              <a:rPr lang="en-US" sz="2400">
                <a:solidFill>
                  <a:srgbClr val="00B050"/>
                </a:solidFill>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Vận dụng đúng đắn </a:t>
            </a:r>
            <a:r>
              <a:rPr lang="en-GB" sz="2400">
                <a:solidFill>
                  <a:srgbClr val="FF0000"/>
                </a:solidFill>
                <a:latin typeface="Arial" panose="020B0604020202020204" pitchFamily="34" charset="0"/>
                <a:cs typeface="Arial" panose="020B0604020202020204" pitchFamily="34" charset="0"/>
              </a:rPr>
              <a:t>quan điểm </a:t>
            </a:r>
            <a:r>
              <a:rPr lang="en-GB" sz="2400">
                <a:latin typeface="Arial" panose="020B0604020202020204" pitchFamily="34" charset="0"/>
                <a:cs typeface="Arial" panose="020B0604020202020204" pitchFamily="34" charset="0"/>
              </a:rPr>
              <a:t>về đối tác, đối tượng:</a:t>
            </a:r>
            <a:r>
              <a:rPr lang="vi-VN" sz="2400">
                <a:latin typeface="Arial" panose="020B0604020202020204" pitchFamily="34" charset="0"/>
                <a:cs typeface="Arial" panose="020B0604020202020204" pitchFamily="34" charset="0"/>
              </a:rPr>
              <a:t>...</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109ADB50-4E95-9CB5-B48D-D87AAD403478}"/>
              </a:ext>
            </a:extLst>
          </p:cNvPr>
          <p:cNvSpPr/>
          <p:nvPr/>
        </p:nvSpPr>
        <p:spPr>
          <a:xfrm>
            <a:off x="7097211" y="3276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5" name="Rectangle 34">
            <a:extLst>
              <a:ext uri="{FF2B5EF4-FFF2-40B4-BE49-F238E27FC236}">
                <a16:creationId xmlns:a16="http://schemas.microsoft.com/office/drawing/2014/main" id="{A0C3813D-8E30-C791-8A33-97F2D09C92C3}"/>
              </a:ext>
            </a:extLst>
          </p:cNvPr>
          <p:cNvSpPr/>
          <p:nvPr/>
        </p:nvSpPr>
        <p:spPr>
          <a:xfrm>
            <a:off x="7155158" y="33389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Ể</a:t>
            </a:r>
            <a:endParaRPr lang="en-US" sz="4000" b="1" dirty="0">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8553F410-9C87-18FB-19B3-26ED8C1FA3C7}"/>
              </a:ext>
            </a:extLst>
          </p:cNvPr>
          <p:cNvSpPr/>
          <p:nvPr/>
        </p:nvSpPr>
        <p:spPr>
          <a:xfrm>
            <a:off x="7903463" y="32769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7" name="Rectangle 36">
            <a:extLst>
              <a:ext uri="{FF2B5EF4-FFF2-40B4-BE49-F238E27FC236}">
                <a16:creationId xmlns:a16="http://schemas.microsoft.com/office/drawing/2014/main" id="{0ED0145B-1B26-E35F-DBC9-D69759A90AA1}"/>
              </a:ext>
            </a:extLst>
          </p:cNvPr>
          <p:cNvSpPr/>
          <p:nvPr/>
        </p:nvSpPr>
        <p:spPr>
          <a:xfrm>
            <a:off x="7961410" y="33389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M</a:t>
            </a:r>
            <a:endParaRPr lang="en-US" sz="4000" b="1" dirty="0">
              <a:solidFill>
                <a:schemeClr val="tx1"/>
              </a:solidFill>
              <a:latin typeface="UTM Avo" panose="02040603050506020204" pitchFamily="18" charset="0"/>
            </a:endParaRPr>
          </a:p>
        </p:txBody>
      </p:sp>
      <p:pic>
        <p:nvPicPr>
          <p:cNvPr id="38" name="Picture 37" descr="A colorful kite with a black background&#10;&#10;Description automatically generated">
            <a:extLst>
              <a:ext uri="{FF2B5EF4-FFF2-40B4-BE49-F238E27FC236}">
                <a16:creationId xmlns:a16="http://schemas.microsoft.com/office/drawing/2014/main" id="{B07BE598-55D0-D528-6532-8BE4F2F576D5}"/>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39" name="Group 38">
            <a:extLst>
              <a:ext uri="{FF2B5EF4-FFF2-40B4-BE49-F238E27FC236}">
                <a16:creationId xmlns:a16="http://schemas.microsoft.com/office/drawing/2014/main" id="{19299989-F734-0602-DA21-288FAB843E5F}"/>
              </a:ext>
            </a:extLst>
          </p:cNvPr>
          <p:cNvGrpSpPr>
            <a:grpSpLocks/>
          </p:cNvGrpSpPr>
          <p:nvPr/>
        </p:nvGrpSpPr>
        <p:grpSpPr bwMode="auto">
          <a:xfrm>
            <a:off x="10929567" y="755406"/>
            <a:ext cx="625171" cy="612210"/>
            <a:chOff x="0" y="0"/>
            <a:chExt cx="666" cy="559"/>
          </a:xfrm>
        </p:grpSpPr>
        <p:sp>
          <p:nvSpPr>
            <p:cNvPr id="40" name="Freeform 39">
              <a:extLst>
                <a:ext uri="{FF2B5EF4-FFF2-40B4-BE49-F238E27FC236}">
                  <a16:creationId xmlns:a16="http://schemas.microsoft.com/office/drawing/2014/main" id="{A95DB346-A593-BD1D-D0A7-872847831B3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5712360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500"/>
                                        <p:tgtEl>
                                          <p:spTgt spid="3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500"/>
                                        <p:tgtEl>
                                          <p:spTgt spid="37"/>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1"/>
                </p:tgtEl>
              </p:cMediaNode>
            </p:audio>
            <p:seq concurrent="1" nextAc="seek">
              <p:cTn id="36" restart="whenNotActive" fill="hold" evtFilter="cancelBubble" nodeType="interactiveSeq">
                <p:stCondLst>
                  <p:cond evt="onClick" delay="0">
                    <p:tgtEl>
                      <p:spTgt spid="17"/>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5" grpId="0" animBg="1"/>
      <p:bldP spid="1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5" grpId="0" animBg="1"/>
      <p:bldP spid="37"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3451" y="1658482"/>
            <a:ext cx="9129486" cy="95196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960126" y="1751169"/>
            <a:ext cx="9012549" cy="830997"/>
          </a:xfrm>
          <a:prstGeom prst="rect">
            <a:avLst/>
          </a:prstGeom>
          <a:noFill/>
        </p:spPr>
        <p:txBody>
          <a:bodyPr wrap="square" rtlCol="0">
            <a:spAutoFit/>
          </a:bodyP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N</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gười, vật, hiện tượng mà con người </a:t>
            </a:r>
            <a:r>
              <a:rPr lang="vi-VN"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nhằm vào </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trong suy nghĩ, hành động</a:t>
            </a:r>
            <a:r>
              <a:rPr lang="vi-VN"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2338" y="269519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580525" y="32674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177410" y="326745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777964" y="32674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642126" y="332991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248063" y="3334907"/>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Ố</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841660" y="332991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3977687" y="32674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035634" y="332991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934955" y="1241188"/>
            <a:ext cx="1157790" cy="577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10</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6383086" y="32674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6441033" y="332939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Ợ</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A7485D24-EDE9-59C3-14E4-50BD6A40FF58}"/>
              </a:ext>
            </a:extLst>
          </p:cNvPr>
          <p:cNvSpPr/>
          <p:nvPr/>
        </p:nvSpPr>
        <p:spPr>
          <a:xfrm>
            <a:off x="7189338" y="32674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1CA8D3F1-B78A-09C0-027C-0AB0380F82DD}"/>
              </a:ext>
            </a:extLst>
          </p:cNvPr>
          <p:cNvSpPr/>
          <p:nvPr/>
        </p:nvSpPr>
        <p:spPr>
          <a:xfrm>
            <a:off x="7247285" y="332939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pic>
        <p:nvPicPr>
          <p:cNvPr id="16" name="Picture 15" descr="A blue and white alarm clock with bells&#10;&#10;Description automatically generated">
            <a:extLst>
              <a:ext uri="{FF2B5EF4-FFF2-40B4-BE49-F238E27FC236}">
                <a16:creationId xmlns:a16="http://schemas.microsoft.com/office/drawing/2014/main" id="{29A03E10-18C8-CA36-5174-BC05FC4E37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186217" y="1601033"/>
            <a:ext cx="1301009" cy="1031659"/>
          </a:xfrm>
          <a:prstGeom prst="rect">
            <a:avLst/>
          </a:prstGeom>
        </p:spPr>
      </p:pic>
      <p:sp>
        <p:nvSpPr>
          <p:cNvPr id="17" name="Oval 16">
            <a:extLst>
              <a:ext uri="{FF2B5EF4-FFF2-40B4-BE49-F238E27FC236}">
                <a16:creationId xmlns:a16="http://schemas.microsoft.com/office/drawing/2014/main" id="{1C305C04-793C-0C5F-9C0A-1A346698FB5E}"/>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D8B36503-858C-F8C2-94F7-87775617D1D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DAA5EABC-F31D-19C2-F0D5-05F76B3522E4}"/>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770100D9-4EE5-DED0-AEB5-87A6EDDA4B6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C6898913-93F7-F4B2-9E4F-984341565E85}"/>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0E2FFC69-F1C8-DAB9-D78C-28DE73F05AE1}"/>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178EFBBD-2A00-8728-9489-360E1518A1D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1444129-2D31-B1B0-1C4D-55300081F5B7}"/>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B6330C8-D031-5702-86E4-CD43329F4BE3}"/>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2768328E-DBAB-3B40-45C0-1D75DA03197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EB097984-3ED9-8306-182E-FEF7D066C85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CBD9166-EF2B-3971-45E4-4166AA3EFA6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4DAC6D4-7E44-96FF-A7FB-38F863357E19}"/>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E3B3A033-622F-1C19-443D-6BF3C2675E3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73276BB-0A7B-2B3F-D594-5D50D50F3D6B}"/>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3B4D86AF-24E7-CFCA-06CD-5C28F01964B6}"/>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740B098-5A5D-B45A-CBA3-D091B8ABD9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7E8DFC9-C3E6-C00D-2EE4-5148874FA81B}"/>
              </a:ext>
            </a:extLst>
          </p:cNvPr>
          <p:cNvSpPr txBox="1"/>
          <p:nvPr/>
        </p:nvSpPr>
        <p:spPr>
          <a:xfrm>
            <a:off x="617328" y="4195627"/>
            <a:ext cx="10162890" cy="1200329"/>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a:t>
            </a:r>
            <a:r>
              <a:rPr lang="en-US" sz="2400">
                <a:solidFill>
                  <a:srgbClr val="00B050"/>
                </a:solidFill>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Bất kì thế lực nào có âm mưu và hành động chống phá mục tiêu của nước ta trong sự nghiệp xây dựng và bảo vệ Tổ quốc đều là </a:t>
            </a:r>
            <a:r>
              <a:rPr lang="en-GB" sz="2400">
                <a:solidFill>
                  <a:srgbClr val="FF0000"/>
                </a:solidFill>
                <a:latin typeface="Arial" panose="020B0604020202020204" pitchFamily="34" charset="0"/>
                <a:cs typeface="Arial" panose="020B0604020202020204" pitchFamily="34" charset="0"/>
              </a:rPr>
              <a:t>đối tượng </a:t>
            </a:r>
            <a:r>
              <a:rPr lang="en-GB" sz="2400">
                <a:latin typeface="Arial" panose="020B0604020202020204" pitchFamily="34" charset="0"/>
                <a:cs typeface="Arial" panose="020B0604020202020204" pitchFamily="34" charset="0"/>
              </a:rPr>
              <a:t>của chúng ta.</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A87BAEAD-3697-6360-5BC0-49BF63B2854C}"/>
              </a:ext>
            </a:extLst>
          </p:cNvPr>
          <p:cNvSpPr/>
          <p:nvPr/>
        </p:nvSpPr>
        <p:spPr>
          <a:xfrm>
            <a:off x="7995590" y="32678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5" name="Rectangle 34">
            <a:extLst>
              <a:ext uri="{FF2B5EF4-FFF2-40B4-BE49-F238E27FC236}">
                <a16:creationId xmlns:a16="http://schemas.microsoft.com/office/drawing/2014/main" id="{141979D2-1D53-280B-F8F6-4155861CFC30}"/>
              </a:ext>
            </a:extLst>
          </p:cNvPr>
          <p:cNvSpPr/>
          <p:nvPr/>
        </p:nvSpPr>
        <p:spPr>
          <a:xfrm>
            <a:off x="8053537" y="33297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FA499EB0-69EE-3410-F12C-C0195C099A4A}"/>
              </a:ext>
            </a:extLst>
          </p:cNvPr>
          <p:cNvSpPr/>
          <p:nvPr/>
        </p:nvSpPr>
        <p:spPr>
          <a:xfrm>
            <a:off x="2371158" y="32674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7" name="Rectangle 36">
            <a:extLst>
              <a:ext uri="{FF2B5EF4-FFF2-40B4-BE49-F238E27FC236}">
                <a16:creationId xmlns:a16="http://schemas.microsoft.com/office/drawing/2014/main" id="{4FF7CA2C-CF78-1B51-74A9-6F236D1AB761}"/>
              </a:ext>
            </a:extLst>
          </p:cNvPr>
          <p:cNvSpPr/>
          <p:nvPr/>
        </p:nvSpPr>
        <p:spPr>
          <a:xfrm>
            <a:off x="2429105" y="332939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pic>
        <p:nvPicPr>
          <p:cNvPr id="38" name="Picture 37" descr="A colorful kite with a black background&#10;&#10;Description automatically generated">
            <a:extLst>
              <a:ext uri="{FF2B5EF4-FFF2-40B4-BE49-F238E27FC236}">
                <a16:creationId xmlns:a16="http://schemas.microsoft.com/office/drawing/2014/main" id="{0E0BDF45-1923-9345-BEB4-571CB729CBBC}"/>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39" name="Group 38">
            <a:extLst>
              <a:ext uri="{FF2B5EF4-FFF2-40B4-BE49-F238E27FC236}">
                <a16:creationId xmlns:a16="http://schemas.microsoft.com/office/drawing/2014/main" id="{7777DF73-3DA2-AD56-15BE-200413931A54}"/>
              </a:ext>
            </a:extLst>
          </p:cNvPr>
          <p:cNvGrpSpPr>
            <a:grpSpLocks/>
          </p:cNvGrpSpPr>
          <p:nvPr/>
        </p:nvGrpSpPr>
        <p:grpSpPr bwMode="auto">
          <a:xfrm>
            <a:off x="10929567" y="755406"/>
            <a:ext cx="625171" cy="612210"/>
            <a:chOff x="0" y="0"/>
            <a:chExt cx="666" cy="559"/>
          </a:xfrm>
        </p:grpSpPr>
        <p:sp>
          <p:nvSpPr>
            <p:cNvPr id="40" name="Freeform 39">
              <a:extLst>
                <a:ext uri="{FF2B5EF4-FFF2-40B4-BE49-F238E27FC236}">
                  <a16:creationId xmlns:a16="http://schemas.microsoft.com/office/drawing/2014/main" id="{1A05C612-73A9-0F46-712C-F7A09638179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1174233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500"/>
                                        <p:tgtEl>
                                          <p:spTgt spid="3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500"/>
                                        <p:tgtEl>
                                          <p:spTgt spid="37"/>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1"/>
                </p:tgtEl>
              </p:cMediaNode>
            </p:audio>
            <p:seq concurrent="1" nextAc="seek">
              <p:cTn id="36" restart="whenNotActive" fill="hold" evtFilter="cancelBubble" nodeType="interactiveSeq">
                <p:stCondLst>
                  <p:cond evt="onClick" delay="0">
                    <p:tgtEl>
                      <p:spTgt spid="17"/>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5" grpId="0" animBg="1"/>
      <p:bldP spid="1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5" grpId="0" animBg="1"/>
      <p:bldP spid="3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93451" y="1710194"/>
            <a:ext cx="9129486" cy="9994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893451" y="1844436"/>
            <a:ext cx="9117628" cy="830997"/>
          </a:xfrm>
          <a:prstGeom prst="rect">
            <a:avLst/>
          </a:prstGeom>
          <a:noFill/>
        </p:spPr>
        <p:txBody>
          <a:bodyPr wrap="square" rtlCol="0">
            <a:spAutoFit/>
          </a:bodyPr>
          <a:lstStyle/>
          <a:p>
            <a:pPr algn="ctr"/>
            <a:r>
              <a:rPr lang="vi-VN" sz="2400" b="1">
                <a:latin typeface="+mj-lt"/>
              </a:rPr>
              <a:t>S</a:t>
            </a:r>
            <a:r>
              <a:rPr lang="en-GB" sz="2400" b="1">
                <a:latin typeface="Times New Roman" panose="02020603050405020304" pitchFamily="18" charset="0"/>
                <a:cs typeface="Times New Roman" panose="02020603050405020304" pitchFamily="18" charset="0"/>
              </a:rPr>
              <a:t>ách lược và các chủ trương, biện pháp cụ thể để thực hiện đường lối và nhiệm vụ trong một thời kì lịch sử nhất định.</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2338" y="2794400"/>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166464" y="33666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7581529" y="3366652"/>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363903" y="33666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228065" y="342911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7652182" y="343410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C</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427599" y="342911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8381806" y="33666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8439753" y="342911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798028" y="1248127"/>
            <a:ext cx="1236272" cy="57797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latin typeface="UTM Avo" panose="02040603050506020204" pitchFamily="18" charset="0"/>
              </a:rPr>
              <a:t>11</a:t>
            </a:r>
            <a:endParaRPr lang="en-US" sz="3600" b="1" dirty="0">
              <a:latin typeface="UTM Avo" panose="02040603050506020204" pitchFamily="18" charset="0"/>
            </a:endParaRP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sp>
        <p:nvSpPr>
          <p:cNvPr id="14" name="Rectangle 13">
            <a:extLst>
              <a:ext uri="{FF2B5EF4-FFF2-40B4-BE49-F238E27FC236}">
                <a16:creationId xmlns:a16="http://schemas.microsoft.com/office/drawing/2014/main" id="{7FA6FEAC-FAE2-FE29-A1AF-22DA611DB862}"/>
              </a:ext>
            </a:extLst>
          </p:cNvPr>
          <p:cNvSpPr/>
          <p:nvPr/>
        </p:nvSpPr>
        <p:spPr>
          <a:xfrm>
            <a:off x="5969025" y="33666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5" name="Rectangle 14">
            <a:extLst>
              <a:ext uri="{FF2B5EF4-FFF2-40B4-BE49-F238E27FC236}">
                <a16:creationId xmlns:a16="http://schemas.microsoft.com/office/drawing/2014/main" id="{A98C6BEC-E879-21D0-9487-67FDBF8E1327}"/>
              </a:ext>
            </a:extLst>
          </p:cNvPr>
          <p:cNvSpPr/>
          <p:nvPr/>
        </p:nvSpPr>
        <p:spPr>
          <a:xfrm>
            <a:off x="6026972" y="342860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S</a:t>
            </a:r>
            <a:endParaRPr lang="en-US" sz="4000" b="1" dirty="0">
              <a:solidFill>
                <a:schemeClr val="tx1"/>
              </a:solidFill>
              <a:latin typeface="UTM Avo" panose="02040603050506020204" pitchFamily="18" charset="0"/>
            </a:endParaRPr>
          </a:p>
        </p:txBody>
      </p:sp>
      <p:sp>
        <p:nvSpPr>
          <p:cNvPr id="12" name="Rectangle 11">
            <a:extLst>
              <a:ext uri="{FF2B5EF4-FFF2-40B4-BE49-F238E27FC236}">
                <a16:creationId xmlns:a16="http://schemas.microsoft.com/office/drawing/2014/main" id="{A7485D24-EDE9-59C3-14E4-50BD6A40FF58}"/>
              </a:ext>
            </a:extLst>
          </p:cNvPr>
          <p:cNvSpPr/>
          <p:nvPr/>
        </p:nvSpPr>
        <p:spPr>
          <a:xfrm>
            <a:off x="6775277" y="33666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1CA8D3F1-B78A-09C0-027C-0AB0380F82DD}"/>
              </a:ext>
            </a:extLst>
          </p:cNvPr>
          <p:cNvSpPr/>
          <p:nvPr/>
        </p:nvSpPr>
        <p:spPr>
          <a:xfrm>
            <a:off x="6833224" y="342860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Á</a:t>
            </a:r>
            <a:endParaRPr lang="en-US" sz="4000" b="1" dirty="0">
              <a:solidFill>
                <a:schemeClr val="tx1"/>
              </a:solidFill>
              <a:latin typeface="UTM Avo" panose="02040603050506020204" pitchFamily="18" charset="0"/>
            </a:endParaRPr>
          </a:p>
        </p:txBody>
      </p:sp>
      <p:pic>
        <p:nvPicPr>
          <p:cNvPr id="16" name="Picture 15" descr="A blue and white alarm clock with bells&#10;&#10;Description automatically generated">
            <a:extLst>
              <a:ext uri="{FF2B5EF4-FFF2-40B4-BE49-F238E27FC236}">
                <a16:creationId xmlns:a16="http://schemas.microsoft.com/office/drawing/2014/main" id="{29A03E10-18C8-CA36-5174-BC05FC4E37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186217" y="1601033"/>
            <a:ext cx="1301009" cy="1031659"/>
          </a:xfrm>
          <a:prstGeom prst="rect">
            <a:avLst/>
          </a:prstGeom>
        </p:spPr>
      </p:pic>
      <p:sp>
        <p:nvSpPr>
          <p:cNvPr id="17" name="Oval 16">
            <a:extLst>
              <a:ext uri="{FF2B5EF4-FFF2-40B4-BE49-F238E27FC236}">
                <a16:creationId xmlns:a16="http://schemas.microsoft.com/office/drawing/2014/main" id="{1C305C04-793C-0C5F-9C0A-1A346698FB5E}"/>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D8B36503-858C-F8C2-94F7-87775617D1D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DAA5EABC-F31D-19C2-F0D5-05F76B3522E4}"/>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770100D9-4EE5-DED0-AEB5-87A6EDDA4B6B}"/>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C6898913-93F7-F4B2-9E4F-984341565E85}"/>
              </a:ext>
            </a:extLst>
          </p:cNvPr>
          <p:cNvSpPr/>
          <p:nvPr/>
        </p:nvSpPr>
        <p:spPr>
          <a:xfrm>
            <a:off x="10536737" y="1924649"/>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0E2FFC69-F1C8-DAB9-D78C-28DE73F05AE1}"/>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178EFBBD-2A00-8728-9489-360E1518A1D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1444129-2D31-B1B0-1C4D-55300081F5B7}"/>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B6330C8-D031-5702-86E4-CD43329F4BE3}"/>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2768328E-DBAB-3B40-45C0-1D75DA03197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EB097984-3ED9-8306-182E-FEF7D066C85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CBD9166-EF2B-3971-45E4-4166AA3EFA64}"/>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4DAC6D4-7E44-96FF-A7FB-38F863357E19}"/>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E3B3A033-622F-1C19-443D-6BF3C2675E3E}"/>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73276BB-0A7B-2B3F-D594-5D50D50F3D6B}"/>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3B4D86AF-24E7-CFCA-06CD-5C28F01964B6}"/>
              </a:ext>
            </a:extLst>
          </p:cNvPr>
          <p:cNvSpPr/>
          <p:nvPr/>
        </p:nvSpPr>
        <p:spPr>
          <a:xfrm>
            <a:off x="10536737" y="1924649"/>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740B098-5A5D-B45A-CBA3-D091B8ABD96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47E8DFC9-C3E6-C00D-2EE4-5148874FA81B}"/>
              </a:ext>
            </a:extLst>
          </p:cNvPr>
          <p:cNvSpPr txBox="1"/>
          <p:nvPr/>
        </p:nvSpPr>
        <p:spPr>
          <a:xfrm>
            <a:off x="617328" y="4294829"/>
            <a:ext cx="10162890" cy="830997"/>
          </a:xfrm>
          <a:prstGeom prst="rect">
            <a:avLst/>
          </a:prstGeom>
          <a:noFill/>
          <a:ln>
            <a:solidFill>
              <a:srgbClr val="00B050"/>
            </a:solidFill>
          </a:ln>
        </p:spPr>
        <p:txBody>
          <a:bodyPr wrap="square">
            <a:spAutoFit/>
          </a:bodyPr>
          <a:lstStyle/>
          <a:p>
            <a:pPr algn="just"/>
            <a:r>
              <a:rPr lang="en-US" sz="2400" dirty="0" err="1">
                <a:solidFill>
                  <a:srgbClr val="00B050"/>
                </a:solidFill>
                <a:latin typeface="Arial" panose="020B0604020202020204" pitchFamily="34" charset="0"/>
                <a:cs typeface="Arial" panose="020B0604020202020204" pitchFamily="34" charset="0"/>
              </a:rPr>
              <a:t>Mục</a:t>
            </a:r>
            <a:r>
              <a:rPr lang="en-US" sz="2400" dirty="0">
                <a:solidFill>
                  <a:srgbClr val="00B050"/>
                </a:solidFill>
                <a:latin typeface="Arial" panose="020B0604020202020204" pitchFamily="34" charset="0"/>
                <a:cs typeface="Arial" panose="020B0604020202020204" pitchFamily="34" charset="0"/>
              </a:rPr>
              <a:t> I </a:t>
            </a:r>
            <a:r>
              <a:rPr lang="en-US" sz="2400" dirty="0" err="1">
                <a:solidFill>
                  <a:srgbClr val="00B050"/>
                </a:solidFill>
                <a:latin typeface="Arial" panose="020B0604020202020204" pitchFamily="34" charset="0"/>
                <a:cs typeface="Arial" panose="020B0604020202020204" pitchFamily="34" charset="0"/>
              </a:rPr>
              <a:t>Bài</a:t>
            </a:r>
            <a:r>
              <a:rPr lang="en-US" sz="2400" dirty="0">
                <a:solidFill>
                  <a:srgbClr val="00B050"/>
                </a:solidFill>
                <a:latin typeface="Arial" panose="020B0604020202020204" pitchFamily="34" charset="0"/>
                <a:cs typeface="Arial" panose="020B0604020202020204" pitchFamily="34" charset="0"/>
              </a:rPr>
              <a:t> 1 SGK</a:t>
            </a:r>
            <a:r>
              <a:rPr lang="en-US" sz="2400">
                <a:solidFill>
                  <a:srgbClr val="00B050"/>
                </a:solidFill>
                <a:latin typeface="Arial" panose="020B0604020202020204" pitchFamily="34" charset="0"/>
                <a:cs typeface="Arial" panose="020B0604020202020204" pitchFamily="34" charset="0"/>
              </a:rPr>
              <a:t>: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Kiên trì </a:t>
            </a:r>
            <a:r>
              <a:rPr lang="en-GB" sz="2400">
                <a:solidFill>
                  <a:srgbClr val="FF0000"/>
                </a:solidFill>
                <a:latin typeface="Arial" panose="020B0604020202020204" pitchFamily="34" charset="0"/>
                <a:cs typeface="Arial" panose="020B0604020202020204" pitchFamily="34" charset="0"/>
              </a:rPr>
              <a:t>chính sách </a:t>
            </a:r>
            <a:r>
              <a:rPr lang="en-GB" sz="2400">
                <a:latin typeface="Arial" panose="020B0604020202020204" pitchFamily="34" charset="0"/>
                <a:cs typeface="Arial" panose="020B0604020202020204" pitchFamily="34" charset="0"/>
              </a:rPr>
              <a:t>đối ngoại rộng mở, đa phương hoá, đa dạng hoá.</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D3DA2DAE-5857-F9AF-63E8-BF3D48FB5CE3}"/>
              </a:ext>
            </a:extLst>
          </p:cNvPr>
          <p:cNvSpPr/>
          <p:nvPr/>
        </p:nvSpPr>
        <p:spPr>
          <a:xfrm>
            <a:off x="2754600" y="33666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5" name="Rectangle 34">
            <a:extLst>
              <a:ext uri="{FF2B5EF4-FFF2-40B4-BE49-F238E27FC236}">
                <a16:creationId xmlns:a16="http://schemas.microsoft.com/office/drawing/2014/main" id="{02D92A7D-ADFF-1900-B38C-5FDB8578B742}"/>
              </a:ext>
            </a:extLst>
          </p:cNvPr>
          <p:cNvSpPr/>
          <p:nvPr/>
        </p:nvSpPr>
        <p:spPr>
          <a:xfrm>
            <a:off x="1952039" y="33666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A158592D-721F-B000-869D-EDD86FDA271F}"/>
              </a:ext>
            </a:extLst>
          </p:cNvPr>
          <p:cNvSpPr/>
          <p:nvPr/>
        </p:nvSpPr>
        <p:spPr>
          <a:xfrm>
            <a:off x="2816201" y="342911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37" name="Rectangle 36">
            <a:extLst>
              <a:ext uri="{FF2B5EF4-FFF2-40B4-BE49-F238E27FC236}">
                <a16:creationId xmlns:a16="http://schemas.microsoft.com/office/drawing/2014/main" id="{2D9098E2-2EED-85DF-566E-CFB15BFA1E23}"/>
              </a:ext>
            </a:extLst>
          </p:cNvPr>
          <p:cNvSpPr/>
          <p:nvPr/>
        </p:nvSpPr>
        <p:spPr>
          <a:xfrm>
            <a:off x="2015735" y="342911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38" name="Rectangle 37">
            <a:extLst>
              <a:ext uri="{FF2B5EF4-FFF2-40B4-BE49-F238E27FC236}">
                <a16:creationId xmlns:a16="http://schemas.microsoft.com/office/drawing/2014/main" id="{D714BB6C-FC3A-0631-FF4B-6B9902F4CD0F}"/>
              </a:ext>
            </a:extLst>
          </p:cNvPr>
          <p:cNvSpPr/>
          <p:nvPr/>
        </p:nvSpPr>
        <p:spPr>
          <a:xfrm>
            <a:off x="3557161" y="33666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9" name="Rectangle 38">
            <a:extLst>
              <a:ext uri="{FF2B5EF4-FFF2-40B4-BE49-F238E27FC236}">
                <a16:creationId xmlns:a16="http://schemas.microsoft.com/office/drawing/2014/main" id="{EB93E119-77E9-26E3-55A1-63A6745A50E5}"/>
              </a:ext>
            </a:extLst>
          </p:cNvPr>
          <p:cNvSpPr/>
          <p:nvPr/>
        </p:nvSpPr>
        <p:spPr>
          <a:xfrm>
            <a:off x="3615108" y="342860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Í</a:t>
            </a:r>
            <a:endParaRPr lang="en-US" sz="4000" b="1" dirty="0">
              <a:solidFill>
                <a:schemeClr val="tx1"/>
              </a:solidFill>
              <a:latin typeface="UTM Avo" panose="02040603050506020204" pitchFamily="18" charset="0"/>
            </a:endParaRPr>
          </a:p>
        </p:txBody>
      </p:sp>
    </p:spTree>
    <p:extLst>
      <p:ext uri="{BB962C8B-B14F-4D97-AF65-F5344CB8AC3E}">
        <p14:creationId xmlns:p14="http://schemas.microsoft.com/office/powerpoint/2010/main" val="234587892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fade">
                                      <p:cBhvr>
                                        <p:cTn id="7" dur="500"/>
                                        <p:tgtEl>
                                          <p:spTgt spid="10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9"/>
                                        </p:tgtEl>
                                        <p:attrNameLst>
                                          <p:attrName>style.visibility</p:attrName>
                                        </p:attrNameLst>
                                      </p:cBhvr>
                                      <p:to>
                                        <p:strVal val="visible"/>
                                      </p:to>
                                    </p:set>
                                    <p:animEffect transition="in" filter="fade">
                                      <p:cBhvr>
                                        <p:cTn id="28" dur="500"/>
                                        <p:tgtEl>
                                          <p:spTgt spid="3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500"/>
                                        <p:tgtEl>
                                          <p:spTgt spid="3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500"/>
                                        <p:tgtEl>
                                          <p:spTgt spid="36"/>
                                        </p:tgtEl>
                                      </p:cBhvr>
                                    </p:animEffect>
                                  </p:childTnLst>
                                </p:cTn>
                              </p:par>
                            </p:childTnLst>
                          </p:cTn>
                        </p:par>
                        <p:par>
                          <p:cTn id="35" fill="hold">
                            <p:stCondLst>
                              <p:cond delay="500"/>
                            </p:stCondLst>
                            <p:childTnLst>
                              <p:par>
                                <p:cTn id="36" presetID="1" presetClass="mediacall" presetSubtype="0" fill="hold" nodeType="afterEffect">
                                  <p:stCondLst>
                                    <p:cond delay="0"/>
                                  </p:stCondLst>
                                  <p:childTnLst>
                                    <p:cmd type="call" cmd="playFrom(0.0)">
                                      <p:cBhvr>
                                        <p:cTn id="37"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8" fill="hold" display="0">
                  <p:stCondLst>
                    <p:cond delay="indefinite"/>
                  </p:stCondLst>
                  <p:endCondLst>
                    <p:cond evt="onStopAudio" delay="0">
                      <p:tgtEl>
                        <p:sldTgt/>
                      </p:tgtEl>
                    </p:cond>
                  </p:endCondLst>
                </p:cTn>
                <p:tgtEl>
                  <p:spTgt spid="11"/>
                </p:tgtEl>
              </p:cMediaNode>
            </p:audio>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ntr" presetSubtype="0" fill="hold" grpId="0" nodeType="afterEffect">
                                  <p:stCondLst>
                                    <p:cond delay="0"/>
                                  </p:stCondLst>
                                  <p:childTnLst>
                                    <p:set>
                                      <p:cBhvr>
                                        <p:cTn id="43"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4000"/>
                            </p:stCondLst>
                            <p:childTnLst>
                              <p:par>
                                <p:cTn id="54" presetID="1" presetClass="entr" presetSubtype="0" fill="hold" grpId="0" nodeType="afterEffect">
                                  <p:stCondLst>
                                    <p:cond delay="0"/>
                                  </p:stCondLst>
                                  <p:childTnLst>
                                    <p:set>
                                      <p:cBhvr>
                                        <p:cTn id="55"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5000"/>
                            </p:stCondLst>
                            <p:childTnLst>
                              <p:par>
                                <p:cTn id="57" presetID="1" presetClass="entr" presetSubtype="0" fill="hold" grpId="0" nodeType="afterEffect">
                                  <p:stCondLst>
                                    <p:cond delay="0"/>
                                  </p:stCondLst>
                                  <p:childTnLst>
                                    <p:set>
                                      <p:cBhvr>
                                        <p:cTn id="58"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6000"/>
                            </p:stCondLst>
                            <p:childTnLst>
                              <p:par>
                                <p:cTn id="60" presetID="1" presetClass="entr" presetSubtype="0" fill="hold" grpId="0" nodeType="afterEffect">
                                  <p:stCondLst>
                                    <p:cond delay="0"/>
                                  </p:stCondLst>
                                  <p:childTnLst>
                                    <p:set>
                                      <p:cBhvr>
                                        <p:cTn id="61"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7000"/>
                            </p:stCondLst>
                            <p:childTnLst>
                              <p:par>
                                <p:cTn id="63" presetID="1" presetClass="entr" presetSubtype="0" fill="hold" grpId="0" nodeType="afterEffect">
                                  <p:stCondLst>
                                    <p:cond delay="0"/>
                                  </p:stCondLst>
                                  <p:childTnLst>
                                    <p:set>
                                      <p:cBhvr>
                                        <p:cTn id="64"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8000"/>
                            </p:stCondLst>
                            <p:childTnLst>
                              <p:par>
                                <p:cTn id="66" presetID="1" presetClass="entr" presetSubtype="0" fill="hold" grpId="0" nodeType="afterEffect">
                                  <p:stCondLst>
                                    <p:cond delay="0"/>
                                  </p:stCondLst>
                                  <p:childTnLst>
                                    <p:set>
                                      <p:cBhvr>
                                        <p:cTn id="67"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9000"/>
                            </p:stCondLst>
                            <p:childTnLst>
                              <p:par>
                                <p:cTn id="69" presetID="1" presetClass="entr" presetSubtype="0" fill="hold" grpId="0" nodeType="afterEffect">
                                  <p:stCondLst>
                                    <p:cond delay="0"/>
                                  </p:stCondLst>
                                  <p:childTnLst>
                                    <p:set>
                                      <p:cBhvr>
                                        <p:cTn id="70"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0000"/>
                            </p:stCondLst>
                            <p:childTnLst>
                              <p:par>
                                <p:cTn id="72" presetID="1" presetClass="entr" presetSubtype="0" fill="hold" grpId="0" nodeType="afterEffect">
                                  <p:stCondLst>
                                    <p:cond delay="0"/>
                                  </p:stCondLst>
                                  <p:childTnLst>
                                    <p:set>
                                      <p:cBhvr>
                                        <p:cTn id="73"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1000"/>
                            </p:stCondLst>
                            <p:childTnLst>
                              <p:par>
                                <p:cTn id="75" presetID="1" presetClass="entr" presetSubtype="0" fill="hold" grpId="0" nodeType="afterEffect">
                                  <p:stCondLst>
                                    <p:cond delay="0"/>
                                  </p:stCondLst>
                                  <p:childTnLst>
                                    <p:set>
                                      <p:cBhvr>
                                        <p:cTn id="76"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2000"/>
                            </p:stCondLst>
                            <p:childTnLst>
                              <p:par>
                                <p:cTn id="78" presetID="1" presetClass="entr" presetSubtype="0" fill="hold" grpId="0" nodeType="afterEffect">
                                  <p:stCondLst>
                                    <p:cond delay="0"/>
                                  </p:stCondLst>
                                  <p:childTnLst>
                                    <p:set>
                                      <p:cBhvr>
                                        <p:cTn id="7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3000"/>
                            </p:stCondLst>
                            <p:childTnLst>
                              <p:par>
                                <p:cTn id="81" presetID="1" presetClass="entr" presetSubtype="0" fill="hold" grpId="0" nodeType="afterEffect">
                                  <p:stCondLst>
                                    <p:cond delay="0"/>
                                  </p:stCondLst>
                                  <p:childTnLst>
                                    <p:set>
                                      <p:cBhvr>
                                        <p:cTn id="8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4000"/>
                            </p:stCondLst>
                            <p:childTnLst>
                              <p:par>
                                <p:cTn id="84" presetID="1" presetClass="entr" presetSubtype="0" fill="hold" grpId="0" nodeType="afterEffect">
                                  <p:stCondLst>
                                    <p:cond delay="0"/>
                                  </p:stCondLst>
                                  <p:childTnLst>
                                    <p:set>
                                      <p:cBhvr>
                                        <p:cTn id="85"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8" grpId="0" animBg="1"/>
      <p:bldP spid="60" grpId="0" animBg="1"/>
      <p:bldP spid="1032" grpId="0" animBg="1"/>
      <p:bldP spid="15" grpId="0" animBg="1"/>
      <p:bldP spid="1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6" grpId="0" animBg="1"/>
      <p:bldP spid="37" grpId="0" animBg="1"/>
      <p:bldP spid="3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443765" y="1196756"/>
            <a:ext cx="1865325" cy="4687758"/>
          </a:xfrm>
          <a:prstGeom prst="rect">
            <a:avLst/>
          </a:prstGeom>
          <a:noFill/>
          <a:ln>
            <a:solidFill>
              <a:srgbClr val="00B050"/>
            </a:solidFill>
          </a:ln>
        </p:spPr>
        <p:txBody>
          <a:bodyPr wrap="square">
            <a:spAutoFit/>
          </a:bodyPr>
          <a:lstStyle/>
          <a:p>
            <a:pPr algn="ctr">
              <a:lnSpc>
                <a:spcPts val="2880"/>
              </a:lnSpc>
              <a:spcBef>
                <a:spcPts val="600"/>
              </a:spcBef>
              <a:spcAft>
                <a:spcPts val="600"/>
              </a:spcAft>
            </a:pPr>
            <a:r>
              <a:rPr lang="vi-VN" sz="2400" dirty="0">
                <a:solidFill>
                  <a:srgbClr val="00B050"/>
                </a:solidFill>
                <a:effectLst/>
                <a:latin typeface="+mj-lt"/>
                <a:cs typeface="Arial" panose="020B0604020202020204" pitchFamily="34" charset="0"/>
              </a:rPr>
              <a:t>Một thông điệp</a:t>
            </a:r>
            <a:r>
              <a:rPr lang="en-GB" sz="2400" dirty="0">
                <a:solidFill>
                  <a:srgbClr val="00B050"/>
                </a:solidFill>
                <a:effectLst/>
                <a:latin typeface="+mj-lt"/>
                <a:cs typeface="Arial" panose="020B0604020202020204" pitchFamily="34" charset="0"/>
              </a:rPr>
              <a:t> </a:t>
            </a:r>
            <a:r>
              <a:rPr lang="en-GB" sz="2400" dirty="0" err="1">
                <a:solidFill>
                  <a:srgbClr val="00B050"/>
                </a:solidFill>
                <a:effectLst/>
                <a:latin typeface="Times New Roman" panose="02020603050405020304" pitchFamily="18" charset="0"/>
                <a:cs typeface="Times New Roman" panose="02020603050405020304" pitchFamily="18" charset="0"/>
              </a:rPr>
              <a:t>của</a:t>
            </a:r>
            <a:r>
              <a:rPr lang="en-GB" sz="2400" dirty="0">
                <a:solidFill>
                  <a:srgbClr val="00B050"/>
                </a:solidFill>
                <a:effectLst/>
                <a:latin typeface="Times New Roman" panose="02020603050405020304" pitchFamily="18" charset="0"/>
                <a:cs typeface="Times New Roman" panose="02020603050405020304" pitchFamily="18" charset="0"/>
              </a:rPr>
              <a:t> </a:t>
            </a:r>
            <a:r>
              <a:rPr lang="vi-VN" sz="2400" dirty="0">
                <a:solidFill>
                  <a:srgbClr val="00B050"/>
                </a:solidFill>
                <a:effectLst/>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của</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từ</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khoá</a:t>
            </a:r>
            <a:r>
              <a:rPr lang="vi-VN" sz="2400" dirty="0">
                <a:solidFill>
                  <a:srgbClr val="00B050"/>
                </a:solidFill>
                <a:latin typeface="Times New Roman" panose="02020603050405020304" pitchFamily="18" charset="0"/>
                <a:cs typeface="Times New Roman" panose="02020603050405020304" pitchFamily="18" charset="0"/>
              </a:rPr>
              <a:t>:</a:t>
            </a:r>
            <a:endParaRPr lang="en-GB" sz="2400" dirty="0">
              <a:solidFill>
                <a:srgbClr val="00B050"/>
              </a:solidFill>
              <a:latin typeface="Times New Roman" panose="02020603050405020304" pitchFamily="18" charset="0"/>
              <a:cs typeface="Times New Roman" panose="02020603050405020304" pitchFamily="18" charset="0"/>
            </a:endParaRPr>
          </a:p>
          <a:p>
            <a:pPr algn="ctr">
              <a:lnSpc>
                <a:spcPts val="2880"/>
              </a:lnSpc>
              <a:spcBef>
                <a:spcPts val="600"/>
              </a:spcBef>
              <a:spcAft>
                <a:spcPts val="600"/>
              </a:spcAft>
            </a:pPr>
            <a:r>
              <a:rPr lang="en-GB" sz="2400" i="1" dirty="0">
                <a:solidFill>
                  <a:srgbClr val="FF0000"/>
                </a:solidFill>
                <a:latin typeface="Times New Roman" panose="02020603050405020304" pitchFamily="18" charset="0"/>
                <a:cs typeface="Times New Roman" panose="02020603050405020304" pitchFamily="18" charset="0"/>
              </a:rPr>
              <a:t>“</a:t>
            </a:r>
            <a:r>
              <a:rPr lang="en-GB" sz="2400" i="1" dirty="0" err="1">
                <a:solidFill>
                  <a:srgbClr val="FF0000"/>
                </a:solidFill>
                <a:latin typeface="Times New Roman" panose="02020603050405020304" pitchFamily="18" charset="0"/>
                <a:cs typeface="Times New Roman" panose="02020603050405020304" pitchFamily="18" charset="0"/>
              </a:rPr>
              <a:t>Giữ</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vững</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sự</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lãnh</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đạo</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trực</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tiếp</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tuyệt</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đối</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về</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mọi</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mặt</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của</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Đảng</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đối</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với</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sự</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nghiệp</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bảo</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vệ</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Tổ</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quốc</a:t>
            </a:r>
            <a:r>
              <a:rPr lang="en-GB" sz="2400" i="1" dirty="0">
                <a:solidFill>
                  <a:srgbClr val="FF0000"/>
                </a:solidFill>
                <a:latin typeface="Times New Roman" panose="02020603050405020304" pitchFamily="18" charset="0"/>
                <a:cs typeface="Times New Roman" panose="02020603050405020304" pitchFamily="18" charset="0"/>
              </a:rPr>
              <a:t>.” </a:t>
            </a:r>
            <a:endParaRPr lang="vi-VN" sz="2400" i="1" dirty="0">
              <a:solidFill>
                <a:srgbClr val="FF0000"/>
              </a:solidFill>
              <a:effectLst/>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93D0F759-A347-4A82-A636-8B771F1AB3C3}"/>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a16="http://schemas.microsoft.com/office/drawing/2014/main" id="{F2F1380E-45D8-437E-1A4F-D2C51EE98269}"/>
              </a:ext>
            </a:extLst>
          </p:cNvPr>
          <p:cNvPicPr>
            <a:picLocks noChangeAspect="1"/>
          </p:cNvPicPr>
          <p:nvPr/>
        </p:nvPicPr>
        <p:blipFill>
          <a:blip r:embed="rId4"/>
          <a:stretch>
            <a:fillRect/>
          </a:stretch>
        </p:blipFill>
        <p:spPr>
          <a:xfrm>
            <a:off x="2650836" y="1196757"/>
            <a:ext cx="9171291" cy="4687758"/>
          </a:xfrm>
          <a:prstGeom prst="rect">
            <a:avLst/>
          </a:prstGeom>
          <a:solidFill>
            <a:schemeClr val="bg1"/>
          </a:solidFill>
          <a:ln>
            <a:solidFill>
              <a:srgbClr val="00B050"/>
            </a:solidFill>
          </a:ln>
        </p:spPr>
      </p:pic>
    </p:spTree>
    <p:extLst>
      <p:ext uri="{BB962C8B-B14F-4D97-AF65-F5344CB8AC3E}">
        <p14:creationId xmlns:p14="http://schemas.microsoft.com/office/powerpoint/2010/main" val="1164407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randombar(horizontal)">
                                      <p:cBhvr>
                                        <p:cTn id="15" dur="125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heel(1)">
                                      <p:cBhvr>
                                        <p:cTn id="20"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97702"/>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US" sz="2400" b="1" dirty="0">
                <a:solidFill>
                  <a:srgbClr val="FF0000"/>
                </a:solidFill>
                <a:latin typeface="TimesNewRomanPSMT"/>
              </a:rPr>
              <a:t> (PA2)             </a:t>
            </a:r>
          </a:p>
          <a:p>
            <a:pPr algn="ctr">
              <a:lnSpc>
                <a:spcPts val="2880"/>
              </a:lnSpc>
              <a:spcBef>
                <a:spcPts val="300"/>
              </a:spcBef>
              <a:spcAft>
                <a:spcPts val="300"/>
              </a:spcAft>
            </a:pP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Trò</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chơi</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“CHIẾC NÓN KÌ DIỆU” </a:t>
            </a:r>
          </a:p>
        </p:txBody>
      </p:sp>
      <p:sp>
        <p:nvSpPr>
          <p:cNvPr id="7" name="TextBox 6">
            <a:extLst>
              <a:ext uri="{FF2B5EF4-FFF2-40B4-BE49-F238E27FC236}">
                <a16:creationId xmlns:a16="http://schemas.microsoft.com/office/drawing/2014/main" id="{24FC99A4-0D89-CE83-B34C-1C0A7F702AEA}"/>
              </a:ext>
            </a:extLst>
          </p:cNvPr>
          <p:cNvSpPr txBox="1"/>
          <p:nvPr/>
        </p:nvSpPr>
        <p:spPr>
          <a:xfrm>
            <a:off x="1237334" y="6289896"/>
            <a:ext cx="1516357" cy="400110"/>
          </a:xfrm>
          <a:prstGeom prst="rect">
            <a:avLst/>
          </a:prstGeom>
          <a:noFill/>
        </p:spPr>
        <p:txBody>
          <a:bodyPr wrap="square">
            <a:spAutoFit/>
          </a:bodyPr>
          <a:lstStyle/>
          <a:p>
            <a:pPr algn="r"/>
            <a:r>
              <a:rPr lang="en-US" sz="2000" b="1" dirty="0" err="1">
                <a:latin typeface="TimesNewRomanPSMT"/>
              </a:rPr>
              <a:t>Bảng</a:t>
            </a:r>
            <a:r>
              <a:rPr lang="en-US" sz="2000" b="1" dirty="0">
                <a:latin typeface="TimesNewRomanPSMT"/>
              </a:rPr>
              <a:t> ô </a:t>
            </a:r>
            <a:r>
              <a:rPr lang="en-US" sz="2000" b="1" dirty="0" err="1">
                <a:latin typeface="TimesNewRomanPSMT"/>
              </a:rPr>
              <a:t>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17512" y="1081651"/>
            <a:ext cx="11875566" cy="1264129"/>
          </a:xfrm>
          <a:prstGeom prst="rect">
            <a:avLst/>
          </a:prstGeom>
          <a:solidFill>
            <a:schemeClr val="accent2">
              <a:lumMod val="40000"/>
              <a:lumOff val="60000"/>
            </a:schemeClr>
          </a:solidFill>
          <a:ln>
            <a:no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a:t>
            </a:r>
            <a:r>
              <a:rPr lang="en-GB" sz="2400" dirty="0">
                <a:solidFill>
                  <a:srgbClr val="00A23A"/>
                </a:solidFill>
                <a:effectLst/>
                <a:latin typeface="TimesNewRomanPSMT"/>
              </a:rPr>
              <a:t>1</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sp>
        <p:nvSpPr>
          <p:cNvPr id="11" name="TextBox 10">
            <a:extLst>
              <a:ext uri="{FF2B5EF4-FFF2-40B4-BE49-F238E27FC236}">
                <a16:creationId xmlns:a16="http://schemas.microsoft.com/office/drawing/2014/main" id="{1AA0A3F2-57E9-4865-80F9-984A6B639A0E}"/>
              </a:ext>
            </a:extLst>
          </p:cNvPr>
          <p:cNvSpPr txBox="1"/>
          <p:nvPr/>
        </p:nvSpPr>
        <p:spPr>
          <a:xfrm>
            <a:off x="4586188" y="6294495"/>
            <a:ext cx="2392995" cy="400110"/>
          </a:xfrm>
          <a:prstGeom prst="rect">
            <a:avLst/>
          </a:prstGeom>
          <a:noFill/>
        </p:spPr>
        <p:txBody>
          <a:bodyPr wrap="square">
            <a:spAutoFit/>
          </a:bodyPr>
          <a:lstStyle/>
          <a:p>
            <a:pPr algn="r"/>
            <a:r>
              <a:rPr lang="en-US" sz="2000" b="1" dirty="0" err="1">
                <a:latin typeface="TimesNewRomanPSMT"/>
              </a:rPr>
              <a:t>Chiếc</a:t>
            </a:r>
            <a:r>
              <a:rPr lang="en-US" sz="2000" b="1" dirty="0">
                <a:latin typeface="TimesNewRomanPSMT"/>
              </a:rPr>
              <a:t> </a:t>
            </a:r>
            <a:r>
              <a:rPr lang="en-US" sz="2000" b="1" dirty="0" err="1">
                <a:latin typeface="TimesNewRomanPSMT"/>
              </a:rPr>
              <a:t>nón</a:t>
            </a:r>
            <a:r>
              <a:rPr lang="en-US" sz="2000" b="1" dirty="0">
                <a:latin typeface="TimesNewRomanPSMT"/>
              </a:rPr>
              <a:t> </a:t>
            </a:r>
            <a:r>
              <a:rPr lang="en-US" sz="2000" b="1" dirty="0" err="1">
                <a:latin typeface="TimesNewRomanPSMT"/>
              </a:rPr>
              <a:t>kì</a:t>
            </a:r>
            <a:r>
              <a:rPr lang="en-US" sz="2000" b="1" dirty="0">
                <a:latin typeface="TimesNewRomanPSMT"/>
              </a:rPr>
              <a:t> </a:t>
            </a:r>
            <a:r>
              <a:rPr lang="en-US" sz="2000" b="1" dirty="0" err="1">
                <a:latin typeface="TimesNewRomanPSMT"/>
              </a:rPr>
              <a:t>diệu</a:t>
            </a:r>
            <a:endParaRPr lang="en-VN" sz="2000" b="1" dirty="0"/>
          </a:p>
        </p:txBody>
      </p:sp>
      <p:sp>
        <p:nvSpPr>
          <p:cNvPr id="14" name="TextBox 13">
            <a:extLst>
              <a:ext uri="{FF2B5EF4-FFF2-40B4-BE49-F238E27FC236}">
                <a16:creationId xmlns:a16="http://schemas.microsoft.com/office/drawing/2014/main" id="{DC532FB2-DF6D-4CF4-A7B2-BDE016E2769E}"/>
              </a:ext>
            </a:extLst>
          </p:cNvPr>
          <p:cNvSpPr txBox="1"/>
          <p:nvPr/>
        </p:nvSpPr>
        <p:spPr>
          <a:xfrm>
            <a:off x="7947259" y="2416659"/>
            <a:ext cx="4127229" cy="4016484"/>
          </a:xfrm>
          <a:prstGeom prst="rect">
            <a:avLst/>
          </a:prstGeom>
          <a:noFill/>
        </p:spPr>
        <p:txBody>
          <a:bodyPr wrap="square">
            <a:spAutoFit/>
          </a:bodyPr>
          <a:lstStyle/>
          <a:p>
            <a:pPr marL="342900" indent="-342900" algn="just">
              <a:lnSpc>
                <a:spcPts val="2500"/>
              </a:lnSpc>
              <a:spcBef>
                <a:spcPts val="300"/>
              </a:spcBef>
              <a:spcAft>
                <a:spcPts val="300"/>
              </a:spcAft>
              <a:buFont typeface="Wingdings" pitchFamily="2" charset="2"/>
              <a:buChar char="ü"/>
            </a:pPr>
            <a:r>
              <a:rPr lang="en-GB" sz="2200" dirty="0">
                <a:latin typeface="TimesNewRomanPSMT"/>
              </a:rPr>
              <a:t>V</a:t>
            </a:r>
            <a:r>
              <a:rPr lang="vi-VN" sz="2200" dirty="0">
                <a:latin typeface="TimesNewRomanPSMT"/>
              </a:rPr>
              <a:t>òng ngoài ghi các </a:t>
            </a:r>
            <a:r>
              <a:rPr lang="vi-VN" sz="2200" dirty="0">
                <a:solidFill>
                  <a:srgbClr val="00B050"/>
                </a:solidFill>
                <a:latin typeface="TimesNewRomanPSMT"/>
              </a:rPr>
              <a:t>nhóm 1, 2, 3, 4</a:t>
            </a:r>
            <a:r>
              <a:rPr lang="vi-VN" sz="2200" dirty="0">
                <a:latin typeface="TimesNewRomanPSMT"/>
              </a:rPr>
              <a:t>; vòng trong ghi các câu </a:t>
            </a:r>
            <a:r>
              <a:rPr lang="vi-VN" sz="2200" dirty="0">
                <a:solidFill>
                  <a:srgbClr val="00B050"/>
                </a:solidFill>
                <a:latin typeface="TimesNewRomanPSMT"/>
              </a:rPr>
              <a:t>từ 1-</a:t>
            </a:r>
            <a:r>
              <a:rPr lang="en-US" sz="2200" dirty="0">
                <a:solidFill>
                  <a:srgbClr val="00B050"/>
                </a:solidFill>
                <a:latin typeface="TimesNewRomanPSMT"/>
              </a:rPr>
              <a:t>11</a:t>
            </a:r>
            <a:r>
              <a:rPr lang="vi-VN" sz="2200" dirty="0">
                <a:solidFill>
                  <a:srgbClr val="00B050"/>
                </a:solidFill>
                <a:latin typeface="TimesNewRomanPSMT"/>
              </a:rPr>
              <a:t> tương ứng với </a:t>
            </a:r>
            <a:r>
              <a:rPr lang="en-US" sz="2200" dirty="0">
                <a:solidFill>
                  <a:srgbClr val="00B050"/>
                </a:solidFill>
                <a:latin typeface="TimesNewRomanPSMT"/>
              </a:rPr>
              <a:t>11</a:t>
            </a:r>
            <a:r>
              <a:rPr lang="vi-VN" sz="2200" dirty="0">
                <a:solidFill>
                  <a:srgbClr val="00B050"/>
                </a:solidFill>
                <a:latin typeface="TimesNewRomanPSMT"/>
              </a:rPr>
              <a:t> từ ngữ hàng ngang</a:t>
            </a:r>
            <a:r>
              <a:rPr lang="vi-VN" sz="2200" dirty="0">
                <a:latin typeface="TimesNewRomanPSMT"/>
              </a:rPr>
              <a:t> cần tìm</a:t>
            </a:r>
            <a:r>
              <a:rPr lang="en-GB" sz="2200" dirty="0">
                <a:latin typeface="TimesNewRomanPSMT"/>
              </a:rPr>
              <a:t>.</a:t>
            </a:r>
          </a:p>
          <a:p>
            <a:pPr marL="342900" indent="-342900" algn="just">
              <a:lnSpc>
                <a:spcPts val="2500"/>
              </a:lnSpc>
              <a:spcBef>
                <a:spcPts val="300"/>
              </a:spcBef>
              <a:spcAft>
                <a:spcPts val="300"/>
              </a:spcAft>
              <a:buFont typeface="Wingdings" pitchFamily="2" charset="2"/>
              <a:buChar char="ü"/>
            </a:pPr>
            <a:r>
              <a:rPr lang="en-GB" sz="2200" dirty="0">
                <a:latin typeface="TimesNewRomanPSMT"/>
              </a:rPr>
              <a:t>C</a:t>
            </a:r>
            <a:r>
              <a:rPr lang="vi-VN" sz="2200" dirty="0">
                <a:latin typeface="TimesNewRomanPSMT"/>
              </a:rPr>
              <a:t>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1</a:t>
            </a:r>
            <a:r>
              <a:rPr lang="en-US" sz="2200" dirty="0">
                <a:latin typeface="TimesNewRomanPSMT"/>
              </a:rPr>
              <a:t> </a:t>
            </a:r>
            <a:r>
              <a:rPr lang="en-US" sz="2200" dirty="0" err="1">
                <a:latin typeface="TimesNewRomanPSMT"/>
              </a:rPr>
              <a:t>vào</a:t>
            </a:r>
            <a:r>
              <a:rPr lang="en-US" sz="2200" dirty="0">
                <a:latin typeface="TimesNewRomanPSMT"/>
              </a:rPr>
              <a:t> </a:t>
            </a:r>
            <a:r>
              <a:rPr lang="en-US" sz="2200" dirty="0" err="1">
                <a:latin typeface="TimesNewRomanPSMT"/>
              </a:rPr>
              <a:t>kim</a:t>
            </a:r>
            <a:r>
              <a:rPr lang="en-US" sz="2200" dirty="0">
                <a:latin typeface="TimesNewRomanPSMT"/>
              </a:rPr>
              <a:t> </a:t>
            </a:r>
            <a:r>
              <a:rPr lang="en-US" sz="2200" dirty="0" err="1">
                <a:latin typeface="TimesNewRomanPSMT"/>
              </a:rPr>
              <a:t>màu</a:t>
            </a:r>
            <a:r>
              <a:rPr lang="en-US" sz="2200" dirty="0">
                <a:latin typeface="TimesNewRomanPSMT"/>
              </a:rPr>
              <a:t> </a:t>
            </a:r>
            <a:r>
              <a:rPr lang="en-US" sz="2200" dirty="0" err="1">
                <a:latin typeface="TimesNewRomanPSMT"/>
              </a:rPr>
              <a:t>vàng</a:t>
            </a:r>
            <a:r>
              <a:rPr lang="vi-VN" sz="2200" dirty="0">
                <a:latin typeface="TimesNewRomanPSMT"/>
              </a:rPr>
              <a:t>, hai vòng quay ngược chiều nhau, cli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2</a:t>
            </a:r>
            <a:r>
              <a:rPr lang="vi-VN" sz="2200" dirty="0">
                <a:latin typeface="TimesNewRomanPSMT"/>
              </a:rPr>
              <a:t>, hai vòng dừng lại, </a:t>
            </a:r>
            <a:r>
              <a:rPr lang="vi-VN" sz="2200" dirty="0">
                <a:solidFill>
                  <a:srgbClr val="00B050"/>
                </a:solidFill>
                <a:latin typeface="TimesNewRomanPSMT"/>
              </a:rPr>
              <a:t>nhóm và từ ngữ nhóm cần tìm được xác định ngẫu nhiên</a:t>
            </a:r>
            <a:r>
              <a:rPr lang="vi-VN" sz="2200" dirty="0">
                <a:latin typeface="TimesNewRomanPSMT"/>
              </a:rPr>
              <a:t>.</a:t>
            </a:r>
            <a:r>
              <a:rPr lang="en-GB" sz="2200" dirty="0">
                <a:latin typeface="TimesNewRomanPSMT"/>
              </a:rPr>
              <a:t> Click </a:t>
            </a:r>
            <a:r>
              <a:rPr lang="en-GB" sz="2200" dirty="0" err="1">
                <a:latin typeface="TimesNewRomanPSMT"/>
              </a:rPr>
              <a:t>vào</a:t>
            </a:r>
            <a:r>
              <a:rPr lang="en-GB" sz="2200" dirty="0">
                <a:latin typeface="TimesNewRomanPSMT"/>
              </a:rPr>
              <a:t> </a:t>
            </a:r>
            <a:r>
              <a:rPr lang="en-GB" sz="2200" dirty="0" err="1">
                <a:latin typeface="TimesNewRomanPSMT"/>
              </a:rPr>
              <a:t>câu</a:t>
            </a:r>
            <a:r>
              <a:rPr lang="en-GB" sz="2200" dirty="0">
                <a:latin typeface="TimesNewRomanPSMT"/>
              </a:rPr>
              <a:t> </a:t>
            </a:r>
            <a:r>
              <a:rPr lang="en-GB" sz="2200" dirty="0" err="1">
                <a:latin typeface="TimesNewRomanPSMT"/>
              </a:rPr>
              <a:t>được</a:t>
            </a:r>
            <a:r>
              <a:rPr lang="en-GB" sz="2200" dirty="0">
                <a:latin typeface="TimesNewRomanPSMT"/>
              </a:rPr>
              <a:t> </a:t>
            </a:r>
            <a:r>
              <a:rPr lang="en-GB" sz="2200" dirty="0" err="1">
                <a:latin typeface="TimesNewRomanPSMT"/>
              </a:rPr>
              <a:t>xác</a:t>
            </a:r>
            <a:r>
              <a:rPr lang="en-GB" sz="2200" dirty="0">
                <a:latin typeface="TimesNewRomanPSMT"/>
              </a:rPr>
              <a:t> </a:t>
            </a:r>
            <a:r>
              <a:rPr lang="en-GB" sz="2200" dirty="0" err="1">
                <a:latin typeface="TimesNewRomanPSMT"/>
              </a:rPr>
              <a:t>định</a:t>
            </a:r>
            <a:r>
              <a:rPr lang="en-GB" sz="2200" dirty="0">
                <a:latin typeface="TimesNewRomanPSMT"/>
              </a:rPr>
              <a:t> </a:t>
            </a:r>
            <a:r>
              <a:rPr lang="en-GB" sz="2200" dirty="0" err="1">
                <a:latin typeface="TimesNewRomanPSMT"/>
              </a:rPr>
              <a:t>ngẫu</a:t>
            </a:r>
            <a:r>
              <a:rPr lang="en-GB" sz="2200" dirty="0">
                <a:latin typeface="TimesNewRomanPSMT"/>
              </a:rPr>
              <a:t> </a:t>
            </a:r>
            <a:r>
              <a:rPr lang="en-GB" sz="2200" dirty="0" err="1">
                <a:latin typeface="TimesNewRomanPSMT"/>
              </a:rPr>
              <a:t>nhiên</a:t>
            </a:r>
            <a:r>
              <a:rPr lang="en-GB" sz="2200" dirty="0">
                <a:latin typeface="TimesNewRomanPSMT"/>
              </a:rPr>
              <a:t> </a:t>
            </a:r>
            <a:r>
              <a:rPr lang="en-GB" sz="2200" dirty="0" err="1">
                <a:latin typeface="TimesNewRomanPSMT"/>
              </a:rPr>
              <a:t>để</a:t>
            </a:r>
            <a:r>
              <a:rPr lang="en-GB" sz="2200" dirty="0">
                <a:latin typeface="TimesNewRomanPSMT"/>
              </a:rPr>
              <a:t> </a:t>
            </a:r>
            <a:r>
              <a:rPr lang="en-GB" sz="2200" dirty="0" err="1">
                <a:latin typeface="TimesNewRomanPSMT"/>
              </a:rPr>
              <a:t>đến</a:t>
            </a:r>
            <a:r>
              <a:rPr lang="en-GB" sz="2200" dirty="0">
                <a:latin typeface="TimesNewRomanPSMT"/>
              </a:rPr>
              <a:t> slide </a:t>
            </a:r>
            <a:r>
              <a:rPr lang="en-GB" sz="2200" dirty="0" err="1">
                <a:latin typeface="TimesNewRomanPSMT"/>
              </a:rPr>
              <a:t>có</a:t>
            </a:r>
            <a:r>
              <a:rPr lang="en-GB" sz="2200" dirty="0">
                <a:latin typeface="TimesNewRomanPSMT"/>
              </a:rPr>
              <a:t> </a:t>
            </a:r>
            <a:r>
              <a:rPr lang="en-GB" sz="2200" dirty="0" err="1">
                <a:solidFill>
                  <a:srgbClr val="00B050"/>
                </a:solidFill>
                <a:latin typeface="TimesNewRomanPSMT"/>
              </a:rPr>
              <a:t>gợi</a:t>
            </a:r>
            <a:r>
              <a:rPr lang="en-GB" sz="2200" dirty="0">
                <a:solidFill>
                  <a:srgbClr val="00B050"/>
                </a:solidFill>
                <a:latin typeface="TimesNewRomanPSMT"/>
              </a:rPr>
              <a:t> ý</a:t>
            </a:r>
            <a:r>
              <a:rPr lang="en-GB" sz="2200" dirty="0">
                <a:latin typeface="TimesNewRomanPSMT"/>
              </a:rPr>
              <a:t> </a:t>
            </a:r>
            <a:r>
              <a:rPr lang="en-GB" sz="2200" dirty="0" err="1">
                <a:latin typeface="TimesNewRomanPSMT"/>
              </a:rPr>
              <a:t>từ</a:t>
            </a:r>
            <a:r>
              <a:rPr lang="en-GB" sz="2200" dirty="0">
                <a:latin typeface="TimesNewRomanPSMT"/>
              </a:rPr>
              <a:t> </a:t>
            </a:r>
            <a:r>
              <a:rPr lang="en-GB" sz="2200" dirty="0" err="1">
                <a:latin typeface="TimesNewRomanPSMT"/>
              </a:rPr>
              <a:t>ngữ</a:t>
            </a:r>
            <a:r>
              <a:rPr lang="en-GB" sz="2200" dirty="0">
                <a:latin typeface="TimesNewRomanPSMT"/>
              </a:rPr>
              <a:t> </a:t>
            </a:r>
            <a:r>
              <a:rPr lang="en-GB" sz="2200" dirty="0" err="1">
                <a:latin typeface="TimesNewRomanPSMT"/>
              </a:rPr>
              <a:t>cần</a:t>
            </a:r>
            <a:r>
              <a:rPr lang="en-GB" sz="2200" dirty="0">
                <a:latin typeface="TimesNewRomanPSMT"/>
              </a:rPr>
              <a:t> </a:t>
            </a:r>
            <a:r>
              <a:rPr lang="en-GB" sz="2200" dirty="0" err="1">
                <a:latin typeface="TimesNewRomanPSMT"/>
              </a:rPr>
              <a:t>tìm</a:t>
            </a:r>
            <a:r>
              <a:rPr lang="en-GB" sz="2200" dirty="0">
                <a:latin typeface="TimesNewRomanPSMT"/>
              </a:rPr>
              <a:t>.</a:t>
            </a:r>
          </a:p>
        </p:txBody>
      </p:sp>
      <p:pic>
        <p:nvPicPr>
          <p:cNvPr id="2" name="Picture 1">
            <a:extLst>
              <a:ext uri="{FF2B5EF4-FFF2-40B4-BE49-F238E27FC236}">
                <a16:creationId xmlns:a16="http://schemas.microsoft.com/office/drawing/2014/main" id="{9FDD7613-862F-C466-9081-D76EDB30E1DB}"/>
              </a:ext>
            </a:extLst>
          </p:cNvPr>
          <p:cNvPicPr>
            <a:picLocks noChangeAspect="1"/>
          </p:cNvPicPr>
          <p:nvPr/>
        </p:nvPicPr>
        <p:blipFill>
          <a:blip r:embed="rId4"/>
          <a:stretch>
            <a:fillRect/>
          </a:stretch>
        </p:blipFill>
        <p:spPr>
          <a:xfrm>
            <a:off x="179003" y="2573673"/>
            <a:ext cx="3921942" cy="3568505"/>
          </a:xfrm>
          <a:prstGeom prst="rect">
            <a:avLst/>
          </a:prstGeom>
          <a:ln>
            <a:solidFill>
              <a:srgbClr val="00B050"/>
            </a:solidFill>
          </a:ln>
        </p:spPr>
      </p:pic>
      <p:pic>
        <p:nvPicPr>
          <p:cNvPr id="6" name="Picture 5">
            <a:extLst>
              <a:ext uri="{FF2B5EF4-FFF2-40B4-BE49-F238E27FC236}">
                <a16:creationId xmlns:a16="http://schemas.microsoft.com/office/drawing/2014/main" id="{1C488971-BE1F-6D38-0958-0A34F14BE50E}"/>
              </a:ext>
            </a:extLst>
          </p:cNvPr>
          <p:cNvPicPr>
            <a:picLocks noChangeAspect="1"/>
          </p:cNvPicPr>
          <p:nvPr/>
        </p:nvPicPr>
        <p:blipFill>
          <a:blip r:embed="rId5"/>
          <a:stretch>
            <a:fillRect/>
          </a:stretch>
        </p:blipFill>
        <p:spPr>
          <a:xfrm>
            <a:off x="4368803" y="2567709"/>
            <a:ext cx="3195782" cy="3568505"/>
          </a:xfrm>
          <a:prstGeom prst="rect">
            <a:avLst/>
          </a:prstGeom>
          <a:ln>
            <a:solidFill>
              <a:srgbClr val="00B050"/>
            </a:solidFill>
          </a:ln>
        </p:spPr>
      </p:pic>
    </p:spTree>
    <p:extLst>
      <p:ext uri="{BB962C8B-B14F-4D97-AF65-F5344CB8AC3E}">
        <p14:creationId xmlns:p14="http://schemas.microsoft.com/office/powerpoint/2010/main" val="3657458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 calcmode="lin" valueType="num">
                                      <p:cBhvr additive="base">
                                        <p:cTn id="25" dur="1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6" dur="1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2"/>
                                        </p:tgtEl>
                                        <p:attrNameLst>
                                          <p:attrName>style.visibility</p:attrName>
                                        </p:attrNameLst>
                                      </p:cBhvr>
                                      <p:to>
                                        <p:strVal val="visible"/>
                                      </p:to>
                                    </p:set>
                                    <p:anim calcmode="lin" valueType="num">
                                      <p:cBhvr>
                                        <p:cTn id="38" dur="1000" fill="hold"/>
                                        <p:tgtEl>
                                          <p:spTgt spid="2"/>
                                        </p:tgtEl>
                                        <p:attrNameLst>
                                          <p:attrName>ppt_w</p:attrName>
                                        </p:attrNameLst>
                                      </p:cBhvr>
                                      <p:tavLst>
                                        <p:tav tm="0">
                                          <p:val>
                                            <p:fltVal val="0"/>
                                          </p:val>
                                        </p:tav>
                                        <p:tav tm="100000">
                                          <p:val>
                                            <p:strVal val="#ppt_w"/>
                                          </p:val>
                                        </p:tav>
                                      </p:tavLst>
                                    </p:anim>
                                    <p:anim calcmode="lin" valueType="num">
                                      <p:cBhvr>
                                        <p:cTn id="39" dur="1000" fill="hold"/>
                                        <p:tgtEl>
                                          <p:spTgt spid="2"/>
                                        </p:tgtEl>
                                        <p:attrNameLst>
                                          <p:attrName>ppt_h</p:attrName>
                                        </p:attrNameLst>
                                      </p:cBhvr>
                                      <p:tavLst>
                                        <p:tav tm="0">
                                          <p:val>
                                            <p:fltVal val="0"/>
                                          </p:val>
                                        </p:tav>
                                        <p:tav tm="100000">
                                          <p:val>
                                            <p:strVal val="#ppt_h"/>
                                          </p:val>
                                        </p:tav>
                                      </p:tavLst>
                                    </p:anim>
                                    <p:anim calcmode="lin" valueType="num">
                                      <p:cBhvr>
                                        <p:cTn id="40" dur="1000" fill="hold"/>
                                        <p:tgtEl>
                                          <p:spTgt spid="2"/>
                                        </p:tgtEl>
                                        <p:attrNameLst>
                                          <p:attrName>style.rotation</p:attrName>
                                        </p:attrNameLst>
                                      </p:cBhvr>
                                      <p:tavLst>
                                        <p:tav tm="0">
                                          <p:val>
                                            <p:fltVal val="90"/>
                                          </p:val>
                                        </p:tav>
                                        <p:tav tm="100000">
                                          <p:val>
                                            <p:fltVal val="0"/>
                                          </p:val>
                                        </p:tav>
                                      </p:tavLst>
                                    </p:anim>
                                    <p:animEffect transition="in" filter="fade">
                                      <p:cBhvr>
                                        <p:cTn id="41" dur="1000"/>
                                        <p:tgtEl>
                                          <p:spTgt spid="2"/>
                                        </p:tgtEl>
                                      </p:cBhvr>
                                    </p:animEffect>
                                  </p:childTnLst>
                                </p:cTn>
                              </p:par>
                              <p:par>
                                <p:cTn id="42" presetID="31" presetClass="entr" presetSubtype="0" fill="hold" grpId="0" nodeType="with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p:cTn id="44" dur="1000" fill="hold"/>
                                        <p:tgtEl>
                                          <p:spTgt spid="7"/>
                                        </p:tgtEl>
                                        <p:attrNameLst>
                                          <p:attrName>ppt_w</p:attrName>
                                        </p:attrNameLst>
                                      </p:cBhvr>
                                      <p:tavLst>
                                        <p:tav tm="0">
                                          <p:val>
                                            <p:fltVal val="0"/>
                                          </p:val>
                                        </p:tav>
                                        <p:tav tm="100000">
                                          <p:val>
                                            <p:strVal val="#ppt_w"/>
                                          </p:val>
                                        </p:tav>
                                      </p:tavLst>
                                    </p:anim>
                                    <p:anim calcmode="lin" valueType="num">
                                      <p:cBhvr>
                                        <p:cTn id="45" dur="1000" fill="hold"/>
                                        <p:tgtEl>
                                          <p:spTgt spid="7"/>
                                        </p:tgtEl>
                                        <p:attrNameLst>
                                          <p:attrName>ppt_h</p:attrName>
                                        </p:attrNameLst>
                                      </p:cBhvr>
                                      <p:tavLst>
                                        <p:tav tm="0">
                                          <p:val>
                                            <p:fltVal val="0"/>
                                          </p:val>
                                        </p:tav>
                                        <p:tav tm="100000">
                                          <p:val>
                                            <p:strVal val="#ppt_h"/>
                                          </p:val>
                                        </p:tav>
                                      </p:tavLst>
                                    </p:anim>
                                    <p:anim calcmode="lin" valueType="num">
                                      <p:cBhvr>
                                        <p:cTn id="46" dur="1000" fill="hold"/>
                                        <p:tgtEl>
                                          <p:spTgt spid="7"/>
                                        </p:tgtEl>
                                        <p:attrNameLst>
                                          <p:attrName>style.rotation</p:attrName>
                                        </p:attrNameLst>
                                      </p:cBhvr>
                                      <p:tavLst>
                                        <p:tav tm="0">
                                          <p:val>
                                            <p:fltVal val="90"/>
                                          </p:val>
                                        </p:tav>
                                        <p:tav tm="100000">
                                          <p:val>
                                            <p:fltVal val="0"/>
                                          </p:val>
                                        </p:tav>
                                      </p:tavLst>
                                    </p:anim>
                                    <p:animEffect transition="in" filter="fade">
                                      <p:cBhvr>
                                        <p:cTn id="47" dur="10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14" presetClass="entr" presetSubtype="10" fill="hold" nodeType="click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randombar(horizontal)">
                                      <p:cBhvr>
                                        <p:cTn id="52" dur="1000"/>
                                        <p:tgtEl>
                                          <p:spTgt spid="6"/>
                                        </p:tgtEl>
                                      </p:cBhvr>
                                    </p:animEffect>
                                  </p:childTnLst>
                                </p:cTn>
                              </p:par>
                              <p:par>
                                <p:cTn id="53" presetID="14" presetClass="entr" presetSubtype="10"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randombar(horizontal)">
                                      <p:cBhvr>
                                        <p:cTn id="55" dur="1000"/>
                                        <p:tgtEl>
                                          <p:spTgt spid="11"/>
                                        </p:tgtEl>
                                      </p:cBhvr>
                                    </p:animEffect>
                                  </p:childTnLst>
                                </p:cTn>
                              </p:par>
                              <p:par>
                                <p:cTn id="56" presetID="14" presetClass="entr" presetSubtype="10"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randombar(horizontal)">
                                      <p:cBhvr>
                                        <p:cTn id="58"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1" grpId="0"/>
      <p:bldP spid="1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01C01532-390B-47A0-AD61-82D9CAC14917}"/>
              </a:ext>
            </a:extLst>
          </p:cNvPr>
          <p:cNvSpPr txBox="1"/>
          <p:nvPr/>
        </p:nvSpPr>
        <p:spPr>
          <a:xfrm>
            <a:off x="1787689" y="709912"/>
            <a:ext cx="9464244" cy="5816272"/>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xác</a:t>
            </a:r>
            <a:r>
              <a:rPr lang="en-GB" sz="2400" dirty="0">
                <a:latin typeface="TimesNewRomanPSMT"/>
              </a:rPr>
              <a:t> </a:t>
            </a:r>
            <a:r>
              <a:rPr lang="en-GB" sz="2400" dirty="0" err="1">
                <a:latin typeface="TimesNewRomanPSMT"/>
              </a:rPr>
              <a:t>định</a:t>
            </a:r>
            <a:r>
              <a:rPr lang="en-GB" sz="2400" dirty="0">
                <a:latin typeface="TimesNewRomanPSMT"/>
              </a:rPr>
              <a:t> </a:t>
            </a:r>
            <a:r>
              <a:rPr lang="en-GB" sz="2400" dirty="0" err="1">
                <a:latin typeface="TimesNewRomanPSMT"/>
              </a:rPr>
              <a:t>ngẫu</a:t>
            </a:r>
            <a:r>
              <a:rPr lang="en-GB" sz="2400" dirty="0">
                <a:latin typeface="TimesNewRomanPSMT"/>
              </a:rPr>
              <a:t> </a:t>
            </a:r>
            <a:r>
              <a:rPr lang="en-GB" sz="2400" dirty="0" err="1">
                <a:latin typeface="TimesNewRomanPSMT"/>
              </a:rPr>
              <a:t>nhiên</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a:t>
            </a:r>
            <a:r>
              <a:rPr lang="en-GB" sz="2400" dirty="0" err="1">
                <a:latin typeface="TimesNewRomanPSMT"/>
              </a:rPr>
              <a:t>không</a:t>
            </a:r>
            <a:r>
              <a:rPr lang="en-GB" sz="2400" dirty="0">
                <a:latin typeface="TimesNewRomanPSMT"/>
              </a:rPr>
              <a:t> </a:t>
            </a:r>
            <a:r>
              <a:rPr lang="en-GB" sz="2400" dirty="0" err="1">
                <a:latin typeface="TimesNewRomanPSMT"/>
              </a:rPr>
              <a:t>quá</a:t>
            </a:r>
            <a:r>
              <a:rPr lang="en-GB" sz="2400" dirty="0">
                <a:latin typeface="TimesNewRomanPSMT"/>
              </a:rPr>
              <a:t> </a:t>
            </a:r>
            <a:r>
              <a:rPr lang="en-GB" sz="2400" dirty="0">
                <a:solidFill>
                  <a:srgbClr val="00B050"/>
                </a:solidFill>
                <a:latin typeface="TimesNewRomanPSMT"/>
              </a:rPr>
              <a:t>2</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thứ</a:t>
            </a:r>
            <a:r>
              <a:rPr lang="en-GB" sz="2400" dirty="0">
                <a:latin typeface="TimesNewRomanPSMT"/>
              </a:rPr>
              <a:t> </a:t>
            </a:r>
            <a:r>
              <a:rPr lang="en-GB" sz="2400" dirty="0">
                <a:solidFill>
                  <a:srgbClr val="00B050"/>
                </a:solidFill>
                <a:latin typeface="TimesNewRomanPSMT"/>
              </a:rPr>
              <a:t>3</a:t>
            </a:r>
            <a:r>
              <a:rPr lang="en-GB" sz="2400" dirty="0">
                <a:latin typeface="TimesNewRomanPSMT"/>
              </a:rPr>
              <a:t> </a:t>
            </a:r>
            <a:r>
              <a:rPr lang="en-GB" sz="2400" dirty="0" err="1">
                <a:latin typeface="TimesNewRomanPSMT"/>
              </a:rPr>
              <a:t>trở</a:t>
            </a:r>
            <a:r>
              <a:rPr lang="en-GB" sz="2400" dirty="0">
                <a:latin typeface="TimesNewRomanPSMT"/>
              </a:rPr>
              <a:t> </a:t>
            </a:r>
            <a:r>
              <a:rPr lang="en-GB" sz="2400" dirty="0" err="1">
                <a:latin typeface="TimesNewRomanPSMT"/>
              </a:rPr>
              <a:t>đi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do GV </a:t>
            </a:r>
            <a:r>
              <a:rPr lang="en-GB" sz="2400" dirty="0" err="1">
                <a:latin typeface="TimesNewRomanPSMT"/>
              </a:rPr>
              <a:t>quyết</a:t>
            </a:r>
            <a:r>
              <a:rPr lang="en-GB" sz="2400" dirty="0">
                <a:latin typeface="TimesNewRomanPSMT"/>
              </a:rPr>
              <a:t> </a:t>
            </a:r>
            <a:r>
              <a:rPr lang="en-GB" sz="2400" dirty="0" err="1">
                <a:latin typeface="TimesNewRomanPSMT"/>
              </a:rPr>
              <a:t>định</a:t>
            </a:r>
            <a:r>
              <a:rPr lang="en-GB" sz="2400" dirty="0">
                <a:latin typeface="TimesNewRomanPSMT"/>
              </a:rPr>
              <a:t>. </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trả</a:t>
            </a:r>
            <a:r>
              <a:rPr lang="en-US" sz="2400" dirty="0">
                <a:latin typeface="TimesNewRomanPSMT"/>
              </a:rPr>
              <a:t> </a:t>
            </a:r>
            <a:r>
              <a:rPr lang="en-US" sz="2400" dirty="0" err="1">
                <a:latin typeface="TimesNewRomanPSMT"/>
              </a:rPr>
              <a:t>lời</a:t>
            </a:r>
            <a:r>
              <a:rPr lang="en-US" sz="2400" dirty="0">
                <a:latin typeface="TimesNewRomanPSMT"/>
              </a:rPr>
              <a:t>.</a:t>
            </a: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3645621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10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7">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7">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7">
                                            <p:txEl>
                                              <p:pRg st="1" end="1"/>
                                            </p:txEl>
                                          </p:spTgt>
                                        </p:tgtEl>
                                        <p:attrNameLst>
                                          <p:attrName>style.visibility</p:attrName>
                                        </p:attrNameLst>
                                      </p:cBhvr>
                                      <p:to>
                                        <p:strVal val="visible"/>
                                      </p:to>
                                    </p:set>
                                    <p:anim calcmode="lin" valueType="num">
                                      <p:cBhvr>
                                        <p:cTn id="22" dur="1000" fill="hold"/>
                                        <p:tgtEl>
                                          <p:spTgt spid="7">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7">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7">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7">
                                            <p:txEl>
                                              <p:pRg st="2" end="2"/>
                                            </p:txEl>
                                          </p:spTgt>
                                        </p:tgtEl>
                                        <p:attrNameLst>
                                          <p:attrName>style.visibility</p:attrName>
                                        </p:attrNameLst>
                                      </p:cBhvr>
                                      <p:to>
                                        <p:strVal val="visible"/>
                                      </p:to>
                                    </p:set>
                                    <p:anim calcmode="lin" valueType="num">
                                      <p:cBhvr>
                                        <p:cTn id="30" dur="1000" fill="hold"/>
                                        <p:tgtEl>
                                          <p:spTgt spid="7">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7">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7">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7">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7">
                                            <p:txEl>
                                              <p:pRg st="3" end="3"/>
                                            </p:txEl>
                                          </p:spTgt>
                                        </p:tgtEl>
                                        <p:attrNameLst>
                                          <p:attrName>style.visibility</p:attrName>
                                        </p:attrNameLst>
                                      </p:cBhvr>
                                      <p:to>
                                        <p:strVal val="visible"/>
                                      </p:to>
                                    </p:set>
                                    <p:anim calcmode="lin" valueType="num">
                                      <p:cBhvr>
                                        <p:cTn id="38" dur="1000" fill="hold"/>
                                        <p:tgtEl>
                                          <p:spTgt spid="7">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7">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7">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7">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7">
                                            <p:txEl>
                                              <p:pRg st="4" end="4"/>
                                            </p:txEl>
                                          </p:spTgt>
                                        </p:tgtEl>
                                        <p:attrNameLst>
                                          <p:attrName>style.visibility</p:attrName>
                                        </p:attrNameLst>
                                      </p:cBhvr>
                                      <p:to>
                                        <p:strVal val="visible"/>
                                      </p:to>
                                    </p:set>
                                    <p:animEffect transition="in" filter="circle(in)">
                                      <p:cBhvr>
                                        <p:cTn id="46" dur="2000"/>
                                        <p:tgtEl>
                                          <p:spTgt spid="7">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7">
                                            <p:txEl>
                                              <p:pRg st="5" end="5"/>
                                            </p:txEl>
                                          </p:spTgt>
                                        </p:tgtEl>
                                        <p:attrNameLst>
                                          <p:attrName>style.visibility</p:attrName>
                                        </p:attrNameLst>
                                      </p:cBhvr>
                                      <p:to>
                                        <p:strVal val="visible"/>
                                      </p:to>
                                    </p:set>
                                    <p:animEffect transition="in" filter="circle(in)">
                                      <p:cBhvr>
                                        <p:cTn id="51" dur="2000"/>
                                        <p:tgtEl>
                                          <p:spTgt spid="7">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7">
                                            <p:txEl>
                                              <p:pRg st="6" end="6"/>
                                            </p:txEl>
                                          </p:spTgt>
                                        </p:tgtEl>
                                        <p:attrNameLst>
                                          <p:attrName>style.visibility</p:attrName>
                                        </p:attrNameLst>
                                      </p:cBhvr>
                                      <p:to>
                                        <p:strVal val="visible"/>
                                      </p:to>
                                    </p:set>
                                    <p:animEffect transition="in" filter="circle(in)">
                                      <p:cBhvr>
                                        <p:cTn id="56" dur="2000"/>
                                        <p:tgtEl>
                                          <p:spTgt spid="7">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7">
                                            <p:txEl>
                                              <p:pRg st="7" end="7"/>
                                            </p:txEl>
                                          </p:spTgt>
                                        </p:tgtEl>
                                        <p:attrNameLst>
                                          <p:attrName>style.visibility</p:attrName>
                                        </p:attrNameLst>
                                      </p:cBhvr>
                                      <p:to>
                                        <p:strVal val="visible"/>
                                      </p:to>
                                    </p:set>
                                    <p:animEffect transition="in" filter="circle(in)">
                                      <p:cBhvr>
                                        <p:cTn id="61" dur="20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2111BCF4-D01A-402F-9B7A-BC3C5F2A16F0}"/>
              </a:ext>
            </a:extLst>
          </p:cNvPr>
          <p:cNvSpPr/>
          <p:nvPr/>
        </p:nvSpPr>
        <p:spPr>
          <a:xfrm>
            <a:off x="3643085" y="5324364"/>
            <a:ext cx="4891314" cy="1462319"/>
          </a:xfrm>
          <a:custGeom>
            <a:avLst/>
            <a:gdLst>
              <a:gd name="connsiteX0" fmla="*/ 1219480 w 4891314"/>
              <a:gd name="connsiteY0" fmla="*/ 0 h 1462319"/>
              <a:gd name="connsiteX1" fmla="*/ 3671835 w 4891314"/>
              <a:gd name="connsiteY1" fmla="*/ 0 h 1462319"/>
              <a:gd name="connsiteX2" fmla="*/ 3930869 w 4891314"/>
              <a:gd name="connsiteY2" fmla="*/ 1036136 h 1462319"/>
              <a:gd name="connsiteX3" fmla="*/ 4820282 w 4891314"/>
              <a:gd name="connsiteY3" fmla="*/ 1036136 h 1462319"/>
              <a:gd name="connsiteX4" fmla="*/ 4891314 w 4891314"/>
              <a:gd name="connsiteY4" fmla="*/ 1107168 h 1462319"/>
              <a:gd name="connsiteX5" fmla="*/ 4891314 w 4891314"/>
              <a:gd name="connsiteY5" fmla="*/ 1391287 h 1462319"/>
              <a:gd name="connsiteX6" fmla="*/ 4820282 w 4891314"/>
              <a:gd name="connsiteY6" fmla="*/ 1462319 h 1462319"/>
              <a:gd name="connsiteX7" fmla="*/ 71032 w 4891314"/>
              <a:gd name="connsiteY7" fmla="*/ 1462319 h 1462319"/>
              <a:gd name="connsiteX8" fmla="*/ 0 w 4891314"/>
              <a:gd name="connsiteY8" fmla="*/ 1391287 h 1462319"/>
              <a:gd name="connsiteX9" fmla="*/ 0 w 4891314"/>
              <a:gd name="connsiteY9" fmla="*/ 1107168 h 1462319"/>
              <a:gd name="connsiteX10" fmla="*/ 71032 w 4891314"/>
              <a:gd name="connsiteY10" fmla="*/ 1036136 h 1462319"/>
              <a:gd name="connsiteX11" fmla="*/ 960446 w 4891314"/>
              <a:gd name="connsiteY11" fmla="*/ 1036136 h 146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1314" h="1462319">
                <a:moveTo>
                  <a:pt x="1219480" y="0"/>
                </a:moveTo>
                <a:lnTo>
                  <a:pt x="3671835" y="0"/>
                </a:lnTo>
                <a:lnTo>
                  <a:pt x="3930869" y="1036136"/>
                </a:lnTo>
                <a:lnTo>
                  <a:pt x="4820282" y="1036136"/>
                </a:lnTo>
                <a:cubicBezTo>
                  <a:pt x="4859512" y="1036136"/>
                  <a:pt x="4891314" y="1067938"/>
                  <a:pt x="4891314" y="1107168"/>
                </a:cubicBezTo>
                <a:lnTo>
                  <a:pt x="4891314" y="1391287"/>
                </a:lnTo>
                <a:cubicBezTo>
                  <a:pt x="4891314" y="1430517"/>
                  <a:pt x="4859512" y="1462319"/>
                  <a:pt x="4820282" y="1462319"/>
                </a:cubicBezTo>
                <a:lnTo>
                  <a:pt x="71032" y="1462319"/>
                </a:lnTo>
                <a:cubicBezTo>
                  <a:pt x="31802" y="1462319"/>
                  <a:pt x="0" y="1430517"/>
                  <a:pt x="0" y="1391287"/>
                </a:cubicBezTo>
                <a:lnTo>
                  <a:pt x="0" y="1107168"/>
                </a:lnTo>
                <a:cubicBezTo>
                  <a:pt x="0" y="1067938"/>
                  <a:pt x="31802" y="1036136"/>
                  <a:pt x="71032" y="1036136"/>
                </a:cubicBezTo>
                <a:lnTo>
                  <a:pt x="960446" y="1036136"/>
                </a:lnTo>
                <a:close/>
              </a:path>
            </a:pathLst>
          </a:cu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Chart 30">
            <a:extLst>
              <a:ext uri="{FF2B5EF4-FFF2-40B4-BE49-F238E27FC236}">
                <a16:creationId xmlns:a16="http://schemas.microsoft.com/office/drawing/2014/main" id="{86499B0A-871C-6E98-29F2-466A539E6214}"/>
              </a:ext>
            </a:extLst>
          </p:cNvPr>
          <p:cNvGraphicFramePr/>
          <p:nvPr/>
        </p:nvGraphicFramePr>
        <p:xfrm>
          <a:off x="1895357" y="496547"/>
          <a:ext cx="8401168" cy="5657929"/>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Shape 19">
            <a:extLst>
              <a:ext uri="{FF2B5EF4-FFF2-40B4-BE49-F238E27FC236}">
                <a16:creationId xmlns:a16="http://schemas.microsoft.com/office/drawing/2014/main" id="{A15615E3-19A9-9DE8-FD71-1061966F3E83}"/>
              </a:ext>
            </a:extLst>
          </p:cNvPr>
          <p:cNvSpPr/>
          <p:nvPr/>
        </p:nvSpPr>
        <p:spPr>
          <a:xfrm>
            <a:off x="3594876" y="838200"/>
            <a:ext cx="4987730" cy="4987730"/>
          </a:xfrm>
          <a:custGeom>
            <a:avLst/>
            <a:gdLst>
              <a:gd name="connsiteX0" fmla="*/ 3016845 w 6003986"/>
              <a:gd name="connsiteY0" fmla="*/ 214358 h 6003986"/>
              <a:gd name="connsiteX1" fmla="*/ 229211 w 6003986"/>
              <a:gd name="connsiteY1" fmla="*/ 3001992 h 6003986"/>
              <a:gd name="connsiteX2" fmla="*/ 3016845 w 6003986"/>
              <a:gd name="connsiteY2" fmla="*/ 5789626 h 6003986"/>
              <a:gd name="connsiteX3" fmla="*/ 5804479 w 6003986"/>
              <a:gd name="connsiteY3" fmla="*/ 3001992 h 6003986"/>
              <a:gd name="connsiteX4" fmla="*/ 3016845 w 6003986"/>
              <a:gd name="connsiteY4" fmla="*/ 214358 h 6003986"/>
              <a:gd name="connsiteX5" fmla="*/ 3001993 w 6003986"/>
              <a:gd name="connsiteY5" fmla="*/ 0 h 6003986"/>
              <a:gd name="connsiteX6" fmla="*/ 6003986 w 6003986"/>
              <a:gd name="connsiteY6" fmla="*/ 3001993 h 6003986"/>
              <a:gd name="connsiteX7" fmla="*/ 3001993 w 6003986"/>
              <a:gd name="connsiteY7" fmla="*/ 6003986 h 6003986"/>
              <a:gd name="connsiteX8" fmla="*/ 0 w 6003986"/>
              <a:gd name="connsiteY8" fmla="*/ 3001993 h 6003986"/>
              <a:gd name="connsiteX9" fmla="*/ 3001993 w 6003986"/>
              <a:gd name="connsiteY9" fmla="*/ 0 h 600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3986" h="6003986">
                <a:moveTo>
                  <a:pt x="3016845" y="214358"/>
                </a:moveTo>
                <a:cubicBezTo>
                  <a:pt x="1477277" y="214358"/>
                  <a:pt x="229211" y="1462424"/>
                  <a:pt x="229211" y="3001992"/>
                </a:cubicBezTo>
                <a:cubicBezTo>
                  <a:pt x="229211" y="4541560"/>
                  <a:pt x="1477277" y="5789626"/>
                  <a:pt x="3016845" y="5789626"/>
                </a:cubicBezTo>
                <a:cubicBezTo>
                  <a:pt x="4556413" y="5789626"/>
                  <a:pt x="5804479" y="4541560"/>
                  <a:pt x="5804479" y="3001992"/>
                </a:cubicBezTo>
                <a:cubicBezTo>
                  <a:pt x="5804479" y="1462424"/>
                  <a:pt x="4556413" y="214358"/>
                  <a:pt x="3016845" y="214358"/>
                </a:cubicBezTo>
                <a:close/>
                <a:moveTo>
                  <a:pt x="3001993" y="0"/>
                </a:moveTo>
                <a:cubicBezTo>
                  <a:pt x="4659948" y="0"/>
                  <a:pt x="6003986" y="1344038"/>
                  <a:pt x="6003986" y="3001993"/>
                </a:cubicBezTo>
                <a:cubicBezTo>
                  <a:pt x="6003986" y="4659948"/>
                  <a:pt x="4659948" y="6003986"/>
                  <a:pt x="3001993" y="6003986"/>
                </a:cubicBezTo>
                <a:cubicBezTo>
                  <a:pt x="1344038" y="6003986"/>
                  <a:pt x="0" y="4659948"/>
                  <a:pt x="0" y="3001993"/>
                </a:cubicBezTo>
                <a:cubicBezTo>
                  <a:pt x="0" y="1344038"/>
                  <a:pt x="1344038" y="0"/>
                  <a:pt x="3001993" y="0"/>
                </a:cubicBezTo>
                <a:close/>
              </a:path>
            </a:pathLst>
          </a:custGeom>
          <a:solidFill>
            <a:schemeClr val="accent4">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8F2B030E-EE1D-4C13-83E1-057024D71677}"/>
              </a:ext>
            </a:extLst>
          </p:cNvPr>
          <p:cNvSpPr/>
          <p:nvPr/>
        </p:nvSpPr>
        <p:spPr>
          <a:xfrm>
            <a:off x="5968960" y="3206112"/>
            <a:ext cx="241360" cy="241360"/>
          </a:xfrm>
          <a:prstGeom prst="ellipse">
            <a:avLst/>
          </a:prstGeom>
          <a:gradFill flip="none" rotWithShape="1">
            <a:gsLst>
              <a:gs pos="40000">
                <a:srgbClr val="D6B700"/>
              </a:gs>
              <a:gs pos="0">
                <a:srgbClr val="FFFF00"/>
              </a:gs>
              <a:gs pos="100000">
                <a:schemeClr val="accent4">
                  <a:lumMod val="75000"/>
                </a:schemeClr>
              </a:gs>
            </a:gsLst>
            <a:path path="circle">
              <a:fillToRect l="50000" t="50000" r="50000" b="50000"/>
            </a:path>
            <a:tileRect/>
          </a:gradFill>
          <a:ln>
            <a:noFill/>
          </a:ln>
          <a:scene3d>
            <a:camera prst="orthographicFront"/>
            <a:lightRig rig="threePt" dir="t"/>
          </a:scene3d>
          <a:sp3d>
            <a:bevelT w="27305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C4275C7B-A5AC-45C0-BD10-1E51B5716A03}"/>
              </a:ext>
            </a:extLst>
          </p:cNvPr>
          <p:cNvSpPr/>
          <p:nvPr/>
        </p:nvSpPr>
        <p:spPr>
          <a:xfrm>
            <a:off x="8342063"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0324510B-9606-42FA-A719-8D0E5B52DFC4}"/>
              </a:ext>
            </a:extLst>
          </p:cNvPr>
          <p:cNvSpPr/>
          <p:nvPr/>
        </p:nvSpPr>
        <p:spPr>
          <a:xfrm>
            <a:off x="8350671" y="3880079"/>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a:extLst>
              <a:ext uri="{FF2B5EF4-FFF2-40B4-BE49-F238E27FC236}">
                <a16:creationId xmlns:a16="http://schemas.microsoft.com/office/drawing/2014/main" id="{3C008CD5-8A00-4A7A-8B9E-A72461471E9D}"/>
              </a:ext>
            </a:extLst>
          </p:cNvPr>
          <p:cNvSpPr/>
          <p:nvPr/>
        </p:nvSpPr>
        <p:spPr>
          <a:xfrm>
            <a:off x="7691728" y="4962708"/>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5A51B806-11EC-422C-BAC6-D68511EA6FD3}"/>
              </a:ext>
            </a:extLst>
          </p:cNvPr>
          <p:cNvSpPr/>
          <p:nvPr/>
        </p:nvSpPr>
        <p:spPr>
          <a:xfrm>
            <a:off x="6632702" y="557283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33D5348B-0A7D-4F3D-A050-01FFBEA4809D}"/>
              </a:ext>
            </a:extLst>
          </p:cNvPr>
          <p:cNvSpPr/>
          <p:nvPr/>
        </p:nvSpPr>
        <p:spPr>
          <a:xfrm>
            <a:off x="5369964" y="556407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a:extLst>
              <a:ext uri="{FF2B5EF4-FFF2-40B4-BE49-F238E27FC236}">
                <a16:creationId xmlns:a16="http://schemas.microsoft.com/office/drawing/2014/main" id="{3AB213B6-BD8D-46B3-BB1E-A8C0E0031AA4}"/>
              </a:ext>
            </a:extLst>
          </p:cNvPr>
          <p:cNvSpPr/>
          <p:nvPr/>
        </p:nvSpPr>
        <p:spPr>
          <a:xfrm>
            <a:off x="4359924" y="498750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F7221059-27F5-4AC1-A56C-C29A7F56E43C}"/>
              </a:ext>
            </a:extLst>
          </p:cNvPr>
          <p:cNvSpPr/>
          <p:nvPr/>
        </p:nvSpPr>
        <p:spPr>
          <a:xfrm>
            <a:off x="3685296" y="387505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a:extLst>
              <a:ext uri="{FF2B5EF4-FFF2-40B4-BE49-F238E27FC236}">
                <a16:creationId xmlns:a16="http://schemas.microsoft.com/office/drawing/2014/main" id="{3DB28833-0117-40AE-BBA4-E477CD2E3BB3}"/>
              </a:ext>
            </a:extLst>
          </p:cNvPr>
          <p:cNvSpPr/>
          <p:nvPr/>
        </p:nvSpPr>
        <p:spPr>
          <a:xfrm>
            <a:off x="3685296"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a:extLst>
              <a:ext uri="{FF2B5EF4-FFF2-40B4-BE49-F238E27FC236}">
                <a16:creationId xmlns:a16="http://schemas.microsoft.com/office/drawing/2014/main" id="{1876F61F-60FC-4562-A3AD-841BF86B5453}"/>
              </a:ext>
            </a:extLst>
          </p:cNvPr>
          <p:cNvSpPr/>
          <p:nvPr/>
        </p:nvSpPr>
        <p:spPr>
          <a:xfrm>
            <a:off x="4364396" y="15044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a:extLst>
              <a:ext uri="{FF2B5EF4-FFF2-40B4-BE49-F238E27FC236}">
                <a16:creationId xmlns:a16="http://schemas.microsoft.com/office/drawing/2014/main" id="{1EF837C3-483C-4470-8FE9-077D460ACCD6}"/>
              </a:ext>
            </a:extLst>
          </p:cNvPr>
          <p:cNvSpPr/>
          <p:nvPr/>
        </p:nvSpPr>
        <p:spPr>
          <a:xfrm>
            <a:off x="5369964" y="9336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a:extLst>
              <a:ext uri="{FF2B5EF4-FFF2-40B4-BE49-F238E27FC236}">
                <a16:creationId xmlns:a16="http://schemas.microsoft.com/office/drawing/2014/main" id="{AB812D6B-9290-43D0-87EE-7203A0FE581E}"/>
              </a:ext>
            </a:extLst>
          </p:cNvPr>
          <p:cNvSpPr/>
          <p:nvPr/>
        </p:nvSpPr>
        <p:spPr>
          <a:xfrm>
            <a:off x="6587987" y="91726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a:extLst>
              <a:ext uri="{FF2B5EF4-FFF2-40B4-BE49-F238E27FC236}">
                <a16:creationId xmlns:a16="http://schemas.microsoft.com/office/drawing/2014/main" id="{260451D4-2785-43D7-BE13-47FDB2CA7707}"/>
              </a:ext>
            </a:extLst>
          </p:cNvPr>
          <p:cNvSpPr/>
          <p:nvPr/>
        </p:nvSpPr>
        <p:spPr>
          <a:xfrm>
            <a:off x="7691728" y="152392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Picture 11" descr="A colorful kite with a black background&#10;&#10;Description automatically generated">
            <a:extLst>
              <a:ext uri="{FF2B5EF4-FFF2-40B4-BE49-F238E27FC236}">
                <a16:creationId xmlns:a16="http://schemas.microsoft.com/office/drawing/2014/main" id="{87DAD796-1686-9F0C-DB2F-427E7AA64E0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0429" y="103749"/>
            <a:ext cx="734451" cy="734451"/>
          </a:xfrm>
          <a:prstGeom prst="rect">
            <a:avLst/>
          </a:prstGeom>
        </p:spPr>
      </p:pic>
      <p:pic>
        <p:nvPicPr>
          <p:cNvPr id="16" name="y2mate.com - VTV3Nhạc các vòng quay của Chiếc nón kì diệu 2013">
            <a:hlinkClick r:id="" action="ppaction://media"/>
            <a:extLst>
              <a:ext uri="{FF2B5EF4-FFF2-40B4-BE49-F238E27FC236}">
                <a16:creationId xmlns:a16="http://schemas.microsoft.com/office/drawing/2014/main" id="{6DC2A584-E81B-4E0C-436D-369683FF4A39}"/>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76300" y="6248400"/>
            <a:ext cx="609600" cy="609600"/>
          </a:xfrm>
          <a:prstGeom prst="rect">
            <a:avLst/>
          </a:prstGeom>
        </p:spPr>
      </p:pic>
      <p:pic>
        <p:nvPicPr>
          <p:cNvPr id="18" name="Picture 17" descr="A red and black logo&#10;&#10;Description automatically generated">
            <a:extLst>
              <a:ext uri="{FF2B5EF4-FFF2-40B4-BE49-F238E27FC236}">
                <a16:creationId xmlns:a16="http://schemas.microsoft.com/office/drawing/2014/main" id="{1DDAFC23-C3B8-8485-A5D8-875AF9DB789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75312" y="194878"/>
            <a:ext cx="778102" cy="778102"/>
          </a:xfrm>
          <a:prstGeom prst="rect">
            <a:avLst/>
          </a:prstGeom>
        </p:spPr>
      </p:pic>
      <p:grpSp>
        <p:nvGrpSpPr>
          <p:cNvPr id="34" name="Group 33">
            <a:extLst>
              <a:ext uri="{FF2B5EF4-FFF2-40B4-BE49-F238E27FC236}">
                <a16:creationId xmlns:a16="http://schemas.microsoft.com/office/drawing/2014/main" id="{8D18A588-4A42-D0DE-CF6B-AA619B58AFF3}"/>
              </a:ext>
            </a:extLst>
          </p:cNvPr>
          <p:cNvGrpSpPr/>
          <p:nvPr/>
        </p:nvGrpSpPr>
        <p:grpSpPr>
          <a:xfrm>
            <a:off x="2730751" y="1310197"/>
            <a:ext cx="6715980" cy="4051928"/>
            <a:chOff x="2730751" y="1310197"/>
            <a:chExt cx="6715980" cy="4051928"/>
          </a:xfrm>
        </p:grpSpPr>
        <p:grpSp>
          <p:nvGrpSpPr>
            <p:cNvPr id="22" name="Group 21">
              <a:extLst>
                <a:ext uri="{FF2B5EF4-FFF2-40B4-BE49-F238E27FC236}">
                  <a16:creationId xmlns:a16="http://schemas.microsoft.com/office/drawing/2014/main" id="{18F86810-AED6-5485-3E91-ABCA4D39E65A}"/>
                </a:ext>
              </a:extLst>
            </p:cNvPr>
            <p:cNvGrpSpPr/>
            <p:nvPr/>
          </p:nvGrpSpPr>
          <p:grpSpPr>
            <a:xfrm>
              <a:off x="2730751" y="1310197"/>
              <a:ext cx="6715980" cy="4051928"/>
              <a:chOff x="2730751" y="1310197"/>
              <a:chExt cx="6715980" cy="4051928"/>
            </a:xfrm>
          </p:grpSpPr>
          <p:graphicFrame>
            <p:nvGraphicFramePr>
              <p:cNvPr id="8" name="Chart 7">
                <a:extLst>
                  <a:ext uri="{FF2B5EF4-FFF2-40B4-BE49-F238E27FC236}">
                    <a16:creationId xmlns:a16="http://schemas.microsoft.com/office/drawing/2014/main" id="{1172F66F-9146-F444-0087-637D507D1FED}"/>
                  </a:ext>
                </a:extLst>
              </p:cNvPr>
              <p:cNvGraphicFramePr/>
              <p:nvPr/>
            </p:nvGraphicFramePr>
            <p:xfrm>
              <a:off x="2730751" y="1310197"/>
              <a:ext cx="6715980" cy="4051928"/>
            </p:xfrm>
            <a:graphic>
              <a:graphicData uri="http://schemas.openxmlformats.org/drawingml/2006/chart">
                <c:chart xmlns:c="http://schemas.openxmlformats.org/drawingml/2006/chart" xmlns:r="http://schemas.openxmlformats.org/officeDocument/2006/relationships" r:id="rId8"/>
              </a:graphicData>
            </a:graphic>
          </p:graphicFrame>
          <p:sp>
            <p:nvSpPr>
              <p:cNvPr id="5" name="TextBox 4">
                <a:hlinkClick r:id="rId9" action="ppaction://hlinksldjump"/>
                <a:extLst>
                  <a:ext uri="{FF2B5EF4-FFF2-40B4-BE49-F238E27FC236}">
                    <a16:creationId xmlns:a16="http://schemas.microsoft.com/office/drawing/2014/main" id="{B99049AC-7C13-A4E3-0928-F6EB5C403BEA}"/>
                  </a:ext>
                </a:extLst>
              </p:cNvPr>
              <p:cNvSpPr txBox="1"/>
              <p:nvPr/>
            </p:nvSpPr>
            <p:spPr>
              <a:xfrm rot="6517972">
                <a:off x="6053413" y="213822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a:t>
                </a:r>
              </a:p>
            </p:txBody>
          </p:sp>
          <p:sp>
            <p:nvSpPr>
              <p:cNvPr id="6" name="TextBox 5">
                <a:hlinkClick r:id="rId10" action="ppaction://hlinksldjump"/>
                <a:extLst>
                  <a:ext uri="{FF2B5EF4-FFF2-40B4-BE49-F238E27FC236}">
                    <a16:creationId xmlns:a16="http://schemas.microsoft.com/office/drawing/2014/main" id="{8154E400-92E8-2B5D-9595-0F09D9450B4C}"/>
                  </a:ext>
                </a:extLst>
              </p:cNvPr>
              <p:cNvSpPr txBox="1"/>
              <p:nvPr/>
            </p:nvSpPr>
            <p:spPr>
              <a:xfrm rot="8294649">
                <a:off x="6560457" y="246220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2</a:t>
                </a:r>
              </a:p>
            </p:txBody>
          </p:sp>
          <p:sp>
            <p:nvSpPr>
              <p:cNvPr id="7" name="TextBox 6">
                <a:hlinkClick r:id="rId11" action="ppaction://hlinksldjump"/>
                <a:extLst>
                  <a:ext uri="{FF2B5EF4-FFF2-40B4-BE49-F238E27FC236}">
                    <a16:creationId xmlns:a16="http://schemas.microsoft.com/office/drawing/2014/main" id="{666A1BED-7835-74C1-58F0-7A953EC6BFDF}"/>
                  </a:ext>
                </a:extLst>
              </p:cNvPr>
              <p:cNvSpPr txBox="1"/>
              <p:nvPr/>
            </p:nvSpPr>
            <p:spPr>
              <a:xfrm rot="10120780">
                <a:off x="6856685" y="3011059"/>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3</a:t>
                </a:r>
              </a:p>
            </p:txBody>
          </p:sp>
          <p:sp>
            <p:nvSpPr>
              <p:cNvPr id="9" name="TextBox 8">
                <a:hlinkClick r:id="rId12" action="ppaction://hlinksldjump"/>
                <a:extLst>
                  <a:ext uri="{FF2B5EF4-FFF2-40B4-BE49-F238E27FC236}">
                    <a16:creationId xmlns:a16="http://schemas.microsoft.com/office/drawing/2014/main" id="{9E38D5F1-A910-B96B-18A8-757CDB1981E7}"/>
                  </a:ext>
                </a:extLst>
              </p:cNvPr>
              <p:cNvSpPr txBox="1"/>
              <p:nvPr/>
            </p:nvSpPr>
            <p:spPr>
              <a:xfrm rot="12401353">
                <a:off x="6802383" y="371645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4</a:t>
                </a:r>
              </a:p>
            </p:txBody>
          </p:sp>
          <p:sp>
            <p:nvSpPr>
              <p:cNvPr id="10" name="TextBox 9">
                <a:hlinkClick r:id="rId13" action="ppaction://hlinksldjump"/>
                <a:extLst>
                  <a:ext uri="{FF2B5EF4-FFF2-40B4-BE49-F238E27FC236}">
                    <a16:creationId xmlns:a16="http://schemas.microsoft.com/office/drawing/2014/main" id="{EA5E40D9-8B5C-C2ED-63EC-F341FBB35016}"/>
                  </a:ext>
                </a:extLst>
              </p:cNvPr>
              <p:cNvSpPr txBox="1"/>
              <p:nvPr/>
            </p:nvSpPr>
            <p:spPr>
              <a:xfrm rot="14057695">
                <a:off x="6407161" y="4180138"/>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5</a:t>
                </a:r>
              </a:p>
            </p:txBody>
          </p:sp>
          <p:sp>
            <p:nvSpPr>
              <p:cNvPr id="11" name="TextBox 10">
                <a:hlinkClick r:id="rId14" action="ppaction://hlinksldjump"/>
                <a:extLst>
                  <a:ext uri="{FF2B5EF4-FFF2-40B4-BE49-F238E27FC236}">
                    <a16:creationId xmlns:a16="http://schemas.microsoft.com/office/drawing/2014/main" id="{B7BC9E9E-DDE2-F3C7-7B57-73D8963E169B}"/>
                  </a:ext>
                </a:extLst>
              </p:cNvPr>
              <p:cNvSpPr txBox="1"/>
              <p:nvPr/>
            </p:nvSpPr>
            <p:spPr>
              <a:xfrm rot="16200000">
                <a:off x="5726749" y="4400398"/>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6</a:t>
                </a:r>
              </a:p>
            </p:txBody>
          </p:sp>
          <p:sp>
            <p:nvSpPr>
              <p:cNvPr id="13" name="TextBox 12">
                <a:hlinkClick r:id="rId15" action="ppaction://hlinksldjump"/>
                <a:extLst>
                  <a:ext uri="{FF2B5EF4-FFF2-40B4-BE49-F238E27FC236}">
                    <a16:creationId xmlns:a16="http://schemas.microsoft.com/office/drawing/2014/main" id="{1C869436-B81E-7FF1-BE3C-08FCC4AA6F8D}"/>
                  </a:ext>
                </a:extLst>
              </p:cNvPr>
              <p:cNvSpPr txBox="1"/>
              <p:nvPr/>
            </p:nvSpPr>
            <p:spPr>
              <a:xfrm rot="18425381">
                <a:off x="5047760" y="417417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7</a:t>
                </a:r>
              </a:p>
            </p:txBody>
          </p:sp>
          <p:sp>
            <p:nvSpPr>
              <p:cNvPr id="14" name="TextBox 13">
                <a:hlinkClick r:id="rId16" action="ppaction://hlinksldjump"/>
                <a:extLst>
                  <a:ext uri="{FF2B5EF4-FFF2-40B4-BE49-F238E27FC236}">
                    <a16:creationId xmlns:a16="http://schemas.microsoft.com/office/drawing/2014/main" id="{157EA531-22D3-778B-E36E-D79D7490CDD1}"/>
                  </a:ext>
                </a:extLst>
              </p:cNvPr>
              <p:cNvSpPr txBox="1"/>
              <p:nvPr/>
            </p:nvSpPr>
            <p:spPr>
              <a:xfrm rot="20479836">
                <a:off x="4643316" y="363541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8</a:t>
                </a:r>
              </a:p>
            </p:txBody>
          </p:sp>
          <p:sp>
            <p:nvSpPr>
              <p:cNvPr id="15" name="TextBox 14">
                <a:hlinkClick r:id="rId17" action="ppaction://hlinksldjump"/>
                <a:extLst>
                  <a:ext uri="{FF2B5EF4-FFF2-40B4-BE49-F238E27FC236}">
                    <a16:creationId xmlns:a16="http://schemas.microsoft.com/office/drawing/2014/main" id="{245ACD87-66D4-CE58-85C8-3AC6B59B46F2}"/>
                  </a:ext>
                </a:extLst>
              </p:cNvPr>
              <p:cNvSpPr txBox="1"/>
              <p:nvPr/>
            </p:nvSpPr>
            <p:spPr>
              <a:xfrm rot="654975">
                <a:off x="4603072" y="299996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9</a:t>
                </a:r>
              </a:p>
            </p:txBody>
          </p:sp>
          <p:sp>
            <p:nvSpPr>
              <p:cNvPr id="17" name="TextBox 16">
                <a:hlinkClick r:id="rId18" action="ppaction://hlinksldjump"/>
                <a:extLst>
                  <a:ext uri="{FF2B5EF4-FFF2-40B4-BE49-F238E27FC236}">
                    <a16:creationId xmlns:a16="http://schemas.microsoft.com/office/drawing/2014/main" id="{8DD11B3B-BF76-BD02-FAE1-DC1FDA03E3DE}"/>
                  </a:ext>
                </a:extLst>
              </p:cNvPr>
              <p:cNvSpPr txBox="1"/>
              <p:nvPr/>
            </p:nvSpPr>
            <p:spPr>
              <a:xfrm rot="2690051">
                <a:off x="4815362" y="2413022"/>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10</a:t>
                </a:r>
              </a:p>
            </p:txBody>
          </p:sp>
          <p:sp>
            <p:nvSpPr>
              <p:cNvPr id="2" name="TextBox 1">
                <a:hlinkClick r:id="rId19" action="ppaction://hlinksldjump"/>
                <a:extLst>
                  <a:ext uri="{FF2B5EF4-FFF2-40B4-BE49-F238E27FC236}">
                    <a16:creationId xmlns:a16="http://schemas.microsoft.com/office/drawing/2014/main" id="{C7C60674-10B2-1648-992B-B4E10E580198}"/>
                  </a:ext>
                </a:extLst>
              </p:cNvPr>
              <p:cNvSpPr txBox="1"/>
              <p:nvPr/>
            </p:nvSpPr>
            <p:spPr>
              <a:xfrm rot="4411123">
                <a:off x="5387453" y="2076620"/>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11</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9" name="Isosceles Triangle 18">
              <a:hlinkClick r:id="rId9" action="ppaction://hlinksldjump"/>
              <a:extLst>
                <a:ext uri="{FF2B5EF4-FFF2-40B4-BE49-F238E27FC236}">
                  <a16:creationId xmlns:a16="http://schemas.microsoft.com/office/drawing/2014/main" id="{5332BF58-F316-0EFC-D82C-56B1D541172F}"/>
                </a:ext>
              </a:extLst>
            </p:cNvPr>
            <p:cNvSpPr/>
            <p:nvPr/>
          </p:nvSpPr>
          <p:spPr>
            <a:xfrm rot="11804372">
              <a:off x="5909758" y="1595583"/>
              <a:ext cx="884800" cy="1708709"/>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1" name="Isosceles Triangle 20">
              <a:hlinkClick r:id="rId10" action="ppaction://hlinksldjump"/>
              <a:extLst>
                <a:ext uri="{FF2B5EF4-FFF2-40B4-BE49-F238E27FC236}">
                  <a16:creationId xmlns:a16="http://schemas.microsoft.com/office/drawing/2014/main" id="{5805BF47-DFD9-1D3F-F4FC-E54ACDAA0195}"/>
                </a:ext>
              </a:extLst>
            </p:cNvPr>
            <p:cNvSpPr/>
            <p:nvPr/>
          </p:nvSpPr>
          <p:spPr>
            <a:xfrm rot="13718746">
              <a:off x="6354481" y="1864074"/>
              <a:ext cx="884800" cy="1708709"/>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4" name="Isosceles Triangle 23">
              <a:hlinkClick r:id="rId11" action="ppaction://hlinksldjump"/>
              <a:extLst>
                <a:ext uri="{FF2B5EF4-FFF2-40B4-BE49-F238E27FC236}">
                  <a16:creationId xmlns:a16="http://schemas.microsoft.com/office/drawing/2014/main" id="{03A3663C-1706-2D2B-5205-ACE4C9A98DE8}"/>
                </a:ext>
              </a:extLst>
            </p:cNvPr>
            <p:cNvSpPr/>
            <p:nvPr/>
          </p:nvSpPr>
          <p:spPr>
            <a:xfrm rot="15711475">
              <a:off x="6595671" y="2356048"/>
              <a:ext cx="848212" cy="1670703"/>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5" name="Isosceles Triangle 24">
              <a:hlinkClick r:id="rId12" action="ppaction://hlinksldjump"/>
              <a:extLst>
                <a:ext uri="{FF2B5EF4-FFF2-40B4-BE49-F238E27FC236}">
                  <a16:creationId xmlns:a16="http://schemas.microsoft.com/office/drawing/2014/main" id="{7EFA75E2-F395-E5B1-339E-78108F54551B}"/>
                </a:ext>
              </a:extLst>
            </p:cNvPr>
            <p:cNvSpPr/>
            <p:nvPr/>
          </p:nvSpPr>
          <p:spPr>
            <a:xfrm rot="17712099">
              <a:off x="6520190" y="2904918"/>
              <a:ext cx="848212" cy="1670703"/>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6" name="Isosceles Triangle 25">
              <a:hlinkClick r:id="rId13" action="ppaction://hlinksldjump"/>
              <a:extLst>
                <a:ext uri="{FF2B5EF4-FFF2-40B4-BE49-F238E27FC236}">
                  <a16:creationId xmlns:a16="http://schemas.microsoft.com/office/drawing/2014/main" id="{3664E6FC-1ECF-03DC-12D0-C6BFC8004A88}"/>
                </a:ext>
              </a:extLst>
            </p:cNvPr>
            <p:cNvSpPr/>
            <p:nvPr/>
          </p:nvSpPr>
          <p:spPr>
            <a:xfrm rot="19635661">
              <a:off x="6148563" y="3271919"/>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7" name="Isosceles Triangle 26">
              <a:hlinkClick r:id="rId14" action="ppaction://hlinksldjump"/>
              <a:extLst>
                <a:ext uri="{FF2B5EF4-FFF2-40B4-BE49-F238E27FC236}">
                  <a16:creationId xmlns:a16="http://schemas.microsoft.com/office/drawing/2014/main" id="{EDF60F0D-AF4A-265A-066D-964E6E256807}"/>
                </a:ext>
              </a:extLst>
            </p:cNvPr>
            <p:cNvSpPr/>
            <p:nvPr/>
          </p:nvSpPr>
          <p:spPr>
            <a:xfrm rot="21441951">
              <a:off x="5659047" y="3456146"/>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8" name="Isosceles Triangle 27">
              <a:hlinkClick r:id="rId15" action="ppaction://hlinksldjump"/>
              <a:extLst>
                <a:ext uri="{FF2B5EF4-FFF2-40B4-BE49-F238E27FC236}">
                  <a16:creationId xmlns:a16="http://schemas.microsoft.com/office/drawing/2014/main" id="{C3E460AA-8AAA-2A79-3773-8FF0DA5D588B}"/>
                </a:ext>
              </a:extLst>
            </p:cNvPr>
            <p:cNvSpPr/>
            <p:nvPr/>
          </p:nvSpPr>
          <p:spPr>
            <a:xfrm rot="1916908">
              <a:off x="5138265" y="3286528"/>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29" name="Isosceles Triangle 28">
              <a:hlinkClick r:id="rId16" action="ppaction://hlinksldjump"/>
              <a:extLst>
                <a:ext uri="{FF2B5EF4-FFF2-40B4-BE49-F238E27FC236}">
                  <a16:creationId xmlns:a16="http://schemas.microsoft.com/office/drawing/2014/main" id="{E7F5D5FE-7127-B6FB-45E8-C05FF75DFE0B}"/>
                </a:ext>
              </a:extLst>
            </p:cNvPr>
            <p:cNvSpPr/>
            <p:nvPr/>
          </p:nvSpPr>
          <p:spPr>
            <a:xfrm rot="3890300">
              <a:off x="4795287" y="2885999"/>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30" name="Isosceles Triangle 29">
              <a:hlinkClick r:id="rId17" action="ppaction://hlinksldjump"/>
              <a:extLst>
                <a:ext uri="{FF2B5EF4-FFF2-40B4-BE49-F238E27FC236}">
                  <a16:creationId xmlns:a16="http://schemas.microsoft.com/office/drawing/2014/main" id="{6B749201-6E6C-F551-A648-1C7B3263EFD0}"/>
                </a:ext>
              </a:extLst>
            </p:cNvPr>
            <p:cNvSpPr/>
            <p:nvPr/>
          </p:nvSpPr>
          <p:spPr>
            <a:xfrm rot="5931823">
              <a:off x="4702509" y="2344226"/>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32" name="Isosceles Triangle 31">
              <a:hlinkClick r:id="rId18" action="ppaction://hlinksldjump"/>
              <a:extLst>
                <a:ext uri="{FF2B5EF4-FFF2-40B4-BE49-F238E27FC236}">
                  <a16:creationId xmlns:a16="http://schemas.microsoft.com/office/drawing/2014/main" id="{BBFE3CD6-7B65-1EBC-155C-1226AE5980D5}"/>
                </a:ext>
              </a:extLst>
            </p:cNvPr>
            <p:cNvSpPr/>
            <p:nvPr/>
          </p:nvSpPr>
          <p:spPr>
            <a:xfrm rot="7809619">
              <a:off x="4919037" y="1889810"/>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33" name="Isosceles Triangle 32">
              <a:hlinkClick r:id="rId19" action="ppaction://hlinksldjump"/>
              <a:extLst>
                <a:ext uri="{FF2B5EF4-FFF2-40B4-BE49-F238E27FC236}">
                  <a16:creationId xmlns:a16="http://schemas.microsoft.com/office/drawing/2014/main" id="{6BAEC9F9-97BB-F36A-06A0-7CC556B2C901}"/>
                </a:ext>
              </a:extLst>
            </p:cNvPr>
            <p:cNvSpPr/>
            <p:nvPr/>
          </p:nvSpPr>
          <p:spPr>
            <a:xfrm rot="9830026">
              <a:off x="5356910" y="1592780"/>
              <a:ext cx="912824" cy="1688386"/>
            </a:xfrm>
            <a:prstGeom prst="triangle">
              <a:avLst/>
            </a:prstGeom>
            <a:no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C051463A-FF52-CF46-60AF-CDEE8FD1A178}"/>
              </a:ext>
            </a:extLst>
          </p:cNvPr>
          <p:cNvGrpSpPr/>
          <p:nvPr/>
        </p:nvGrpSpPr>
        <p:grpSpPr>
          <a:xfrm>
            <a:off x="6005736" y="4810125"/>
            <a:ext cx="167643" cy="1016627"/>
            <a:chOff x="6020022" y="4597691"/>
            <a:chExt cx="167643" cy="1016627"/>
          </a:xfrm>
        </p:grpSpPr>
        <p:sp>
          <p:nvSpPr>
            <p:cNvPr id="57" name="Freeform: Shape 56">
              <a:extLst>
                <a:ext uri="{FF2B5EF4-FFF2-40B4-BE49-F238E27FC236}">
                  <a16:creationId xmlns:a16="http://schemas.microsoft.com/office/drawing/2014/main" id="{F32E9A07-4288-4076-9003-628BE5AAFEDE}"/>
                </a:ext>
              </a:extLst>
            </p:cNvPr>
            <p:cNvSpPr/>
            <p:nvPr/>
          </p:nvSpPr>
          <p:spPr>
            <a:xfrm rot="10800000" flipV="1">
              <a:off x="6020022" y="4597691"/>
              <a:ext cx="167641" cy="920154"/>
            </a:xfrm>
            <a:custGeom>
              <a:avLst/>
              <a:gdLst>
                <a:gd name="connsiteX0" fmla="*/ 1 w 167641"/>
                <a:gd name="connsiteY0" fmla="*/ 835791 h 835791"/>
                <a:gd name="connsiteX1" fmla="*/ 167641 w 167641"/>
                <a:gd name="connsiteY1" fmla="*/ 835791 h 835791"/>
                <a:gd name="connsiteX2" fmla="*/ 167641 w 167641"/>
                <a:gd name="connsiteY2" fmla="*/ 165397 h 835791"/>
                <a:gd name="connsiteX3" fmla="*/ 83821 w 167641"/>
                <a:gd name="connsiteY3" fmla="*/ 0 h 835791"/>
                <a:gd name="connsiteX4" fmla="*/ 0 w 167641"/>
                <a:gd name="connsiteY4" fmla="*/ 165397 h 835791"/>
                <a:gd name="connsiteX5" fmla="*/ 1 w 167641"/>
                <a:gd name="connsiteY5" fmla="*/ 165397 h 83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41" h="835791">
                  <a:moveTo>
                    <a:pt x="1" y="835791"/>
                  </a:moveTo>
                  <a:lnTo>
                    <a:pt x="167641" y="835791"/>
                  </a:lnTo>
                  <a:lnTo>
                    <a:pt x="167641" y="165397"/>
                  </a:lnTo>
                  <a:lnTo>
                    <a:pt x="83821" y="0"/>
                  </a:lnTo>
                  <a:lnTo>
                    <a:pt x="0" y="165397"/>
                  </a:lnTo>
                  <a:lnTo>
                    <a:pt x="1" y="165397"/>
                  </a:lnTo>
                  <a:close/>
                </a:path>
              </a:pathLst>
            </a:custGeom>
            <a:gradFill flip="none" rotWithShape="1">
              <a:gsLst>
                <a:gs pos="40000">
                  <a:srgbClr val="D6B700"/>
                </a:gs>
                <a:gs pos="0">
                  <a:srgbClr val="FFFF00"/>
                </a:gs>
                <a:gs pos="100000">
                  <a:schemeClr val="accent4">
                    <a:lumMod val="75000"/>
                  </a:schemeClr>
                </a:gs>
              </a:gsLst>
              <a:lin ang="10800000" scaled="1"/>
              <a:tileRect/>
            </a:gradFill>
            <a:ln>
              <a:noFill/>
            </a:ln>
            <a:scene3d>
              <a:camera prst="orthographicFront"/>
              <a:lightRig rig="threePt" dir="t"/>
            </a:scene3d>
            <a:sp3d>
              <a:bevelT w="139700" prst="cross"/>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Oval 57">
              <a:extLst>
                <a:ext uri="{FF2B5EF4-FFF2-40B4-BE49-F238E27FC236}">
                  <a16:creationId xmlns:a16="http://schemas.microsoft.com/office/drawing/2014/main" id="{3F04EA17-A3B7-4FF8-9E9F-7564078AB629}"/>
                </a:ext>
              </a:extLst>
            </p:cNvPr>
            <p:cNvSpPr/>
            <p:nvPr/>
          </p:nvSpPr>
          <p:spPr>
            <a:xfrm>
              <a:off x="6020022" y="5446675"/>
              <a:ext cx="167643" cy="167643"/>
            </a:xfrm>
            <a:prstGeom prst="ellipse">
              <a:avLst/>
            </a:prstGeom>
            <a:solidFill>
              <a:schemeClr val="tx1">
                <a:lumMod val="75000"/>
                <a:lumOff val="25000"/>
              </a:scheme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3" name="TextBox 22">
            <a:hlinkClick r:id="" action="ppaction://hlinkshowjump?jump=nextslide"/>
            <a:extLst>
              <a:ext uri="{FF2B5EF4-FFF2-40B4-BE49-F238E27FC236}">
                <a16:creationId xmlns:a16="http://schemas.microsoft.com/office/drawing/2014/main" id="{FD66B458-D219-E0F1-B3B9-1EEC285E9669}"/>
              </a:ext>
            </a:extLst>
          </p:cNvPr>
          <p:cNvSpPr txBox="1"/>
          <p:nvPr/>
        </p:nvSpPr>
        <p:spPr>
          <a:xfrm>
            <a:off x="9045133" y="6070809"/>
            <a:ext cx="3076136" cy="738664"/>
          </a:xfrm>
          <a:prstGeom prst="rect">
            <a:avLst/>
          </a:prstGeom>
          <a:solidFill>
            <a:schemeClr val="bg1"/>
          </a:solidFill>
          <a:ln>
            <a:solidFill>
              <a:srgbClr val="00A23A"/>
            </a:solidFill>
          </a:ln>
        </p:spPr>
        <p:txBody>
          <a:bodyPr wrap="square">
            <a:spAutoFit/>
          </a:bodyPr>
          <a:lstStyle/>
          <a:p>
            <a:pPr algn="just"/>
            <a:r>
              <a:rPr lang="en-US" sz="1400" dirty="0">
                <a:solidFill>
                  <a:srgbClr val="FF0000"/>
                </a:solidFill>
                <a:latin typeface="Arial" panose="020B0604020202020204" pitchFamily="34" charset="0"/>
                <a:cs typeface="Arial" panose="020B0604020202020204" pitchFamily="34" charset="0"/>
              </a:rPr>
              <a:t>Click </a:t>
            </a:r>
            <a:r>
              <a:rPr lang="en-US" sz="1400" dirty="0" err="1">
                <a:solidFill>
                  <a:srgbClr val="FF0000"/>
                </a:solidFill>
                <a:latin typeface="Arial" panose="020B0604020202020204" pitchFamily="34" charset="0"/>
                <a:cs typeface="Arial" panose="020B0604020202020204" pitchFamily="34" charset="0"/>
              </a:rPr>
              <a:t>vào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đây</a:t>
            </a:r>
            <a:r>
              <a:rPr lang="vi-VN" sz="1400" dirty="0">
                <a:solidFill>
                  <a:srgbClr val="FF0000"/>
                </a:solidFill>
                <a:latin typeface="Arial" panose="020B0604020202020204" pitchFamily="34" charset="0"/>
                <a:cs typeface="Arial" panose="020B0604020202020204" pitchFamily="34" charset="0"/>
              </a:rPr>
              <a:t>       </a:t>
            </a:r>
            <a:r>
              <a:rPr lang="en-US" sz="1400" dirty="0">
                <a:solidFill>
                  <a:srgbClr val="FF0000"/>
                </a:solidFill>
                <a:latin typeface="Arial" panose="020B0604020202020204" pitchFamily="34" charset="0"/>
                <a:cs typeface="Arial" panose="020B0604020202020204" pitchFamily="34" charset="0"/>
              </a:rPr>
              <a:t> </a:t>
            </a:r>
            <a:r>
              <a:rPr lang="vi-VN" sz="1400" dirty="0">
                <a:solidFill>
                  <a:srgbClr val="FF0000"/>
                </a:solidFill>
                <a:latin typeface="Arial" panose="020B0604020202020204" pitchFamily="34" charset="0"/>
                <a:cs typeface="Arial" panose="020B0604020202020204" pitchFamily="34" charset="0"/>
              </a:rPr>
              <a:t>(</a:t>
            </a:r>
            <a:r>
              <a:rPr lang="en-US" sz="1400" dirty="0" err="1">
                <a:solidFill>
                  <a:srgbClr val="FF0000"/>
                </a:solidFill>
                <a:latin typeface="Arial" panose="020B0604020202020204" pitchFamily="34" charset="0"/>
                <a:cs typeface="Arial" panose="020B0604020202020204" pitchFamily="34" charset="0"/>
              </a:rPr>
              <a:t>khi</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thư</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kí</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báo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đã</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tìm</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đủ</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đáp</a:t>
            </a:r>
            <a:r>
              <a:rPr lang="en-US" sz="1400" dirty="0">
                <a:solidFill>
                  <a:srgbClr val="FF0000"/>
                </a:solidFill>
                <a:latin typeface="Arial" panose="020B0604020202020204" pitchFamily="34" charset="0"/>
                <a:cs typeface="Arial" panose="020B0604020202020204" pitchFamily="34" charset="0"/>
              </a:rPr>
              <a:t> </a:t>
            </a:r>
            <a:r>
              <a:rPr lang="vi-VN" sz="1400" dirty="0">
                <a:solidFill>
                  <a:srgbClr val="FF0000"/>
                </a:solidFill>
                <a:latin typeface="Arial" panose="020B0604020202020204" pitchFamily="34" charset="0"/>
                <a:cs typeface="Arial" panose="020B0604020202020204" pitchFamily="34" charset="0"/>
              </a:rPr>
              <a:t>án </a:t>
            </a:r>
            <a:r>
              <a:rPr lang="en-US" sz="1400" dirty="0">
                <a:solidFill>
                  <a:srgbClr val="FF0000"/>
                </a:solidFill>
                <a:latin typeface="Arial" panose="020B0604020202020204" pitchFamily="34" charset="0"/>
                <a:cs typeface="Arial" panose="020B0604020202020204" pitchFamily="34" charset="0"/>
              </a:rPr>
              <a:t>1</a:t>
            </a:r>
            <a:r>
              <a:rPr lang="en-GB" sz="1400" dirty="0">
                <a:solidFill>
                  <a:srgbClr val="FF0000"/>
                </a:solidFill>
                <a:latin typeface="Arial" panose="020B0604020202020204" pitchFamily="34" charset="0"/>
                <a:cs typeface="Arial" panose="020B0604020202020204" pitchFamily="34" charset="0"/>
              </a:rPr>
              <a:t>1</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câu</a:t>
            </a:r>
            <a:r>
              <a:rPr lang="vi-VN" sz="1400" dirty="0">
                <a:solidFill>
                  <a:srgbClr val="FF0000"/>
                </a:solidFill>
                <a:latin typeface="Arial" panose="020B0604020202020204" pitchFamily="34" charset="0"/>
                <a:cs typeface="Arial" panose="020B0604020202020204" pitchFamily="34" charset="0"/>
              </a:rPr>
              <a:t>) để về slide nêu thông điệp của từ khoá </a:t>
            </a:r>
            <a:endParaRPr lang="en-US" sz="1400" dirty="0">
              <a:solidFill>
                <a:srgbClr val="FF0000"/>
              </a:solidFill>
              <a:latin typeface="Arial" panose="020B0604020202020204" pitchFamily="34" charset="0"/>
              <a:cs typeface="Arial" panose="020B0604020202020204" pitchFamily="34" charset="0"/>
            </a:endParaRPr>
          </a:p>
        </p:txBody>
      </p:sp>
      <p:pic>
        <p:nvPicPr>
          <p:cNvPr id="35" name="Graphic 34" descr="Right pointing backhand index">
            <a:hlinkClick r:id="rId20" action="ppaction://hlinksldjump"/>
            <a:extLst>
              <a:ext uri="{FF2B5EF4-FFF2-40B4-BE49-F238E27FC236}">
                <a16:creationId xmlns:a16="http://schemas.microsoft.com/office/drawing/2014/main" id="{BF046C19-380C-5399-007C-40D21FCA9607}"/>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0344734" y="6101248"/>
            <a:ext cx="264869" cy="264869"/>
          </a:xfrm>
          <a:prstGeom prst="rect">
            <a:avLst/>
          </a:prstGeom>
        </p:spPr>
      </p:pic>
    </p:spTree>
    <p:extLst>
      <p:ext uri="{BB962C8B-B14F-4D97-AF65-F5344CB8AC3E}">
        <p14:creationId xmlns:p14="http://schemas.microsoft.com/office/powerpoint/2010/main" val="1218430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750" fill="hold"/>
                                        <p:tgtEl>
                                          <p:spTgt spid="52"/>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750" fill="hold"/>
                                        <p:tgtEl>
                                          <p:spTgt spid="53"/>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750" fill="hold"/>
                                        <p:tgtEl>
                                          <p:spTgt spid="54"/>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750" fill="hold"/>
                                        <p:tgtEl>
                                          <p:spTgt spid="43"/>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750" fill="hold"/>
                                        <p:tgtEl>
                                          <p:spTgt spid="44"/>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750" fill="hold"/>
                                        <p:tgtEl>
                                          <p:spTgt spid="45"/>
                                        </p:tgtEl>
                                        <p:attrNameLst>
                                          <p:attrName>style.visibility</p:attrName>
                                        </p:attrNameLst>
                                      </p:cBhvr>
                                      <p:tavLst>
                                        <p:tav tm="0">
                                          <p:val>
                                            <p:strVal val="hidden"/>
                                          </p:val>
                                        </p:tav>
                                        <p:tav tm="50000">
                                          <p:val>
                                            <p:strVal val="visible"/>
                                          </p:val>
                                        </p:tav>
                                      </p:tavLst>
                                    </p:anim>
                                  </p:childTnLst>
                                </p:cTn>
                              </p:par>
                              <p:par>
                                <p:cTn id="17" presetID="35" presetClass="emph" presetSubtype="0" repeatCount="indefinite" fill="hold" grpId="0" nodeType="withEffect">
                                  <p:stCondLst>
                                    <p:cond delay="0"/>
                                  </p:stCondLst>
                                  <p:childTnLst>
                                    <p:anim calcmode="discrete" valueType="str">
                                      <p:cBhvr>
                                        <p:cTn id="18" dur="750" fill="hold"/>
                                        <p:tgtEl>
                                          <p:spTgt spid="46"/>
                                        </p:tgtEl>
                                        <p:attrNameLst>
                                          <p:attrName>style.visibility</p:attrName>
                                        </p:attrNameLst>
                                      </p:cBhvr>
                                      <p:tavLst>
                                        <p:tav tm="0">
                                          <p:val>
                                            <p:strVal val="hidden"/>
                                          </p:val>
                                        </p:tav>
                                        <p:tav tm="50000">
                                          <p:val>
                                            <p:strVal val="visible"/>
                                          </p:val>
                                        </p:tav>
                                      </p:tavLst>
                                    </p:anim>
                                  </p:childTnLst>
                                </p:cTn>
                              </p:par>
                              <p:par>
                                <p:cTn id="19" presetID="35" presetClass="emph" presetSubtype="0" repeatCount="indefinite" fill="hold" grpId="0" nodeType="withEffect">
                                  <p:stCondLst>
                                    <p:cond delay="0"/>
                                  </p:stCondLst>
                                  <p:childTnLst>
                                    <p:anim calcmode="discrete" valueType="str">
                                      <p:cBhvr>
                                        <p:cTn id="20" dur="750" fill="hold"/>
                                        <p:tgtEl>
                                          <p:spTgt spid="47"/>
                                        </p:tgtEl>
                                        <p:attrNameLst>
                                          <p:attrName>style.visibility</p:attrName>
                                        </p:attrNameLst>
                                      </p:cBhvr>
                                      <p:tavLst>
                                        <p:tav tm="0">
                                          <p:val>
                                            <p:strVal val="hidden"/>
                                          </p:val>
                                        </p:tav>
                                        <p:tav tm="50000">
                                          <p:val>
                                            <p:strVal val="visible"/>
                                          </p:val>
                                        </p:tav>
                                      </p:tavLst>
                                    </p:anim>
                                  </p:childTnLst>
                                </p:cTn>
                              </p:par>
                              <p:par>
                                <p:cTn id="21" presetID="35" presetClass="emph" presetSubtype="0" repeatCount="indefinite" fill="hold" grpId="0" nodeType="withEffect">
                                  <p:stCondLst>
                                    <p:cond delay="0"/>
                                  </p:stCondLst>
                                  <p:childTnLst>
                                    <p:anim calcmode="discrete" valueType="str">
                                      <p:cBhvr>
                                        <p:cTn id="22" dur="750" fill="hold"/>
                                        <p:tgtEl>
                                          <p:spTgt spid="48"/>
                                        </p:tgtEl>
                                        <p:attrNameLst>
                                          <p:attrName>style.visibility</p:attrName>
                                        </p:attrNameLst>
                                      </p:cBhvr>
                                      <p:tavLst>
                                        <p:tav tm="0">
                                          <p:val>
                                            <p:strVal val="hidden"/>
                                          </p:val>
                                        </p:tav>
                                        <p:tav tm="50000">
                                          <p:val>
                                            <p:strVal val="visible"/>
                                          </p:val>
                                        </p:tav>
                                      </p:tavLst>
                                    </p:anim>
                                  </p:childTnLst>
                                </p:cTn>
                              </p:par>
                              <p:par>
                                <p:cTn id="23" presetID="35" presetClass="emph" presetSubtype="0" repeatCount="indefinite" fill="hold" grpId="0" nodeType="withEffect">
                                  <p:stCondLst>
                                    <p:cond delay="0"/>
                                  </p:stCondLst>
                                  <p:childTnLst>
                                    <p:anim calcmode="discrete" valueType="str">
                                      <p:cBhvr>
                                        <p:cTn id="24" dur="750" fill="hold"/>
                                        <p:tgtEl>
                                          <p:spTgt spid="49"/>
                                        </p:tgtEl>
                                        <p:attrNameLst>
                                          <p:attrName>style.visibility</p:attrName>
                                        </p:attrNameLst>
                                      </p:cBhvr>
                                      <p:tavLst>
                                        <p:tav tm="0">
                                          <p:val>
                                            <p:strVal val="hidden"/>
                                          </p:val>
                                        </p:tav>
                                        <p:tav tm="50000">
                                          <p:val>
                                            <p:strVal val="visible"/>
                                          </p:val>
                                        </p:tav>
                                      </p:tavLst>
                                    </p:anim>
                                  </p:childTnLst>
                                </p:cTn>
                              </p:par>
                              <p:par>
                                <p:cTn id="25" presetID="35" presetClass="emph" presetSubtype="0" repeatCount="indefinite" fill="hold" grpId="0" nodeType="withEffect">
                                  <p:stCondLst>
                                    <p:cond delay="0"/>
                                  </p:stCondLst>
                                  <p:childTnLst>
                                    <p:anim calcmode="discrete" valueType="str">
                                      <p:cBhvr>
                                        <p:cTn id="26" dur="750" fill="hold"/>
                                        <p:tgtEl>
                                          <p:spTgt spid="50"/>
                                        </p:tgtEl>
                                        <p:attrNameLst>
                                          <p:attrName>style.visibility</p:attrName>
                                        </p:attrNameLst>
                                      </p:cBhvr>
                                      <p:tavLst>
                                        <p:tav tm="0">
                                          <p:val>
                                            <p:strVal val="hidden"/>
                                          </p:val>
                                        </p:tav>
                                        <p:tav tm="50000">
                                          <p:val>
                                            <p:strVal val="visible"/>
                                          </p:val>
                                        </p:tav>
                                      </p:tavLst>
                                    </p:anim>
                                  </p:childTnLst>
                                </p:cTn>
                              </p:par>
                              <p:par>
                                <p:cTn id="27" presetID="35" presetClass="emph" presetSubtype="0" repeatCount="indefinite" fill="hold" grpId="0" nodeType="withEffect">
                                  <p:stCondLst>
                                    <p:cond delay="0"/>
                                  </p:stCondLst>
                                  <p:childTnLst>
                                    <p:anim calcmode="discrete" valueType="str">
                                      <p:cBhvr>
                                        <p:cTn id="28" dur="750" fill="hold"/>
                                        <p:tgtEl>
                                          <p:spTgt spid="5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4"/>
                    </p:tgtEl>
                  </p:cond>
                </p:stCondLst>
                <p:endSync evt="end" delay="0">
                  <p:rtn val="all"/>
                </p:endSync>
                <p:childTnLst>
                  <p:par>
                    <p:cTn id="30" fill="hold">
                      <p:stCondLst>
                        <p:cond delay="0"/>
                      </p:stCondLst>
                      <p:childTnLst>
                        <p:par>
                          <p:cTn id="31" fill="hold">
                            <p:stCondLst>
                              <p:cond delay="0"/>
                            </p:stCondLst>
                            <p:childTnLst>
                              <p:par>
                                <p:cTn id="32" presetID="8" presetClass="emph" presetSubtype="0" repeatCount="indefinite" fill="hold" grpId="0" nodeType="withEffect">
                                  <p:stCondLst>
                                    <p:cond delay="0"/>
                                  </p:stCondLst>
                                  <p:childTnLst>
                                    <p:animRot by="-21600000">
                                      <p:cBhvr>
                                        <p:cTn id="33" dur="500" fill="hold"/>
                                        <p:tgtEl>
                                          <p:spTgt spid="31"/>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500" fill="hold"/>
                                        <p:tgtEl>
                                          <p:spTgt spid="34"/>
                                        </p:tgtEl>
                                        <p:attrNameLst>
                                          <p:attrName>r</p:attrName>
                                        </p:attrNameLst>
                                      </p:cBhvr>
                                    </p:animRot>
                                  </p:childTnLst>
                                </p:cTn>
                              </p:par>
                              <p:par>
                                <p:cTn id="36" presetID="1" presetClass="mediacall" presetSubtype="0" fill="hold" nodeType="withEffect">
                                  <p:stCondLst>
                                    <p:cond delay="0"/>
                                  </p:stCondLst>
                                  <p:childTnLst>
                                    <p:cmd type="call" cmd="playFrom(0.0)">
                                      <p:cBhvr>
                                        <p:cTn id="37" dur="19199" fill="hold"/>
                                        <p:tgtEl>
                                          <p:spTgt spid="16"/>
                                        </p:tgtEl>
                                      </p:cBhvr>
                                    </p:cmd>
                                  </p:childTnLst>
                                </p:cTn>
                              </p:par>
                            </p:childTnLst>
                          </p:cTn>
                        </p:par>
                      </p:childTnLst>
                    </p:cTn>
                  </p:par>
                  <p:par>
                    <p:cTn id="38" fill="hold">
                      <p:stCondLst>
                        <p:cond delay="indefinite"/>
                      </p:stCondLst>
                      <p:childTnLst>
                        <p:par>
                          <p:cTn id="39" fill="hold">
                            <p:stCondLst>
                              <p:cond delay="0"/>
                            </p:stCondLst>
                            <p:childTnLst>
                              <p:par>
                                <p:cTn id="40" presetID="8" presetClass="emph" presetSubtype="0" decel="100000" fill="hold" grpId="1" nodeType="clickEffect">
                                  <p:stCondLst>
                                    <p:cond delay="1000"/>
                                  </p:stCondLst>
                                  <p:childTnLst>
                                    <p:animRot by="-21600000">
                                      <p:cBhvr>
                                        <p:cTn id="41" dur="1000" fill="hold"/>
                                        <p:tgtEl>
                                          <p:spTgt spid="31"/>
                                        </p:tgtEl>
                                        <p:attrNameLst>
                                          <p:attrName>r</p:attrName>
                                        </p:attrNameLst>
                                      </p:cBhvr>
                                    </p:animRot>
                                  </p:childTnLst>
                                </p:cTn>
                              </p:par>
                              <p:par>
                                <p:cTn id="42" presetID="8" presetClass="emph" presetSubtype="0" fill="hold" nodeType="withEffect">
                                  <p:stCondLst>
                                    <p:cond delay="1000"/>
                                  </p:stCondLst>
                                  <p:childTnLst>
                                    <p:animRot by="21600000">
                                      <p:cBhvr>
                                        <p:cTn id="43" dur="1000" fill="hold"/>
                                        <p:tgtEl>
                                          <p:spTgt spid="34"/>
                                        </p:tgtEl>
                                        <p:attrNameLst>
                                          <p:attrName>r</p:attrName>
                                        </p:attrNameLst>
                                      </p:cBhvr>
                                    </p:animRot>
                                  </p:childTnLst>
                                </p:cTn>
                              </p:par>
                            </p:childTnLst>
                          </p:cTn>
                        </p:par>
                      </p:childTnLst>
                    </p:cTn>
                  </p:par>
                </p:childTnLst>
              </p:cTn>
              <p:nextCondLst>
                <p:cond evt="onClick" delay="0">
                  <p:tgtEl>
                    <p:spTgt spid="4"/>
                  </p:tgtEl>
                </p:cond>
              </p:nextCondLst>
            </p:seq>
            <p:audio>
              <p:cMediaNode showWhenStopped="0">
                <p:cTn id="44" repeatCount="indefinite" fill="hold" display="0">
                  <p:stCondLst>
                    <p:cond delay="indefinite"/>
                  </p:stCondLst>
                  <p:endCondLst>
                    <p:cond evt="onStopAudio" delay="0">
                      <p:tgtEl>
                        <p:sldTgt/>
                      </p:tgtEl>
                    </p:cond>
                  </p:endCondLst>
                </p:cTn>
                <p:tgtEl>
                  <p:spTgt spid="16"/>
                </p:tgtEl>
              </p:cMediaNode>
            </p:audio>
          </p:childTnLst>
        </p:cTn>
      </p:par>
    </p:tnLst>
    <p:bldLst>
      <p:bldGraphic spid="31" grpId="0">
        <p:bldAsOne/>
      </p:bldGraphic>
      <p:bldGraphic spid="31" grpId="1">
        <p:bldAsOne/>
      </p:bldGraphic>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921333"/>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93002" y="156937"/>
            <a:ext cx="9085809" cy="137578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latin typeface="Times New Roman" panose="02020603050405020304" pitchFamily="18" charset="0"/>
                <a:cs typeface="Times New Roman" panose="02020603050405020304" pitchFamily="18" charset="0"/>
              </a:rPr>
              <a:t>Tình trạng không có chiến tranh.</a:t>
            </a:r>
            <a:endParaRPr lang="vi-VN" sz="239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563557" y="1693508"/>
            <a:ext cx="5144698" cy="111605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600" b="1">
                <a:solidFill>
                  <a:schemeClr val="tx1"/>
                </a:solidFill>
                <a:latin typeface="Times New Roman" panose="02020603050405020304" pitchFamily="18" charset="0"/>
                <a:cs typeface="Times New Roman" panose="02020603050405020304" pitchFamily="18" charset="0"/>
              </a:rPr>
              <a:t>HÒA</a:t>
            </a:r>
            <a:r>
              <a:rPr lang="en-GB" sz="3600" b="1">
                <a:solidFill>
                  <a:srgbClr val="FF0000"/>
                </a:solidFill>
                <a:latin typeface="Times New Roman" panose="02020603050405020304" pitchFamily="18" charset="0"/>
                <a:cs typeface="Times New Roman" panose="02020603050405020304" pitchFamily="18" charset="0"/>
              </a:rPr>
              <a:t> B</a:t>
            </a:r>
            <a:r>
              <a:rPr lang="en-GB" sz="3600" b="1">
                <a:solidFill>
                  <a:schemeClr val="tx1"/>
                </a:solidFill>
                <a:latin typeface="Times New Roman" panose="02020603050405020304" pitchFamily="18" charset="0"/>
                <a:cs typeface="Times New Roman" panose="02020603050405020304" pitchFamily="18" charset="0"/>
              </a:rPr>
              <a:t>ÌNH</a:t>
            </a:r>
            <a:endParaRPr lang="en-US" sz="54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6416D574-65FB-E061-01D6-56B9AF5E71E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3624DB4F-D7CF-1E22-C28C-6FCA71C978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8A926C2D-6102-AECF-86AD-E8F83FAD80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133AF77F-3C5F-D2E3-7EF6-A0E4F99CC3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68EFCE9D-ABDD-B195-7B32-16694A4177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1F970ED-6141-9BF6-A196-0220593591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9819785-7849-19AE-6A02-692788D6D3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457EA57-A8CC-7142-C273-4341595638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20C30A7D-79B9-4C2F-C24D-1F95B84974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B0F852C-5EE5-2680-3C6E-F44AF1EC2A3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8D74D9D1-DBF5-BBE2-60E6-ECF54D4750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58130B79-8D33-CC37-0641-CDF4BF8A41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ED2BE9CD-9B1A-9253-41AC-A1AC976933B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CF1121B-F394-F9B7-5CEF-B305C17F93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500E455-ACF8-8F3C-0C3E-CA0D578B0A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4AA555C6-D58D-059D-62F9-80E92D1B7C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5FEF3A5-45F9-7D1D-78D4-151066368F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0E19BF1-9525-7002-EC06-CF2E8559CA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5DCF138E-7488-60CC-EC0A-26170FD46E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FF6EA3E-8C81-6865-E86E-06A30E30FFD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693E1AF2-738B-A5BD-19E3-2DBE841C86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2C3FA49-8C01-EF5F-FD02-FE2DA54964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A9D36553-0133-E1C9-1742-4A54FD82E5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61C55B4C-2EB3-78E2-5C7E-35B26335AC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3267B690-257B-3AC9-2BDB-A6E08CD3F85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2F2A857-19A5-A78A-4B13-308CCE1CD0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F030BA18-F5D7-2142-79C3-90B6B5ADA0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3C79AC2E-9DD3-D362-EAFE-79248894C5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28B3CDB1-E6AB-B4E5-73FB-9437824219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23882AC7-1D40-EE21-0291-AA093F197BF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CFE0F74-9E66-2583-3BC8-08B3A4398E2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EC25B353-98C9-44C2-7B25-2830751E4DF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49CA8F5A-3153-718F-230B-3FE845AEB2B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4A57EE8-8BDD-037A-191C-4B48B6A9DBF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E43EABF9-59A1-B622-69B6-4188922F62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F4D6A89A-137F-549F-74E8-7077866FD2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C0F7DFCC-E72E-D7BB-AB9C-C21A3FFCB6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66AE6C8A-B5EE-AB08-4E80-E69306BAD44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61523223-80D1-1D26-F428-8B1A14CB55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DE8FFFE7-44AD-E68C-9D44-5E54184F530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F76C8DD-DA69-E444-F5A0-505FAADA51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D0964106-4EC1-EBBC-5F3E-B7F2754A87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98E8911D-96E6-3BD1-8289-235FD835B3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8690607E-C2EF-D5D1-8EC9-6A4D54C1191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8129F64C-8EC2-D96A-D418-DA728BF32D9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7B58C3BA-95D1-431F-9FAE-9FFCDB3F69E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FE33872F-69D7-49D6-1DDF-350095D3F2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5736EA5E-B16D-EEA7-C560-4CCE9F3DA0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68585232-6B5E-3D1A-FCEA-125915C94C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444D93E7-DEF3-6A2C-7D14-379D7E8D39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BB74BA5A-000B-D39C-147F-2691851C11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2FDA7435-E081-C35C-AE63-766550C40C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0A2761BC-EE10-E1BD-4C30-8121CB6EDBF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50EDCC80-C2B0-6CD8-4B03-F91A2A2DA5B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E2682DE2-9171-AAEC-6316-DFD571DD33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84EA1554-7028-B58A-C33A-F0511E2CF7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4593935B-6E46-2E94-670D-85DC8B6815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4441337A-C0F6-FCDC-7B1E-73E51FEB139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0DDBBBD6-B1B4-566A-E2EE-E1EB55D9441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B2B629B4-6A87-482F-134D-2E738389C1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565F0A50-FD4E-B372-9A35-DD45BDA635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BF3F90B0-04CC-5B0D-8498-DDFB0EEF6A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AC24F4C7-6211-5A78-D121-F9C1BAA7104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5F0ADFFA-C919-9174-91C9-35082C1AE1A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399F6C04-7FAB-8C8D-A510-94821EB25C9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784E6604-499F-6174-928E-C48658C2C41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2CE50028-E183-88B9-DBA6-DA6974C9EB5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4FB0F7DC-9AE2-6D6C-FD7B-0214FE2E4C6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21404C70-28F3-4B75-643E-3B816F9EC56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BA0EE904-0BCE-BA2E-32EF-3F777501206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AD2ED57E-EDBF-9BD1-466A-76189333038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4835086F-390D-8DC6-CE89-9E0A79D0981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5F86041F-8071-73CD-CBE3-19F92B672F7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CC87DC9D-1750-C587-173E-03C80F24CFF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FC7E8CFF-4DCD-F4CA-50E9-738CB55995C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C2319AFB-C21A-C08D-D6A0-ED3C9F228F4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A45B124F-9017-CC2C-74F2-4655103E456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237B91CD-AC04-F4D8-520D-FD75D9EE802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250A142-1835-D95D-5307-CB099CD998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C8B48DF5-587C-286A-F8D2-BBFC97D5E12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B87BEE0A-D958-1DF8-FF27-1368A79DD56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8ABDB3F6-DEC5-152F-0305-C94A68ECEA7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11B567AF-38BC-306D-6814-1D7EA4FFCB1D}"/>
              </a:ext>
            </a:extLst>
          </p:cNvPr>
          <p:cNvSpPr txBox="1"/>
          <p:nvPr/>
        </p:nvSpPr>
        <p:spPr>
          <a:xfrm>
            <a:off x="1593032" y="3235601"/>
            <a:ext cx="9005937" cy="830997"/>
          </a:xfrm>
          <a:prstGeom prst="rect">
            <a:avLst/>
          </a:prstGeom>
          <a:solidFill>
            <a:schemeClr val="bg1"/>
          </a:solidFill>
        </p:spPr>
        <p:txBody>
          <a:bodyPr wrap="square">
            <a:spAutoFit/>
          </a:bodyPr>
          <a:lstStyle/>
          <a:p>
            <a:pPr algn="just"/>
            <a:r>
              <a:rPr lang="vi-VN" sz="2400">
                <a:solidFill>
                  <a:srgbClr val="00B050"/>
                </a:solidFill>
                <a:latin typeface="Arial" panose="020B0604020202020204" pitchFamily="34" charset="0"/>
                <a:cs typeface="Arial" panose="020B0604020202020204" pitchFamily="34" charset="0"/>
              </a:rPr>
              <a:t>Mục I Bài 1 SGK: </a:t>
            </a:r>
            <a:r>
              <a:rPr lang="vi-VN"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Giữ vững môi trường </a:t>
            </a:r>
            <a:r>
              <a:rPr lang="en-GB" sz="2400">
                <a:solidFill>
                  <a:srgbClr val="FF0000"/>
                </a:solidFill>
                <a:latin typeface="Arial" panose="020B0604020202020204" pitchFamily="34" charset="0"/>
                <a:cs typeface="Arial" panose="020B0604020202020204" pitchFamily="34" charset="0"/>
              </a:rPr>
              <a:t>hoà bình</a:t>
            </a:r>
            <a:r>
              <a:rPr lang="en-GB" sz="2400">
                <a:latin typeface="Arial" panose="020B0604020202020204" pitchFamily="34" charset="0"/>
                <a:cs typeface="Arial" panose="020B0604020202020204" pitchFamily="34" charset="0"/>
              </a:rPr>
              <a:t>, ổn định để phát triển kinh tế – xã hội là lợi ích cao nhất của đất nước.</a:t>
            </a:r>
            <a:r>
              <a:rPr lang="vi-VN" sz="2400">
                <a:latin typeface="Arial" panose="020B0604020202020204" pitchFamily="34" charset="0"/>
                <a:cs typeface="Arial" panose="020B0604020202020204" pitchFamily="34" charset="0"/>
              </a:rPr>
              <a:t>”</a:t>
            </a:r>
            <a:endParaRPr lang="en-US" sz="2800" dirty="0">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F2D734D4-5954-4E62-B231-D83827B5FB86}"/>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A2F94865-21A9-4937-94CF-BEE00B4F1B04}"/>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56FBE013-493D-4190-9CE6-B34DB9C9DCA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91234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84"/>
                                        </p:tgtEl>
                                        <p:attrNameLst>
                                          <p:attrName>style.visibility</p:attrName>
                                        </p:attrNameLst>
                                      </p:cBhvr>
                                      <p:to>
                                        <p:strVal val="visible"/>
                                      </p:to>
                                    </p:set>
                                    <p:animEffect transition="in" filter="barn(inVertical)">
                                      <p:cBhvr>
                                        <p:cTn id="10" dur="500"/>
                                        <p:tgtEl>
                                          <p:spTgt spid="1084"/>
                                        </p:tgtEl>
                                      </p:cBhvr>
                                    </p:animEffect>
                                  </p:childTnLst>
                                </p:cTn>
                              </p:par>
                              <p:par>
                                <p:cTn id="11" presetID="1" presetClass="mediacall" presetSubtype="0" fill="hold" nodeType="withEffect">
                                  <p:stCondLst>
                                    <p:cond delay="0"/>
                                  </p:stCondLst>
                                  <p:childTnLst>
                                    <p:cmd type="call" cmd="playFrom(0.0)">
                                      <p:cBhvr>
                                        <p:cTn id="12" dur="1933" fill="hold"/>
                                        <p:tgtEl>
                                          <p:spTgt spid="2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905045"/>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581084" y="275009"/>
            <a:ext cx="8597900" cy="112348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Tổ chức chính trị đại diện cho một giai cấp, một tầng lớp xã hội và đấu tranh cho quyền lợi của giai cấp, tầng lớp ấy</a:t>
            </a:r>
            <a:r>
              <a:rPr lang="en-GB" sz="2400" b="1">
                <a:solidFill>
                  <a:srgbClr val="000000"/>
                </a:solidFill>
                <a:effectLst/>
                <a:latin typeface="Times New Roman" panose="02020603050405020304" pitchFamily="18" charset="0"/>
                <a:ea typeface="Calibri" panose="020F0502020204030204" pitchFamily="34" charset="0"/>
              </a:rPr>
              <a:t>.</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07685" y="1673503"/>
            <a:ext cx="5144698" cy="1123484"/>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Đ</a:t>
            </a:r>
            <a:r>
              <a:rPr lang="en-US" sz="3200" b="1">
                <a:solidFill>
                  <a:srgbClr val="FF0000"/>
                </a:solidFill>
                <a:latin typeface="Times New Roman" panose="02020603050405020304" pitchFamily="18" charset="0"/>
                <a:cs typeface="Times New Roman" panose="02020603050405020304" pitchFamily="18" charset="0"/>
              </a:rPr>
              <a:t>Ả</a:t>
            </a:r>
            <a:r>
              <a:rPr lang="en-US" sz="3200" b="1">
                <a:solidFill>
                  <a:schemeClr val="tx1"/>
                </a:solidFill>
                <a:latin typeface="Times New Roman" panose="02020603050405020304" pitchFamily="18" charset="0"/>
                <a:cs typeface="Times New Roman" panose="02020603050405020304" pitchFamily="18" charset="0"/>
              </a:rPr>
              <a:t>NG</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EA04868B-8857-F736-8436-E570933F827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FA20F566-0354-0D2B-5395-CD4228827A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D365F7D5-7E25-9686-BF9D-B34BA989844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61282036-6432-A0B9-FACB-50F9BF0BC2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E3B7F122-96E3-EE7B-E203-439B3A5626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E89310E-28E2-1A54-97CA-E577887A651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755F5E97-9A4A-84EB-2D13-D0DF3CE9A0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46316AB-120F-6ACF-71FD-4465A03D891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75E7B97A-7167-95AB-CFBF-C6A314F7733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A6E7CF04-96BF-3353-EF1E-C487B8F937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66B905B2-61DA-8A35-D05E-49B55B3CFC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43EC374E-C97B-346A-9154-CA44DBB6CC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49A82457-7E9A-AEBB-3C41-8D74275AB25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F8A39FE9-B8D8-15A2-490B-7481C741D19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E3145CCE-318D-24C4-4728-10CE24CCF34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BDF7941E-804D-8984-21A1-C5C44AFA6F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1D1206DA-0DEB-D84D-BC33-D3E241C7BF4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DD249D96-B5F8-F1D7-6A21-E1B5F5F920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644BA7B5-8208-EB8B-83E3-6B994AF461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F59C8932-CF53-3058-A794-7CA170C9F6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3A0210E9-98C5-BDF3-F342-7C190989BC4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5F1A37F2-F4D3-22E5-2C00-AC1ECA8984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23485829-F028-498A-F458-D8DEDB62A4D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86CFF79-623C-7399-B66E-426DAFE6E39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A8AF14E-23C4-380C-1501-88D42CC564F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9803A706-2DF4-4E3A-6B64-343D5578B4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F8963BB-A769-40D0-4162-E512B1D5461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A1432210-986D-DF72-8D85-6AD9A699B90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AD10241-C952-B3CA-2073-C1EF82C5D9A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AC7567B3-CA41-B641-9232-A691DAD7CFA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0F65CE8-D2D9-BABC-9DF9-9E8087D473A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C079DA78-96D1-B500-4911-D807C3C79CC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237F72AE-22A2-2FAC-67F3-718884C0E775}"/>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98AB785B-7A56-071B-5D23-6D90FB7D257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7DB22E59-675F-7F15-215B-9D165B5E85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B936EE24-5A42-78C5-658E-5F74F25C6C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2393A9B6-5C75-7718-43ED-C559C09BFF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B75B4608-7A9C-A33A-76DC-0DB4033953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0F760FEB-6844-075A-C4E6-E0273A0B2E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64A919D8-9F67-83D4-99BE-DAFF03F8F6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AE87FA7-B06B-2847-BCA5-614F55EEDB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CFB2AE4B-E23B-C1C1-B0AF-741B17BF03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B3E44725-020E-99C6-A6FB-9CCDF98F34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903F6FE1-D623-0DA0-CD22-AA3229E52C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A61A1568-0E05-5824-C95A-E509C60AAC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FDA248C8-F6B2-2769-FDD2-4D59B59987C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51C3AE57-70A7-5D05-DCD4-E75B31E9D8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110C4329-32B0-2557-CEE6-70ABE56C73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A8C659A0-5D1B-86A9-CF05-1AFF438060A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F1C676D9-A0DD-9E9C-2DBA-F14199C5D71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C79612ED-5798-9695-E098-C5D6AAA859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DE4E4C8C-95DA-CD02-FFA9-3D71FF3418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F38FFA12-82FF-9CDF-0403-F918E7A03FE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84F40240-DC20-8FBF-6F77-136EA8C1E3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5963DB62-4328-A97D-36D2-5B3F1A92EC9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C78026E9-D104-804C-FC6C-074298FCF25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217C16DB-669D-8E67-2D93-3CD6ED9FD14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20E8D94B-A9A5-4E70-2F50-5B12A6513E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5A6BF590-E446-D98A-1162-3A51F734F2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030301AF-0C83-8E60-B5D3-5A08A1E4A7A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9026B0CC-4947-F6E9-B5DD-8657DEFB956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2DBFDB59-82D5-CB3F-74D5-DE843C1C0B1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8D45287B-8BB2-D49D-EF6E-6F111E7873F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E6FC7E7A-C05B-3D6B-4486-B731282FE63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43237F65-E60A-32BF-E96B-A66F2099B2E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365C9CA4-A518-24E9-FA2B-B3E446FA50E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B66DCA35-1EBB-C24F-ADA5-29D77B1B913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41A9DA7D-FBB3-0568-F275-23299D3D494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89BA4EA-AB70-498B-4A4B-F4E4499EAC8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BA0AC1C7-E66E-402F-3FBC-F3C38694502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2895DFB4-2B7E-D190-4157-5D8F4919524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E2944843-FAC6-9E5E-0428-46D2A3E04FD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F02E7E2F-3F8B-B845-6815-E8F2436A68A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BEB0461E-5ABB-C547-26DD-937387BC7AE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0E71B82E-5551-0C60-A1D5-7A0869DFB4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B920D3CE-6184-1B44-C971-1E7146023CB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B4143B78-B6C9-1B99-0DC9-D9974BAC3AA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2FC104D5-448B-3929-D5E4-1364412F5C2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ADE371D-DF5A-AFBF-E0C4-4ADC548E357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E189032B-2AB0-161B-925A-F2A8DE90974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1AF59833-5039-F05F-2B62-51E599E1BAA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BC811960-CF9C-DAA7-E476-D0BB4C32D2D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DF20F374-4BC8-9FC8-9A4F-2E076CCDCABA}"/>
              </a:ext>
            </a:extLst>
          </p:cNvPr>
          <p:cNvSpPr txBox="1"/>
          <p:nvPr/>
        </p:nvSpPr>
        <p:spPr>
          <a:xfrm>
            <a:off x="1537097" y="3456489"/>
            <a:ext cx="9117806" cy="1569660"/>
          </a:xfrm>
          <a:prstGeom prst="rect">
            <a:avLst/>
          </a:prstGeom>
          <a:solidFill>
            <a:schemeClr val="bg1"/>
          </a:solidFill>
        </p:spPr>
        <p:txBody>
          <a:bodyPr wrap="square">
            <a:spAutoFit/>
          </a:bodyPr>
          <a:lstStyle/>
          <a:p>
            <a:pPr algn="just"/>
            <a:r>
              <a:rPr lang="en-US" sz="2400">
                <a:solidFill>
                  <a:srgbClr val="00B050"/>
                </a:solidFill>
                <a:latin typeface="Arial" panose="020B0604020202020204" pitchFamily="34" charset="0"/>
                <a:cs typeface="Arial" panose="020B0604020202020204" pitchFamily="34" charset="0"/>
              </a:rPr>
              <a:t>Mục I Bài 1 SGK: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Bảo vệ vững chắc độc lập, chủ quyền, thống nhất, toàn vẹn lãnh thổ của Tổ quốc, bảo vệ </a:t>
            </a:r>
            <a:r>
              <a:rPr lang="en-GB" sz="2400">
                <a:solidFill>
                  <a:srgbClr val="FF0000"/>
                </a:solidFill>
                <a:latin typeface="Arial" panose="020B0604020202020204" pitchFamily="34" charset="0"/>
                <a:cs typeface="Arial" panose="020B0604020202020204" pitchFamily="34" charset="0"/>
              </a:rPr>
              <a:t>Đảng</a:t>
            </a:r>
            <a:r>
              <a:rPr lang="en-GB" sz="2400">
                <a:latin typeface="Arial" panose="020B0604020202020204" pitchFamily="34" charset="0"/>
                <a:cs typeface="Arial" panose="020B0604020202020204" pitchFamily="34" charset="0"/>
              </a:rPr>
              <a:t>, Nhà nước, nhân dân, chế độ xã hội chủ nghĩa, nền văn hoá và lợi ích quốc gia – dân tộc;</a:t>
            </a:r>
            <a:r>
              <a:rPr lang="vi-VN" sz="2400">
                <a:latin typeface="Arial" panose="020B0604020202020204" pitchFamily="34" charset="0"/>
                <a:cs typeface="Arial" panose="020B0604020202020204" pitchFamily="34" charset="0"/>
              </a:rPr>
              <a:t>...</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F1098371-CF6A-4EE8-8C19-D7131708BA48}"/>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044A37D7-45AF-4204-B038-6FA49D6CA9A1}"/>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63F29179-9466-4F88-BB5C-1761B047D9C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97897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84"/>
                                        </p:tgtEl>
                                        <p:attrNameLst>
                                          <p:attrName>style.visibility</p:attrName>
                                        </p:attrNameLst>
                                      </p:cBhvr>
                                      <p:to>
                                        <p:strVal val="visible"/>
                                      </p:to>
                                    </p:set>
                                    <p:animEffect transition="in" filter="barn(inVertical)">
                                      <p:cBhvr>
                                        <p:cTn id="10" dur="500"/>
                                        <p:tgtEl>
                                          <p:spTgt spid="1084"/>
                                        </p:tgtEl>
                                      </p:cBhvr>
                                    </p:animEffect>
                                  </p:childTnLst>
                                </p:cTn>
                              </p:par>
                              <p:par>
                                <p:cTn id="11" presetID="1" presetClass="mediacall" presetSubtype="0" fill="hold" nodeType="withEffect">
                                  <p:stCondLst>
                                    <p:cond delay="0"/>
                                  </p:stCondLst>
                                  <p:childTnLst>
                                    <p:cmd type="call" cmd="playFrom(0.0)">
                                      <p:cBhvr>
                                        <p:cTn id="12" dur="1933" fill="hold"/>
                                        <p:tgtEl>
                                          <p:spTgt spid="2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04653"/>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927411" y="149680"/>
            <a:ext cx="10094258" cy="125939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Times New Roman" panose="02020603050405020304" pitchFamily="18" charset="0"/>
                <a:ea typeface="Calibri" panose="020F0502020204030204" pitchFamily="34" charset="0"/>
              </a:rPr>
              <a:t>T</a:t>
            </a:r>
            <a:r>
              <a:rPr lang="en-GB" sz="2400" b="1">
                <a:solidFill>
                  <a:srgbClr val="000000"/>
                </a:solidFill>
                <a:effectLst/>
                <a:latin typeface="Times New Roman" panose="02020603050405020304" pitchFamily="18" charset="0"/>
                <a:ea typeface="Calibri" panose="020F0502020204030204" pitchFamily="34" charset="0"/>
              </a:rPr>
              <a:t>ổng thể nói chung những giá trị vật chất và tinh thần do con người sáng tạo ra trong quá trình lịch sử.</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02191" y="1911354"/>
            <a:ext cx="5144698" cy="104699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VĂN H</a:t>
            </a:r>
            <a:r>
              <a:rPr lang="en-US" sz="3200" b="1">
                <a:solidFill>
                  <a:srgbClr val="FF0000"/>
                </a:solidFill>
                <a:latin typeface="Times New Roman" panose="02020603050405020304" pitchFamily="18" charset="0"/>
                <a:cs typeface="Times New Roman" panose="02020603050405020304" pitchFamily="18" charset="0"/>
              </a:rPr>
              <a:t>O</a:t>
            </a:r>
            <a:r>
              <a:rPr lang="en-US" sz="3200" b="1">
                <a:solidFill>
                  <a:schemeClr val="tx1"/>
                </a:solidFill>
                <a:latin typeface="Times New Roman" panose="02020603050405020304" pitchFamily="18" charset="0"/>
                <a:cs typeface="Times New Roman" panose="02020603050405020304" pitchFamily="18" charset="0"/>
              </a:rPr>
              <a:t>Á</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32709253-B529-2EE3-648F-010113BE65B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395FF08-3E78-C0E4-1945-4B9AFF6696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EA11D7A-E34D-497F-0664-213E7B419F5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BF15888-19D1-B7FF-C892-8BEB500EEC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CFB431B4-B7A4-F25A-CD94-28818EF4A1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B25C63A-E4CE-5C18-46D3-7A056D88DA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5088FBCF-A1DC-504E-BC59-11DC966B39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07A82721-6570-8F7E-19B4-87C70D95818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90D94AF8-BE5F-5F4E-C029-00BD73A399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4EE11639-DD5A-2629-0C1A-19AD3B5EC43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9F2FD31-33F3-312B-D9FA-AE859A5228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297E4CB9-23ED-35A0-BB82-434333C0BC4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03A39D7B-32B5-37EE-D03A-24F358C82C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EB44EB22-CE3C-7AA7-CC1D-C9A69AA60E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4AB3C045-BD6A-08F8-72C7-0B1E2D5B92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7D0A2705-D86D-04C9-D77B-18C0617C3ED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9E280A9C-8974-7433-C2B4-44EA4BC116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4FE35BC-9A27-94CB-E947-B9702F5AB7D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BA3D5768-C67C-0AB7-07B2-17FA065081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A14BB502-4538-C58C-7016-DD67F9702B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1F5DC2E7-456E-20B9-7AB6-94915AF45A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0815097D-91FE-8590-007B-86746090BD0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C6633974-261E-BE42-D7CD-1BDAFB240D2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3E503B2A-B7F0-C1F1-AAFA-F59A78D10A6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E12CB466-79A3-3DA7-383B-2B5F38559FC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53D225C6-2F7E-1B14-1D77-B95C2D159DC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1661409B-E37E-B36B-AEE4-DCD0261FE08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B037A67B-51BB-8A8E-7F9F-B27D1CB4BC2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EBE99C78-B471-B286-DF8F-C4E346F4A4C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82DB0DE-B28B-80F7-AF64-80B164FD78D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0F022C7-C501-9977-E0E4-ADC062C82EA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9EB989FC-D304-41DB-1E1B-8A2CEC8196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F1A1381D-F566-753D-D553-6EC7CC4ED0D1}"/>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1B0F970A-A62B-C48F-7265-87DAEC5CCEA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829AA40F-9FF7-28F9-2B75-22AB61E593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CAC6B62F-8A12-28D0-26AB-7E6B9CC8B3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7FAC1309-00AD-D8DE-67E0-8C9458A1D7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56EB0231-C2A1-0726-EBA1-2ACE9A473D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7B2E0ECA-1654-A503-0E35-64FC63A269B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703B648C-38B1-4DEA-FB0B-2F113AA64F8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ED02CA90-E74E-58F6-2779-951FC15CFB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B9D32963-1246-DDD6-0BF4-EABAC65689C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EA9B9242-CFB3-26A7-7B42-30E8FE0E0A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17057678-3C8D-B149-0BFD-A126E4E1EC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31FAB09C-1E8C-3E14-1F1F-7D760E8E233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A4885164-14FA-1BBA-3ED0-AEB864CBB7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CCD03EB0-E230-C337-84B5-3648B91C97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81A9220A-B7C7-9A14-12EE-83C6F09FCE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07EF15D0-EDAD-6C17-8376-FE0F96B04B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66DA694F-7659-5D1A-4318-D2B3622AD0B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236E6173-0661-CF09-2CA1-023C41CAC4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AB3EF004-0E09-24D6-0A73-CC616E925C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68B42A7D-1171-D83D-1C6B-7CBDA23399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72336BE2-47A0-29F3-97DB-E751ADC4C6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D42D4025-30BF-A073-01B3-56093C08762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CE10F5F2-0DD9-E2FF-5092-E5CD802F6C1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9CD1144C-0E5A-6F9F-BE67-AF04B5F528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54E9E33B-759E-AC7B-FE49-D1D2D12D67B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E1702F3D-8EE0-4856-C403-499B228FFE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6845B19C-F55B-99ED-7C45-10804ABFAAF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38AE07CD-2D1F-35A4-B4C3-829166CEF86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4FF6C16C-4AA9-1B18-9F56-1E1C1A90B4C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32877E34-333C-A0FD-56FA-8924805D6C5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DA504A3F-593F-3016-D919-E7B94DD19D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924D22E7-F98C-97C5-D058-206B2E4059B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425D32D4-8E8A-0D20-8B63-5F460BFA17C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25D533FC-1600-36CE-80BA-ACDE9083F41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B4CB9F94-3F42-B65F-F3C0-185DDA31491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0E2D1290-B437-CE73-6E50-E61F266CDD2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7D2A7936-5612-563A-7C04-4EF5580ECA4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66D50035-1102-9A02-2D8E-FEA0CBB18CA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CA5492A8-3441-F354-5475-ADCD2AAF0F5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E728A241-9E11-E5AB-E170-2FFE2F1640C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9132B35A-5819-1A93-FC2E-C6216C36BA1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EA1775E7-6288-A415-3223-01525EA84B9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07BE2EE6-A30C-2DD7-079A-032B6B98F9F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0F3F0362-AC35-D200-FBC3-8E26FA30E44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10D52B49-5C65-1912-BF5E-B579A626AB5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FF84BD73-BB67-90D2-9A4C-D81EA47C63A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D78A0C2E-C02A-1252-DA20-D6391DA67A7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0B902849-F91F-F19D-E6E3-A46A9AE8598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E156AFCF-F4D6-3E31-C59F-06C54E4E1F1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D0EFB805-BD15-68A6-C31A-4DD8528E78FC}"/>
              </a:ext>
            </a:extLst>
          </p:cNvPr>
          <p:cNvSpPr txBox="1"/>
          <p:nvPr/>
        </p:nvSpPr>
        <p:spPr>
          <a:xfrm>
            <a:off x="1651564" y="3429000"/>
            <a:ext cx="8888873" cy="1200329"/>
          </a:xfrm>
          <a:prstGeom prst="rect">
            <a:avLst/>
          </a:prstGeom>
          <a:solidFill>
            <a:schemeClr val="bg1"/>
          </a:solidFill>
        </p:spPr>
        <p:txBody>
          <a:bodyPr wrap="square">
            <a:spAutoFit/>
          </a:bodyPr>
          <a:lstStyle/>
          <a:p>
            <a:pPr algn="just"/>
            <a:r>
              <a:rPr lang="en-US" sz="2400">
                <a:solidFill>
                  <a:srgbClr val="00B050"/>
                </a:solidFill>
                <a:latin typeface="Arial" panose="020B0604020202020204" pitchFamily="34" charset="0"/>
                <a:cs typeface="Arial" panose="020B0604020202020204" pitchFamily="34" charset="0"/>
              </a:rPr>
              <a:t>Mục I Bài 1 SGK: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Xây dựng sức mạnh tổng hợp của đất nước về chính trị, tư tưởng, kinh tế, xã hội, </a:t>
            </a:r>
            <a:r>
              <a:rPr lang="en-GB" sz="2400">
                <a:solidFill>
                  <a:srgbClr val="FF0000"/>
                </a:solidFill>
                <a:latin typeface="Arial" panose="020B0604020202020204" pitchFamily="34" charset="0"/>
                <a:cs typeface="Arial" panose="020B0604020202020204" pitchFamily="34" charset="0"/>
              </a:rPr>
              <a:t>văn hoá</a:t>
            </a:r>
            <a:r>
              <a:rPr lang="en-GB" sz="2400">
                <a:latin typeface="Arial" panose="020B0604020202020204" pitchFamily="34" charset="0"/>
                <a:cs typeface="Arial" panose="020B0604020202020204" pitchFamily="34" charset="0"/>
              </a:rPr>
              <a:t>, quốc phòng, an ninh, đối ngoại.</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294F8C92-D7F7-49D3-9BBB-D301CB0C8CD1}"/>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A9A933EE-0E2C-4A4C-963F-4B6D34AC77FB}"/>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E39800DD-55BE-403E-8410-90EDC09C69F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664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84"/>
                                        </p:tgtEl>
                                        <p:attrNameLst>
                                          <p:attrName>style.visibility</p:attrName>
                                        </p:attrNameLst>
                                      </p:cBhvr>
                                      <p:to>
                                        <p:strVal val="visible"/>
                                      </p:to>
                                    </p:set>
                                    <p:animEffect transition="in" filter="barn(inVertical)">
                                      <p:cBhvr>
                                        <p:cTn id="10" dur="500"/>
                                        <p:tgtEl>
                                          <p:spTgt spid="1084"/>
                                        </p:tgtEl>
                                      </p:cBhvr>
                                    </p:animEffect>
                                  </p:childTnLst>
                                </p:cTn>
                              </p:par>
                              <p:par>
                                <p:cTn id="11" presetID="1" presetClass="mediacall" presetSubtype="0" fill="hold" nodeType="withEffect">
                                  <p:stCondLst>
                                    <p:cond delay="0"/>
                                  </p:stCondLst>
                                  <p:childTnLst>
                                    <p:cmd type="call" cmd="playFrom(0.0)">
                                      <p:cBhvr>
                                        <p:cTn id="12" dur="1933" fill="hold"/>
                                        <p:tgtEl>
                                          <p:spTgt spid="2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TextBox 28">
            <a:extLst>
              <a:ext uri="{FF2B5EF4-FFF2-40B4-BE49-F238E27FC236}">
                <a16:creationId xmlns:a16="http://schemas.microsoft.com/office/drawing/2014/main" id="{AC8D0E18-90BE-49BB-817D-9F0BE8B36636}"/>
              </a:ext>
            </a:extLst>
          </p:cNvPr>
          <p:cNvSpPr txBox="1"/>
          <p:nvPr/>
        </p:nvSpPr>
        <p:spPr>
          <a:xfrm>
            <a:off x="171908" y="1211583"/>
            <a:ext cx="4289252" cy="5047536"/>
          </a:xfrm>
          <a:prstGeom prst="rect">
            <a:avLst/>
          </a:prstGeom>
          <a:noFill/>
          <a:ln>
            <a:solidFill>
              <a:srgbClr val="00B050"/>
            </a:solidFill>
          </a:ln>
        </p:spPr>
        <p:txBody>
          <a:bodyPr wrap="square">
            <a:spAutoFit/>
          </a:bodyPr>
          <a:lstStyle/>
          <a:p>
            <a:pPr algn="ctr"/>
            <a:r>
              <a:rPr lang="en-US" sz="1400" b="0" i="0" dirty="0">
                <a:solidFill>
                  <a:srgbClr val="00B050"/>
                </a:solidFill>
                <a:effectLst/>
                <a:latin typeface="Noto Serif" panose="020B0604020202020204" pitchFamily="18" charset="0"/>
              </a:rPr>
              <a:t>(</a:t>
            </a:r>
            <a:r>
              <a:rPr lang="en-US" sz="1400" b="0" i="0" dirty="0" err="1">
                <a:solidFill>
                  <a:srgbClr val="00B050"/>
                </a:solidFill>
                <a:effectLst/>
                <a:latin typeface="Noto Serif" panose="020B0604020202020204" pitchFamily="18" charset="0"/>
              </a:rPr>
              <a:t>Hình</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ảnh</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học</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sinh</a:t>
            </a:r>
            <a:r>
              <a:rPr lang="en-US" sz="1400" b="0" i="0" dirty="0">
                <a:solidFill>
                  <a:srgbClr val="00B050"/>
                </a:solidFill>
                <a:effectLst/>
                <a:latin typeface="Noto Serif" panose="020B0604020202020204" pitchFamily="18" charset="0"/>
              </a:rPr>
              <a:t> </a:t>
            </a:r>
            <a:endParaRPr lang="vi-VN" sz="1400" b="0" i="0" dirty="0">
              <a:solidFill>
                <a:srgbClr val="00B050"/>
              </a:solidFill>
              <a:effectLst/>
              <a:latin typeface="Noto Serif" panose="020B0604020202020204" pitchFamily="18" charset="0"/>
            </a:endParaRPr>
          </a:p>
          <a:p>
            <a:pPr algn="ctr"/>
            <a:r>
              <a:rPr lang="en-US" sz="1400" b="0" i="0" dirty="0" err="1">
                <a:solidFill>
                  <a:srgbClr val="00B050"/>
                </a:solidFill>
                <a:effectLst/>
                <a:latin typeface="Noto Serif" panose="020B0604020202020204" pitchFamily="18" charset="0"/>
              </a:rPr>
              <a:t>nhà</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trường</a:t>
            </a:r>
            <a:r>
              <a:rPr lang="vi-VN" sz="1400" b="0" i="0" dirty="0">
                <a:solidFill>
                  <a:srgbClr val="00B050"/>
                </a:solidFill>
                <a:effectLst/>
                <a:latin typeface="Noto Serif" panose="020B0604020202020204" pitchFamily="18" charset="0"/>
              </a:rPr>
              <a:t>/lớp học</a:t>
            </a:r>
            <a:r>
              <a:rPr lang="en-US" sz="1400" b="0" i="0" dirty="0">
                <a:solidFill>
                  <a:srgbClr val="00B050"/>
                </a:solidFill>
                <a:effectLst/>
                <a:latin typeface="Noto Serif" panose="020B0604020202020204" pitchFamily="18" charset="0"/>
              </a:rPr>
              <a:t> </a:t>
            </a:r>
            <a:r>
              <a:rPr lang="en-US" sz="1400" b="0" i="0" dirty="0" err="1">
                <a:solidFill>
                  <a:srgbClr val="00B050"/>
                </a:solidFill>
                <a:effectLst/>
                <a:latin typeface="Noto Serif" panose="020B0604020202020204" pitchFamily="18" charset="0"/>
              </a:rPr>
              <a:t>nơi</a:t>
            </a:r>
            <a:r>
              <a:rPr lang="en-US" sz="1400" b="0" i="0" dirty="0">
                <a:solidFill>
                  <a:srgbClr val="00B050"/>
                </a:solidFill>
                <a:effectLst/>
                <a:latin typeface="Noto Serif" panose="020B0604020202020204" pitchFamily="18" charset="0"/>
              </a:rPr>
              <a:t> GV </a:t>
            </a:r>
            <a:r>
              <a:rPr lang="en-US" sz="1400" b="0" i="0" dirty="0" err="1">
                <a:solidFill>
                  <a:srgbClr val="00B050"/>
                </a:solidFill>
                <a:effectLst/>
                <a:latin typeface="Noto Serif" panose="020B0604020202020204" pitchFamily="18" charset="0"/>
              </a:rPr>
              <a:t>dạy</a:t>
            </a:r>
            <a:r>
              <a:rPr lang="en-US" sz="1400" b="0" i="0" dirty="0">
                <a:solidFill>
                  <a:srgbClr val="00B050"/>
                </a:solidFill>
                <a:effectLst/>
                <a:latin typeface="Noto Serif" panose="020B0604020202020204" pitchFamily="18" charset="0"/>
              </a:rPr>
              <a:t>)</a:t>
            </a: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b="0" i="0" dirty="0">
              <a:solidFill>
                <a:srgbClr val="00B050"/>
              </a:solidFill>
              <a:effectLst/>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latin typeface="Noto Serif" panose="020B0604020202020204" pitchFamily="18" charset="0"/>
            </a:endParaRPr>
          </a:p>
          <a:p>
            <a:pPr algn="ctr"/>
            <a:endParaRPr lang="en-US" sz="1400" dirty="0">
              <a:solidFill>
                <a:srgbClr val="00B050"/>
              </a:solidFill>
            </a:endParaRPr>
          </a:p>
        </p:txBody>
      </p:sp>
      <p:pic>
        <p:nvPicPr>
          <p:cNvPr id="4" name="Picture 3">
            <a:extLst>
              <a:ext uri="{FF2B5EF4-FFF2-40B4-BE49-F238E27FC236}">
                <a16:creationId xmlns:a16="http://schemas.microsoft.com/office/drawing/2014/main" id="{83747FEF-1D8E-4759-B1AD-CFA5082FDD89}"/>
              </a:ext>
            </a:extLst>
          </p:cNvPr>
          <p:cNvPicPr>
            <a:picLocks noChangeAspect="1"/>
          </p:cNvPicPr>
          <p:nvPr/>
        </p:nvPicPr>
        <p:blipFill>
          <a:blip r:embed="rId4"/>
          <a:stretch>
            <a:fillRect/>
          </a:stretch>
        </p:blipFill>
        <p:spPr>
          <a:xfrm>
            <a:off x="4461160" y="43069"/>
            <a:ext cx="7613328" cy="666843"/>
          </a:xfrm>
          <a:prstGeom prst="rect">
            <a:avLst/>
          </a:prstGeom>
        </p:spPr>
      </p:pic>
      <p:pic>
        <p:nvPicPr>
          <p:cNvPr id="3" name="Picture 2">
            <a:extLst>
              <a:ext uri="{FF2B5EF4-FFF2-40B4-BE49-F238E27FC236}">
                <a16:creationId xmlns:a16="http://schemas.microsoft.com/office/drawing/2014/main" id="{FD7A8CFB-B7F3-4A7D-8BDA-328B18DAB268}"/>
              </a:ext>
            </a:extLst>
          </p:cNvPr>
          <p:cNvPicPr>
            <a:picLocks noChangeAspect="1"/>
          </p:cNvPicPr>
          <p:nvPr/>
        </p:nvPicPr>
        <p:blipFill>
          <a:blip r:embed="rId5"/>
          <a:stretch>
            <a:fillRect/>
          </a:stretch>
        </p:blipFill>
        <p:spPr>
          <a:xfrm>
            <a:off x="4885292" y="685417"/>
            <a:ext cx="352474" cy="5487166"/>
          </a:xfrm>
          <a:prstGeom prst="rect">
            <a:avLst/>
          </a:prstGeom>
        </p:spPr>
      </p:pic>
      <p:pic>
        <p:nvPicPr>
          <p:cNvPr id="7" name="Picture 6">
            <a:extLst>
              <a:ext uri="{FF2B5EF4-FFF2-40B4-BE49-F238E27FC236}">
                <a16:creationId xmlns:a16="http://schemas.microsoft.com/office/drawing/2014/main" id="{246B2504-6CA5-4500-9F23-8688EFFAD53A}"/>
              </a:ext>
            </a:extLst>
          </p:cNvPr>
          <p:cNvPicPr>
            <a:picLocks noChangeAspect="1"/>
          </p:cNvPicPr>
          <p:nvPr/>
        </p:nvPicPr>
        <p:blipFill>
          <a:blip r:embed="rId6"/>
          <a:stretch>
            <a:fillRect/>
          </a:stretch>
        </p:blipFill>
        <p:spPr>
          <a:xfrm>
            <a:off x="5228529" y="868449"/>
            <a:ext cx="6677957" cy="838317"/>
          </a:xfrm>
          <a:prstGeom prst="rect">
            <a:avLst/>
          </a:prstGeom>
        </p:spPr>
      </p:pic>
      <p:pic>
        <p:nvPicPr>
          <p:cNvPr id="11" name="Picture 10">
            <a:extLst>
              <a:ext uri="{FF2B5EF4-FFF2-40B4-BE49-F238E27FC236}">
                <a16:creationId xmlns:a16="http://schemas.microsoft.com/office/drawing/2014/main" id="{C3FB9349-5A9F-4D7C-A139-AEC2FC79DBC2}"/>
              </a:ext>
            </a:extLst>
          </p:cNvPr>
          <p:cNvPicPr>
            <a:picLocks noChangeAspect="1"/>
          </p:cNvPicPr>
          <p:nvPr/>
        </p:nvPicPr>
        <p:blipFill>
          <a:blip r:embed="rId7"/>
          <a:stretch>
            <a:fillRect/>
          </a:stretch>
        </p:blipFill>
        <p:spPr>
          <a:xfrm>
            <a:off x="5237766" y="2213222"/>
            <a:ext cx="1352739" cy="2400635"/>
          </a:xfrm>
          <a:prstGeom prst="rect">
            <a:avLst/>
          </a:prstGeom>
        </p:spPr>
      </p:pic>
      <p:pic>
        <p:nvPicPr>
          <p:cNvPr id="15" name="Picture 14">
            <a:extLst>
              <a:ext uri="{FF2B5EF4-FFF2-40B4-BE49-F238E27FC236}">
                <a16:creationId xmlns:a16="http://schemas.microsoft.com/office/drawing/2014/main" id="{6003AF79-88E0-411E-81F6-B2E6D9ADBA1C}"/>
              </a:ext>
            </a:extLst>
          </p:cNvPr>
          <p:cNvPicPr>
            <a:picLocks noChangeAspect="1"/>
          </p:cNvPicPr>
          <p:nvPr/>
        </p:nvPicPr>
        <p:blipFill>
          <a:blip r:embed="rId8"/>
          <a:stretch>
            <a:fillRect/>
          </a:stretch>
        </p:blipFill>
        <p:spPr>
          <a:xfrm>
            <a:off x="6590505" y="1887023"/>
            <a:ext cx="5344271" cy="743054"/>
          </a:xfrm>
          <a:prstGeom prst="rect">
            <a:avLst/>
          </a:prstGeom>
        </p:spPr>
      </p:pic>
      <p:pic>
        <p:nvPicPr>
          <p:cNvPr id="17" name="Picture 16">
            <a:extLst>
              <a:ext uri="{FF2B5EF4-FFF2-40B4-BE49-F238E27FC236}">
                <a16:creationId xmlns:a16="http://schemas.microsoft.com/office/drawing/2014/main" id="{7D5174CD-960E-4B3A-A3D4-C7CE02570AAC}"/>
              </a:ext>
            </a:extLst>
          </p:cNvPr>
          <p:cNvPicPr>
            <a:picLocks noChangeAspect="1"/>
          </p:cNvPicPr>
          <p:nvPr/>
        </p:nvPicPr>
        <p:blipFill>
          <a:blip r:embed="rId9"/>
          <a:stretch>
            <a:fillRect/>
          </a:stretch>
        </p:blipFill>
        <p:spPr>
          <a:xfrm>
            <a:off x="6581560" y="2644065"/>
            <a:ext cx="5334744" cy="1057423"/>
          </a:xfrm>
          <a:prstGeom prst="rect">
            <a:avLst/>
          </a:prstGeom>
        </p:spPr>
      </p:pic>
      <p:pic>
        <p:nvPicPr>
          <p:cNvPr id="19" name="Picture 18">
            <a:extLst>
              <a:ext uri="{FF2B5EF4-FFF2-40B4-BE49-F238E27FC236}">
                <a16:creationId xmlns:a16="http://schemas.microsoft.com/office/drawing/2014/main" id="{F986B6EF-876C-48FC-B091-163C3F8C60B7}"/>
              </a:ext>
            </a:extLst>
          </p:cNvPr>
          <p:cNvPicPr>
            <a:picLocks noChangeAspect="1"/>
          </p:cNvPicPr>
          <p:nvPr/>
        </p:nvPicPr>
        <p:blipFill>
          <a:blip r:embed="rId10"/>
          <a:stretch>
            <a:fillRect/>
          </a:stretch>
        </p:blipFill>
        <p:spPr>
          <a:xfrm>
            <a:off x="6584205" y="3700285"/>
            <a:ext cx="5344271" cy="1743318"/>
          </a:xfrm>
          <a:prstGeom prst="rect">
            <a:avLst/>
          </a:prstGeom>
        </p:spPr>
      </p:pic>
      <p:pic>
        <p:nvPicPr>
          <p:cNvPr id="21" name="Picture 20">
            <a:extLst>
              <a:ext uri="{FF2B5EF4-FFF2-40B4-BE49-F238E27FC236}">
                <a16:creationId xmlns:a16="http://schemas.microsoft.com/office/drawing/2014/main" id="{F6794C6F-2841-4149-97C3-FF27D8F2B09B}"/>
              </a:ext>
            </a:extLst>
          </p:cNvPr>
          <p:cNvPicPr>
            <a:picLocks noChangeAspect="1"/>
          </p:cNvPicPr>
          <p:nvPr/>
        </p:nvPicPr>
        <p:blipFill>
          <a:blip r:embed="rId11"/>
          <a:stretch>
            <a:fillRect/>
          </a:stretch>
        </p:blipFill>
        <p:spPr>
          <a:xfrm>
            <a:off x="5232609" y="5536270"/>
            <a:ext cx="6668431" cy="1171739"/>
          </a:xfrm>
          <a:prstGeom prst="rect">
            <a:avLst/>
          </a:prstGeom>
        </p:spPr>
      </p:pic>
    </p:spTree>
    <p:extLst>
      <p:ext uri="{BB962C8B-B14F-4D97-AF65-F5344CB8AC3E}">
        <p14:creationId xmlns:p14="http://schemas.microsoft.com/office/powerpoint/2010/main" val="3731190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36356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770859" y="181592"/>
            <a:ext cx="10255622" cy="1642568"/>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a:solidFill>
                  <a:schemeClr val="tx1">
                    <a:lumMod val="95000"/>
                    <a:lumOff val="5000"/>
                  </a:schemeClr>
                </a:solidFill>
                <a:latin typeface="Times New Roman" panose="02020603050405020304" pitchFamily="18" charset="0"/>
                <a:cs typeface="Times New Roman" panose="02020603050405020304" pitchFamily="18" charset="0"/>
              </a:rPr>
              <a:t>C</a:t>
            </a:r>
            <a:r>
              <a:rPr lang="en-GB" sz="2400" b="1">
                <a:solidFill>
                  <a:schemeClr val="tx1">
                    <a:lumMod val="95000"/>
                    <a:lumOff val="5000"/>
                  </a:schemeClr>
                </a:solidFill>
                <a:latin typeface="Times New Roman" panose="02020603050405020304" pitchFamily="18" charset="0"/>
                <a:cs typeface="Times New Roman" panose="02020603050405020304" pitchFamily="18" charset="0"/>
              </a:rPr>
              <a:t>ó khả năng chịu những tác động bất lợi từ bên ngoài mà vẫn giữ nguyên trạng thái, không suy yếu, không biến đổi, không mất đi.</a:t>
            </a:r>
            <a:endParaRPr lang="vi-VN" sz="2400" b="1"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26321" y="2151474"/>
            <a:ext cx="5144698" cy="107582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0000"/>
                </a:solidFill>
                <a:latin typeface="Times New Roman" panose="02020603050405020304" pitchFamily="18" charset="0"/>
                <a:cs typeface="Times New Roman" panose="02020603050405020304" pitchFamily="18" charset="0"/>
              </a:rPr>
              <a:t>V</a:t>
            </a:r>
            <a:r>
              <a:rPr lang="en-US" sz="3200" b="1">
                <a:solidFill>
                  <a:schemeClr val="tx1"/>
                </a:solidFill>
                <a:latin typeface="Times New Roman" panose="02020603050405020304" pitchFamily="18" charset="0"/>
                <a:cs typeface="Times New Roman" panose="02020603050405020304" pitchFamily="18" charset="0"/>
              </a:rPr>
              <a:t>ỮNG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B45B09A2-B4FE-82C4-BCF6-0BE68A62F6A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11684F8-26FE-7665-4ADD-8B20F4DB71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05BF0E35-E1A8-96A8-B736-1033496A30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FC97F27C-A9A5-A07D-2898-0B93B91FA0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127287DA-D68F-875D-BDA9-E862CFFD85B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81C664FF-7D17-554F-5747-2D71D59BC6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52027BC-94F2-1B0A-C910-B7BB41812C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075B8EC5-46DE-01DB-ECF9-B921046AD69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354F844B-CEB7-A743-2C42-465EBA67C4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A0641985-B479-FD1C-2341-F966CDB8A6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050E79E9-8B83-1062-22DC-BD4820F9C03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67BC64F9-9864-3EF1-1217-BB4754FFA4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7D327B2-4A5D-66FF-4C7E-5968324FBF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AD4DA8A9-979A-04F0-2DA6-D483307F93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44BAE745-1D27-3B28-A53A-08E61FD7287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DC7343A1-0238-7316-7AB8-F974BBD294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1CA52EC3-A330-1D35-850E-708275ADE0B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25FED0F3-4AB4-E231-6153-55B10211A09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09B86325-E6D6-635C-1486-C1FBD58CFF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5CB403A6-99D9-CCB9-5261-B901513CCA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D22897EF-A95D-1C78-B584-6848887FD0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E343F50-3F85-A6B4-ED5F-1608EE89645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FE0684F-6664-5892-B5E4-034D3FB0F0D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FBA480E5-857F-50B6-B150-20B3774116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31F5668-9164-2C59-9008-CF3F0FFDBB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B3718B54-028F-C221-A140-268961AE070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FF6B1936-1A04-A785-D7F6-A373EA0561B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193B73D-239E-E6F9-64EC-E6D4758B152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F8F4DD3-7E2E-A585-BC05-B57377FD568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1FB5C303-D6BA-C0AA-D5AF-8DF52709C9D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F9CD39F-2D11-B961-B232-2B86E109027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E9F4745-A856-AF16-00E3-5B41ADCC75D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E4E7A6B-4B13-D58B-C2EB-E87D0881F3DF}"/>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985A06A6-E6B6-188D-2B32-0AC507170AD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97FA9D21-DE87-2A50-5354-FD53D8E3AD4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AB5E1B60-B90C-EF89-E953-C3817C071D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37A4DC62-E2B4-BBD7-4614-AA8497982B7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E22B3C42-91FA-9674-AB45-03103344F4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673D7BC5-AEDA-F521-D985-A9A5174AF2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49EC0C1B-2768-F7A3-A35A-FB55C6F041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94F56B74-B56C-0A1F-6EB0-2B4DD30CF01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54C98A20-3EFF-8249-DBB7-32A49A0389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A851914D-F839-106E-2DA3-0747949652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D7B49979-E2A8-0CB8-FD4C-ECDFB81A04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F585B1DA-6852-1511-8472-459F63750D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E6462261-DCAA-88D2-07B8-2E9B1D0D9BD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43157635-BAC7-1B9F-1585-0B0D0AB4E5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F82F666C-4557-30E0-4B22-BA959B328B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FC5FD48B-3895-3D1B-F21C-9A3EC64C53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79AC0AE4-639A-486F-D89D-DDECC84278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F706EA9A-A229-B9CA-A4CE-8BDCC1F77F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64784761-5E13-3913-40F5-FD65A73511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AD148D95-053D-5536-9F34-EB40013D96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8C36E451-CDCD-4D41-EF82-49A38ECFF9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1EC19EB8-E0F5-CA29-CA4A-3728AF22696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EB4AB627-ED5F-7050-CA9D-93773740E4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13256484-0A72-DF4F-9E5D-0C3596E5544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8FEFE71D-4698-AEAB-4F7A-A67B3963E95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F0E7C721-A19B-77FF-134F-F41E37306F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0A38FA4E-8D1C-BAA3-3147-A07602B18C2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1CA239BA-D584-2B24-7245-D548F0ADCA1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96FB640A-EEAC-DB96-6078-9C349E41059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415451DF-A7FB-AB4C-C264-759AEFA32A0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B7046228-6107-709B-4D39-5A242E98F25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8A4C563A-45E2-07E7-D28D-E3E15F0608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A0D04013-94CE-B7B7-B051-277D68595B4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D470959F-C6EE-26D9-9E63-E2986BCA84A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A3AF4AE8-0AF3-01ED-995E-D4E9D678E4D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FCAE51AA-8FD6-89C2-2DD7-4759773C2C5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5CCB90EA-C6B6-69BE-7E67-EB2E7D1ABA8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058B50BC-ACD5-1913-6C9C-79A9515D943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439BDD7A-C2C0-18EE-DD2A-C2DAEC629AB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1EE16CDA-6680-4956-E8A9-8648A0011EC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BDBD1F96-FD65-11AD-F726-D19B647118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B9117286-AA6B-63CA-DAD9-10E7C741463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726E480A-5FE3-8190-3810-57BF629298E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7B9DC3B2-DA68-A641-9744-45ABD0E03EF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35B73281-BE31-6DAB-B2F5-1B8565F609A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F2538F60-3D8A-47F9-01F2-94CEE2BDE1B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AD3CBC62-F008-E498-3134-4992FB8E809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6D88BBD0-A295-B738-247C-1463A945E81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A04E06C8-2DCB-AAF2-FBE1-55E3CA3DA38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AAE0C2E1-59A1-4E26-A152-D69BFAB75025}"/>
              </a:ext>
            </a:extLst>
          </p:cNvPr>
          <p:cNvSpPr txBox="1"/>
          <p:nvPr/>
        </p:nvSpPr>
        <p:spPr>
          <a:xfrm>
            <a:off x="1531257" y="3429000"/>
            <a:ext cx="9129486" cy="830997"/>
          </a:xfrm>
          <a:prstGeom prst="rect">
            <a:avLst/>
          </a:prstGeom>
          <a:solidFill>
            <a:schemeClr val="bg1"/>
          </a:solidFill>
        </p:spPr>
        <p:txBody>
          <a:bodyPr wrap="square">
            <a:spAutoFit/>
          </a:bodyPr>
          <a:lstStyle/>
          <a:p>
            <a:pPr algn="just"/>
            <a:r>
              <a:rPr lang="en-US" sz="2400">
                <a:solidFill>
                  <a:srgbClr val="00B050"/>
                </a:solidFill>
                <a:latin typeface="Arial" panose="020B0604020202020204" pitchFamily="34" charset="0"/>
                <a:cs typeface="Arial" panose="020B0604020202020204" pitchFamily="34" charset="0"/>
              </a:rPr>
              <a:t>Mục I Bài 1 SGK: </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G</a:t>
            </a:r>
            <a:r>
              <a:rPr lang="en-GB" sz="2400">
                <a:latin typeface="Arial" panose="020B0604020202020204" pitchFamily="34" charset="0"/>
                <a:cs typeface="Arial" panose="020B0604020202020204" pitchFamily="34" charset="0"/>
              </a:rPr>
              <a:t>iữ </a:t>
            </a:r>
            <a:r>
              <a:rPr lang="en-GB" sz="2400">
                <a:solidFill>
                  <a:srgbClr val="FF0000"/>
                </a:solidFill>
                <a:latin typeface="Arial" panose="020B0604020202020204" pitchFamily="34" charset="0"/>
                <a:cs typeface="Arial" panose="020B0604020202020204" pitchFamily="34" charset="0"/>
              </a:rPr>
              <a:t>vững</a:t>
            </a:r>
            <a:r>
              <a:rPr lang="en-GB" sz="2400">
                <a:latin typeface="Arial" panose="020B0604020202020204" pitchFamily="34" charset="0"/>
                <a:cs typeface="Arial" panose="020B0604020202020204" pitchFamily="34" charset="0"/>
              </a:rPr>
              <a:t> môi trường hoà bình, ổn định chính trị, an ninh quốc gia, an ninh con người.</a:t>
            </a:r>
            <a:r>
              <a:rPr lang="en-US" sz="2400">
                <a:latin typeface="Arial" panose="020B0604020202020204" pitchFamily="34" charset="0"/>
                <a:cs typeface="Arial" panose="020B0604020202020204" pitchFamily="34" charset="0"/>
              </a:rPr>
              <a:t>”</a:t>
            </a:r>
            <a:r>
              <a:rPr lang="vi-VN" sz="2400">
                <a:latin typeface="Arial" panose="020B0604020202020204" pitchFamily="34" charset="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A33A06B9-EDAD-4D32-9A0E-56EF10710AC2}"/>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01E87E7B-F6FC-488D-8942-EF0F35E49745}"/>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F5F0D9CE-7586-417B-979B-23F84217352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98459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5018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023802" y="84318"/>
            <a:ext cx="1006659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latin typeface="Times New Roman" panose="02020603050405020304" pitchFamily="18" charset="0"/>
                <a:cs typeface="Times New Roman" panose="02020603050405020304" pitchFamily="18" charset="0"/>
              </a:rPr>
              <a:t>H</a:t>
            </a:r>
            <a:r>
              <a:rPr lang="en-GB" sz="2400" b="1">
                <a:solidFill>
                  <a:schemeClr val="tx1"/>
                </a:solidFill>
                <a:latin typeface="Times New Roman" panose="02020603050405020304" pitchFamily="18" charset="0"/>
                <a:cs typeface="Times New Roman" panose="02020603050405020304" pitchFamily="18" charset="0"/>
              </a:rPr>
              <a:t>oàn toàn, không có một sự hạn chế hay một trường hợp ngoại lệ nào cả.</a:t>
            </a:r>
            <a:endParaRPr lang="vi-VN" sz="239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84752" y="1707219"/>
            <a:ext cx="5144698" cy="946334"/>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TUY</a:t>
            </a:r>
            <a:r>
              <a:rPr lang="en-US" sz="3200" b="1">
                <a:solidFill>
                  <a:srgbClr val="FF0000"/>
                </a:solidFill>
                <a:latin typeface="Times New Roman" panose="02020603050405020304" pitchFamily="18" charset="0"/>
                <a:cs typeface="Times New Roman" panose="02020603050405020304" pitchFamily="18" charset="0"/>
              </a:rPr>
              <a:t>Ệ</a:t>
            </a:r>
            <a:r>
              <a:rPr lang="en-US" sz="3200" b="1">
                <a:solidFill>
                  <a:schemeClr val="tx1"/>
                </a:solidFill>
                <a:latin typeface="Times New Roman" panose="02020603050405020304" pitchFamily="18" charset="0"/>
                <a:cs typeface="Times New Roman" panose="02020603050405020304" pitchFamily="18" charset="0"/>
              </a:rPr>
              <a:t>T ĐỐI</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5B8A4B74-489A-6832-2511-251CF5CBC9B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F9E1347-41BB-1B44-FCFC-74D526A322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65A4E73A-8B99-8FA4-32C0-2A76509B5C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CFC446AE-4A68-85E5-2D82-02ECB1C1F9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1E227B0-8678-F9BC-7429-D15FFCA250A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38A439A-2F2E-D6D7-0240-77BB7F3109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4592670B-DEC4-9886-6DE4-48922A7C73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7D75E28E-C3E3-66DC-CB65-A2A95CF61F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E8297168-A742-FA7B-343C-5E29A21309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297F5CDF-F877-020C-7431-16E1D7ECEE4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7299E3F9-2549-8402-0132-972E21DB1FC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47FD317-37FA-191D-1E24-9AEA1878F9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55C331B-618E-4464-3A73-82AEF2CBAC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639B2BF7-C537-471F-AD9E-4A73F7A9B7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9ED69113-1EC8-E269-0ECF-4CC36CEFD92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947886A-184B-A9AA-CE11-DD58223618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4E0865CC-2732-EF3A-11E8-73917784F6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788B241A-9991-7C3B-CB4C-FAA52363FE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2FBAF852-570E-685A-DF1C-6C6B36C9FD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AFBA83C8-4E23-2902-BBF2-FFF93C5D23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BA649C5A-75FD-C346-9068-EA39FC2754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6BFA433-ACFC-ABE7-1E89-AFF88F36B27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C54A651-5326-1AB7-EA92-7E2B7FCEF78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B9A271AD-F7C2-0D68-F8C8-CD83C7FF5FC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870B421F-68A7-2D66-497B-CAB1873205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2B2168F-BAE6-ECA6-2963-61CE27B23B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5C7EB5C6-7FC1-2386-18BC-E118EC8F9B4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670050B-D812-38AA-099F-4F679CD7A05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60DB341-FFD4-53DC-3F4B-773653AE1D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018CB814-D157-3BD0-30E5-74E94344B74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6B7C6308-8CD3-B3F0-A073-64123E368EC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8E516266-4F0B-AE96-295C-802D53E9402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512D28EC-A045-B657-924D-7EE9EB522C7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0BCF1B32-3899-EDF6-9B0F-F00314EE196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2FB325A1-D7AB-7DB2-689D-FC3D498013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59AB12E4-F2B6-96D0-5156-C95E9DDC3D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F9D9610A-7574-326E-4F3E-9891E0FFF40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0FA1FB5A-5D39-F348-0B7B-12E10E3E58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CB0613F7-27B8-7D09-71AA-05CEEFE7261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225DA907-9385-C74C-573C-F89DB63108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F0EFA772-0090-3D85-DC11-6F881D6880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DD0B9BDA-D52C-A238-1D8D-E19AED51E1B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58FAB26F-BE81-197B-EF05-DCF3512BE5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7426D791-0536-366D-C279-456DC77C5A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5AE28EC1-9145-29BE-31FF-81E062EABD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8494B09B-34D6-DD73-4C98-20B20C3D29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C4D0A022-B6D7-3B91-EB6F-6E24AD0F770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AE975298-ABF0-0103-2C8D-8D6DD868BA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6BD45BC3-AE6E-EEE2-5701-953B7712A0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93FE6280-6D34-074D-DC4A-1C4C457336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D1E4E5D6-C3EF-9BB1-FF98-CAFED59391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A5DAD00D-7248-4449-5760-D874708119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A6329CBC-F928-F623-B433-D9CBE96853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18E8085B-DDB7-59E5-081C-A0F563AEF0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2ECF1211-41CB-0363-F4A0-2C8D48DB53E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C3F2E077-12DB-8986-5640-2F1B0926F85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6FC585DA-10C6-4873-7182-3ADCD52B25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6793161B-09F4-3095-9FA6-80B5C551827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6B6048D9-1737-F37E-533D-3D8ED8F3908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5635ED47-0F1A-E2CD-21A5-2CFC851CEF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25A5261A-8F08-5C09-81CA-02420657C64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825B8BC6-6EF0-088B-351E-BB5820D14B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2C490F4E-9F59-91BD-0AAD-7F12A9677FD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9BC964E5-67F0-3889-97E1-646829A26A6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4537D58D-F0F9-9F2D-8091-21C479BAA71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145E2BC9-D366-2E0A-F426-9F5AAA3C698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C01841D8-4F2E-4635-B968-D0C5AA140E4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65F069A9-FA82-DF1A-F9BF-7A0C7B244C7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08A5C57A-74D9-1582-58C9-34ACF7744AD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7CB4D494-EF50-93E6-ED6A-8D69ED7B51B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B1045EF3-5AD4-622D-9ACE-126DA2C032C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E55F18EC-CCB9-CBF8-7685-312EFC97E7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8629BB84-256A-6941-99D0-E5FF9DB3E42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5B07C4A4-F9BA-87BD-7F42-12916A86C30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A46D1C38-DD72-031A-F3DF-F25114A16B1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253762FD-CE34-DE3D-B866-C155C65B665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B4E9A121-C1D1-A715-3045-F558E1CD63E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7AE8EA7D-12CD-C6E7-DFBC-AD2999AA2D2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83CDC605-A8A7-9ACE-715A-43D62F3A2B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F52E052B-B6B0-17B7-9018-FFDC635F74F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AA975EC4-50F3-1C62-985E-2C6F0CA8F9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DDC95296-F1E1-93B0-2C6B-9A5C4C29512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DA6CE855-1ADC-249F-D108-F95ADA42C5F4}"/>
              </a:ext>
            </a:extLst>
          </p:cNvPr>
          <p:cNvSpPr txBox="1"/>
          <p:nvPr/>
        </p:nvSpPr>
        <p:spPr>
          <a:xfrm>
            <a:off x="1551399" y="3429000"/>
            <a:ext cx="9089203" cy="830997"/>
          </a:xfrm>
          <a:prstGeom prst="rect">
            <a:avLst/>
          </a:prstGeom>
          <a:solidFill>
            <a:schemeClr val="bg1"/>
          </a:solidFill>
        </p:spPr>
        <p:txBody>
          <a:bodyPr wrap="square">
            <a:spAutoFit/>
          </a:bodyPr>
          <a:lstStyle/>
          <a:p>
            <a:pPr algn="just"/>
            <a:r>
              <a:rPr lang="en-US" sz="2400">
                <a:solidFill>
                  <a:srgbClr val="00B050"/>
                </a:solidFill>
                <a:latin typeface="Arial" panose="020B0604020202020204" pitchFamily="34" charset="0"/>
                <a:cs typeface="Arial" panose="020B0604020202020204" pitchFamily="34" charset="0"/>
              </a:rPr>
              <a:t>Mục I Bài 1 SGK: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Giữ vững sự lãnh đạo trực tiếp, </a:t>
            </a:r>
            <a:r>
              <a:rPr lang="en-GB" sz="2400">
                <a:solidFill>
                  <a:srgbClr val="FF0000"/>
                </a:solidFill>
                <a:latin typeface="Arial" panose="020B0604020202020204" pitchFamily="34" charset="0"/>
                <a:cs typeface="Arial" panose="020B0604020202020204" pitchFamily="34" charset="0"/>
              </a:rPr>
              <a:t>tuyệt đối </a:t>
            </a:r>
            <a:r>
              <a:rPr lang="en-GB" sz="2400">
                <a:latin typeface="Arial" panose="020B0604020202020204" pitchFamily="34" charset="0"/>
                <a:cs typeface="Arial" panose="020B0604020202020204" pitchFamily="34" charset="0"/>
              </a:rPr>
              <a:t>về mọi mặt của Đảng đối với sự nghiệp bảo vệ Tổ quốc.</a:t>
            </a:r>
            <a:r>
              <a:rPr lang="en-US" sz="2400">
                <a:latin typeface="Arial" panose="020B0604020202020204" pitchFamily="34" charset="0"/>
                <a:cs typeface="Arial" panose="020B0604020202020204" pitchFamily="34" charset="0"/>
              </a:rPr>
              <a:t>”</a:t>
            </a:r>
            <a:endParaRPr lang="en-US" sz="2400" dirty="0">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A3A6EA71-AD53-4E1A-8ED5-CE1DF6686A38}"/>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53462137-DFD0-45BC-BFC5-7668E7193558}"/>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6C93AFF4-F5D4-4D6B-BBEE-AF11A0088ED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77967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05240"/>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6</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87366" y="224125"/>
            <a:ext cx="9087423" cy="107166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T</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ự điều hành, quản lí mọi công việc của mình, không bị ai chi phối.</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58728" y="1671115"/>
            <a:ext cx="5144698" cy="9286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0000"/>
                </a:solidFill>
                <a:latin typeface="Times New Roman" panose="02020603050405020304" pitchFamily="18" charset="0"/>
                <a:cs typeface="Times New Roman" panose="02020603050405020304" pitchFamily="18" charset="0"/>
              </a:rPr>
              <a:t>T</a:t>
            </a:r>
            <a:r>
              <a:rPr lang="en-US" sz="3200" b="1">
                <a:solidFill>
                  <a:schemeClr val="tx1"/>
                </a:solidFill>
                <a:latin typeface="Times New Roman" panose="02020603050405020304" pitchFamily="18" charset="0"/>
                <a:cs typeface="Times New Roman" panose="02020603050405020304" pitchFamily="18" charset="0"/>
              </a:rPr>
              <a:t>Ự CHỦ</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4C13E8A-74B9-B8B2-9E36-B693367A374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B438C8E-7E57-202B-57BD-FF76BBABC1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44A8A4EC-A34F-E28E-903D-FD4FE27E10A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EB2BFE33-FBC9-4099-4436-84CFA739FF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5317616E-2D61-A28F-D8A8-61EF9BC7F5F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77C6F508-42CF-464F-EA30-F14DED7BD0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AD1F1D49-ED36-AE93-8063-A37106222A0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6D460B86-73BC-66AF-B7D2-739773EB99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4B117914-D76C-3A85-5463-D5AEE1CEB0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A1CA0E9-CE52-A770-D2DD-D601CD8B59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27CA3C6E-27C2-4D51-4317-708B4E1575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A713FEF8-DAB0-454C-74E5-4CDB894DE2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B7A19AB2-7F52-EB6F-521A-65242A4C33C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E2904B92-7677-31E2-04EF-990DAC1208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B5EFEE54-AB01-80A7-5D01-113EF39733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9C600182-63BD-E345-AE0F-4D6645F0F1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20F3533-4FD9-0D90-7B41-F4D7658841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6AA3ED4B-BFDB-D0AB-E16B-08617263A8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A655E94F-0E9D-FB86-E22C-26DCA211A4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CB8243AF-4075-2512-4D1A-4EEC6994CC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EB9A0403-BB88-E999-DB01-AB1756E372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6AF63BE1-726A-9EBB-6150-9FC9C745B67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153D9055-0705-EF80-2672-51DD6DDD38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782D846-3277-42BB-3F44-8656A2DE443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3F01BE1-1B95-7F7F-7B6C-D16EFD34FCA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4027F648-FB00-D88C-137B-73E562AD91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55B4DDD7-0EC4-C0C4-143B-0A7C29BE80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A15F879-2D5B-D3AC-E922-A9EEF166E73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910F895-A11D-6094-51C3-F85F4E85C45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B3295B53-4EC5-84A2-39B6-4F3EB96B3BA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1E23F7D2-06E1-3853-2139-957BA642889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344926ED-5B0D-1FB5-E8B4-8442E112C9F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0F3F373-D7FD-4B20-A2BE-80702CC8A7CD}"/>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5F0F8926-7F1D-2988-B2BF-896F207B2AA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BCE51986-6B2A-6C2A-3ADB-6501D3877E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80F84C5C-7B68-2456-1818-0D34C997F38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33211EAF-AC90-7897-AE8B-BF30536125E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C2493D01-CF4B-4393-2282-8DE66B9BFD3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DBC9DC30-0FD2-00AE-DC0E-946B3E85FA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95C616F8-70F5-EA72-E901-EB507529EE2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626E55BF-6427-59FA-A9B5-1EAA4E7465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76A716B8-81F9-F4C7-BB4E-EBDA6FDBDC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1C95449F-9789-335E-DC36-6B7E937576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39C0327F-2B1D-30F8-19F5-8636C9A9A3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5B7F10C4-9803-3270-D4A7-4692AD3EDD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DDB9BBA5-7E67-DB82-C582-2E42CE5B8A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607DF0E9-B85D-B9B8-5B76-6AEDDE16A3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A72D00A0-A34A-E106-EC20-06B8EE6EAD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08EF0380-F9DE-3CDA-2EC9-6A0242CAE69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2A4CA07D-C709-7F8A-5D5B-E455FAE184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E89280CE-1890-8F82-05EF-26E294A5043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274B2B3C-0EE6-638D-0157-0EE7766EC9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DD4A6B77-A2E4-FB51-6554-75B954E18D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45DDA9D3-97B7-2A2C-BB3D-B5CB6623E5D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BB684F25-59E2-2742-A1B6-5A09EDF46F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3DE49C73-8E20-79EA-D10C-5F03CE488A7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3373A8BF-8247-AA14-100A-8DECCC17D9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21BCAE53-AF9B-BEAF-065B-51B9C9A53E2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5D410DC0-56E7-5AF0-BD39-48FB0542F45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02A16105-39C6-27C8-FE0D-C8B1F3A5B16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86941C49-9E1A-BB93-488D-089401FC216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0AFB5408-30C3-D84D-B758-34AB1A20FD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FC825171-A39A-5AB8-074C-08FDB3E457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5A799A5E-5CD4-68CD-80B4-F9B4D645AB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95DCC183-8B65-8042-4343-2CD7E4A33A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E55D909B-EB7C-9E57-AB66-F876A7AD87E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D4B1F78D-AEFA-DD6A-DDCE-E25CAE1D458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77F66559-0938-C497-D940-A8DA68795AD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7E912FC6-95CF-ADC5-0B1E-16EB737EB3C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B5212582-EA7F-F5C4-838F-4325FC075CB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0BD31941-5F3A-CDDC-8805-CAB700333BD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669E3893-665B-4410-992A-2D7F05D8C12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B9763A97-C4E1-251C-04F7-12124445CC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CD565734-CEF9-7F19-82A2-64C4FC511A8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9AAB8369-4034-AFF2-76AA-27AA60A2F12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F7E13629-9BA8-0408-B641-28EDEB0D50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D886BA7B-BB2F-3676-B7A5-806869F5A8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647BCD9C-C9BE-E3FE-25FE-6F4E6975E59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CEE15959-A2CF-9DAB-D5BA-823199BE402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BE92F39D-8642-8FB5-B250-3D924695EC9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66D38480-54F2-FD67-A1EA-155954456EE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EB790CAA-06CC-C3C4-D2C5-C715ABCA94E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9666591C-74D8-70D0-876A-AA3230B8D685}"/>
              </a:ext>
            </a:extLst>
          </p:cNvPr>
          <p:cNvSpPr txBox="1"/>
          <p:nvPr/>
        </p:nvSpPr>
        <p:spPr>
          <a:xfrm>
            <a:off x="1501028" y="3429000"/>
            <a:ext cx="9189944" cy="1200329"/>
          </a:xfrm>
          <a:prstGeom prst="rect">
            <a:avLst/>
          </a:prstGeom>
          <a:solidFill>
            <a:schemeClr val="bg1"/>
          </a:solidFill>
        </p:spPr>
        <p:txBody>
          <a:bodyPr wrap="square">
            <a:spAutoFit/>
          </a:bodyPr>
          <a:lstStyle/>
          <a:p>
            <a:pPr algn="just"/>
            <a:r>
              <a:rPr lang="en-US" sz="2400">
                <a:solidFill>
                  <a:srgbClr val="00B050"/>
                </a:solidFill>
                <a:latin typeface="Arial" panose="020B0604020202020204" pitchFamily="34" charset="0"/>
                <a:cs typeface="Arial" panose="020B0604020202020204" pitchFamily="34" charset="0"/>
              </a:rPr>
              <a:t>Mục I Bài 1 SGK: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Quán triệt đường lối độc lập, </a:t>
            </a:r>
            <a:r>
              <a:rPr lang="en-GB" sz="2400">
                <a:solidFill>
                  <a:srgbClr val="FF0000"/>
                </a:solidFill>
                <a:latin typeface="Arial" panose="020B0604020202020204" pitchFamily="34" charset="0"/>
                <a:cs typeface="Arial" panose="020B0604020202020204" pitchFamily="34" charset="0"/>
              </a:rPr>
              <a:t>tự chủ</a:t>
            </a:r>
            <a:r>
              <a:rPr lang="en-GB" sz="2400">
                <a:latin typeface="Arial" panose="020B0604020202020204" pitchFamily="34" charset="0"/>
                <a:cs typeface="Arial" panose="020B0604020202020204" pitchFamily="34" charset="0"/>
              </a:rPr>
              <a:t>, đồng thời chủ động, tích cực hội nhập quốc tế. Kiên trì chính sách đối ngoại rộng mở, đa phương hoá, đa dạng hoá.</a:t>
            </a:r>
            <a:r>
              <a:rPr lang="en-US" sz="2400">
                <a:latin typeface="Arial" panose="020B0604020202020204" pitchFamily="34" charset="0"/>
                <a:cs typeface="Arial" panose="020B0604020202020204" pitchFamily="34" charset="0"/>
              </a:rPr>
              <a:t>”</a:t>
            </a:r>
            <a:r>
              <a:rPr lang="vi-VN" sz="240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AC7F3933-989B-4A9F-BAF2-0944944C56E0}"/>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3AA3DE84-2C83-459D-B7F3-0DA844248417}"/>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F7783162-5A9C-4D07-92CB-385B572E357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28273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968622"/>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7</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012203" y="137659"/>
            <a:ext cx="9892926"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B</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ao gồm nhiều thành phần có quan hệ chặt chẽ với nhau, làm thành một chỉnh thể.</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86317" y="1791692"/>
            <a:ext cx="5144698" cy="101426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a:t>
            </a:r>
            <a:r>
              <a:rPr lang="en-US" sz="3200" b="1">
                <a:solidFill>
                  <a:srgbClr val="FF0000"/>
                </a:solidFill>
                <a:latin typeface="Times New Roman" panose="02020603050405020304" pitchFamily="18" charset="0"/>
                <a:cs typeface="Times New Roman" panose="02020603050405020304" pitchFamily="18" charset="0"/>
              </a:rPr>
              <a:t>Ổ</a:t>
            </a:r>
            <a:r>
              <a:rPr lang="en-US" sz="3200" b="1">
                <a:solidFill>
                  <a:schemeClr val="tx1"/>
                </a:solidFill>
                <a:latin typeface="Times New Roman" panose="02020603050405020304" pitchFamily="18" charset="0"/>
                <a:cs typeface="Times New Roman" panose="02020603050405020304" pitchFamily="18" charset="0"/>
              </a:rPr>
              <a:t>NG HỢP</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167FBAC8-34C6-7FB5-CB58-070AAD466E3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DC9B65ED-DD37-82BA-AE49-5E44C0E7E4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BD28C8D-B8FD-CEC2-8A00-1B7699C0F3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9527F4D-D225-96F1-3BDB-A594ABE11C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33F8C876-9BD2-DF71-2295-4CF52294D8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4DACF5EE-0A3D-ED29-0C55-055E53FFF4E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F0A41680-4A39-9021-756E-0DA9706F91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43BD580-466C-9BE4-9469-6411B9AD63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173CD460-1E26-0F53-7EA9-208FC51913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B039A7E9-484D-F079-E2DE-DB5D721C7E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AC54813-3A81-2A88-5C3C-E7B2B07CC9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9BE45CC8-5F9D-B08F-928B-194833AC5C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CDBB2A3C-05AE-2E9E-42C6-E947EAB9F5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F16A7C98-38D0-DE2D-41C8-EB75928883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FB951BBC-537B-12A8-3D5B-BE4877E8B3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7328C63-0D25-95B6-CDA3-D8EEB3B00AC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6933AD0E-B3B1-9E48-7EEA-E46453716A3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44107E34-D265-6AA5-62E7-31C2BCE470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A5BDB170-C37C-F965-294A-2E7F7F0EC0B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F356A8A9-7697-478C-C313-FF8B8ED7BD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C14DE10E-601E-3C4D-C141-6701FF38ED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25FAAADB-63F2-B993-9BAE-4E57A3F7CB5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D254DB0D-F669-6853-7160-C668085C39D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21B5A30E-141A-BA5F-F4D2-7C37006BFD7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96FEAF7C-70E0-3A51-52FE-16E2025027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1293D3EE-98FA-7072-4B79-6BBCBB4E170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66CBBEA2-98E7-E001-58D1-CAF526F151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FEDD17FE-480E-9889-782B-AC37133764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993844D9-703D-A075-55E2-0DC0375403E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66C4191-5AB6-C867-4AF8-99C731001D5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1822C79-C822-A969-AAD2-D1A3AC88EDA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E7D1E38F-8382-0140-8DC9-D0D9CD01F2D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46C96DDF-40EB-87B1-3B13-F70CFB064010}"/>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535D943B-5BE4-EAD1-7874-32DAA57A22A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DEB062B8-F57A-2245-C09D-0A45AD5A9D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4856C0FC-E8C7-1DD3-D0AA-36F788B91B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AD1B93AE-DD03-803E-A25A-3E9EB23648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5E1F0D9E-21EF-316E-4D52-EDDFD0C943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7D6078AC-7DB7-1C59-D757-C327CF39AF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12FB8DBC-AF18-0A80-79DA-606DB0BF9B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07F0BD78-8BF2-7A78-9FAE-F2BC62FE9E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BF9A5365-BB90-D8FF-52BA-5670E65A6FA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40BD562C-D89C-EA07-9C04-65ADEC6D0E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6AD22BEF-6CD8-56A7-7AC7-8763528963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40C4910D-25BD-F917-F5F5-F1CB1A5A4F3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15408B71-1BD8-688A-3171-9FF519D73C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2BA79516-3E24-9585-6410-31BF9D6997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E01DF466-6D9B-7F11-2FBF-F3D62307CE5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856B3DC7-3F65-C9F4-FD56-CFFF8017B5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01D3A1F8-E6A0-D021-6110-4306A50E05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027516D6-F9D5-C28C-C2CF-8EB75A7EA0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04F59804-8D9A-8C82-3B58-E922ABEA3C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B1EA1AEC-B865-8DFD-F40F-938611A1E7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28185973-90CD-F1BA-AFB6-1B5B1E67122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99E359C7-D7CA-5DAD-529B-F53D5795814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A7D17B83-1A9B-913C-AD0A-2CFDE7EF06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C11FBF01-55E7-9007-31F5-9F3A0359287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B38F7B76-9683-2532-049C-B6F5B0A5A4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7E0E694E-111C-55C0-474E-077A4D684AF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4EC23662-7784-FECA-E16E-21F4D32107A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D0212441-CCD0-1162-1183-28DB1FB321F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B717586E-17DB-3CFF-AC2D-1CC2D70E40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1205CFE9-78BA-B879-0556-F2D1EF334B0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3CA6B6F9-BA26-3301-953E-C004B571D0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01C31DC5-ADB4-8725-7465-0B13D3BF46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1CF17147-B858-3896-79EA-B6BB3AD5655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4B1D31AE-059A-1F70-0DF8-97BB29A77C7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4A1BC78D-976E-8B82-C27B-6073A56428D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ECC4AB03-2002-159A-EC71-4AADEDAB489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AAF8925D-369C-C4DC-5BDA-2E0A6A788FC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C189630C-6450-2DC9-6814-2CDAD4CDFA1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E22E6AB8-E8ED-B9BB-A4EF-E4E266D7303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5306FAEE-CD9B-D3F9-DA4A-94D4EB25330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85066C1E-159B-33F9-D668-DA2E0CEB523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29695F7D-D313-76BE-747D-984213797FB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D2E7C72C-DCBA-5872-0D36-28101E21136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BAB7C690-3593-E22B-5A5A-AF1EA44F15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E71037A0-3CFC-43A7-F91D-FE27971A715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488D1B09-0F42-0FB9-C822-D8BE6FE48CE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2E73B1F0-5331-3617-AA67-9EE4BA882DF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697D2012-B93D-AD11-F656-02FA157A087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4C6C5EBA-BD40-CE61-3E72-4CEF7CA2589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7499F3A7-DB28-3B68-7671-C81D2F815BBE}"/>
              </a:ext>
            </a:extLst>
          </p:cNvPr>
          <p:cNvSpPr txBox="1"/>
          <p:nvPr/>
        </p:nvSpPr>
        <p:spPr>
          <a:xfrm>
            <a:off x="955934" y="3465181"/>
            <a:ext cx="10280132" cy="830997"/>
          </a:xfrm>
          <a:prstGeom prst="rect">
            <a:avLst/>
          </a:prstGeom>
          <a:solidFill>
            <a:schemeClr val="bg1"/>
          </a:solidFill>
        </p:spPr>
        <p:txBody>
          <a:bodyPr wrap="square">
            <a:spAutoFit/>
          </a:bodyPr>
          <a:lstStyle/>
          <a:p>
            <a:pPr algn="just"/>
            <a:r>
              <a:rPr lang="en-US" sz="2400">
                <a:solidFill>
                  <a:srgbClr val="00B050"/>
                </a:solidFill>
                <a:latin typeface="Arial" panose="020B0604020202020204" pitchFamily="34" charset="0"/>
                <a:cs typeface="Arial" panose="020B0604020202020204" pitchFamily="34" charset="0"/>
              </a:rPr>
              <a:t>Mục I Bài 1 SGK: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Xây dựng sức mạnh </a:t>
            </a:r>
            <a:r>
              <a:rPr lang="en-GB" sz="2400">
                <a:solidFill>
                  <a:srgbClr val="FF0000"/>
                </a:solidFill>
                <a:latin typeface="Arial" panose="020B0604020202020204" pitchFamily="34" charset="0"/>
                <a:cs typeface="Arial" panose="020B0604020202020204" pitchFamily="34" charset="0"/>
              </a:rPr>
              <a:t>tổng hợp</a:t>
            </a:r>
            <a:r>
              <a:rPr lang="en-GB" sz="2400">
                <a:latin typeface="Arial" panose="020B0604020202020204" pitchFamily="34" charset="0"/>
                <a:cs typeface="Arial" panose="020B0604020202020204" pitchFamily="34" charset="0"/>
              </a:rPr>
              <a:t> của đất nước về chính trị, tư tưởng, kinh tế, xã hội, văn hoá, quốc phòng, an ninh, đối ngoại.</a:t>
            </a:r>
            <a:r>
              <a:rPr lang="en-US" sz="2400">
                <a:latin typeface="Arial" panose="020B0604020202020204" pitchFamily="34" charset="0"/>
                <a:cs typeface="Arial" panose="020B0604020202020204" pitchFamily="34" charset="0"/>
              </a:rPr>
              <a:t>”</a:t>
            </a:r>
            <a:r>
              <a:rPr lang="vi-VN" sz="240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061EDAAA-B435-4EC6-8174-A685F0B4C5FC}"/>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D45F9997-3FBD-4038-B84A-55FD3C368A92}"/>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44D67721-3033-4920-A90B-A3D68DECCB0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23266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74568"/>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8</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374900" y="182562"/>
            <a:ext cx="9319121"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H</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iểu thấu đáo và thể hiện đầy đủ trong hoạt động, hành động.</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62111" y="1860148"/>
            <a:ext cx="5144698" cy="108924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0000"/>
                </a:solidFill>
                <a:latin typeface="Times New Roman" panose="02020603050405020304" pitchFamily="18" charset="0"/>
                <a:cs typeface="Times New Roman" panose="02020603050405020304" pitchFamily="18" charset="0"/>
              </a:rPr>
              <a:t>Q</a:t>
            </a:r>
            <a:r>
              <a:rPr lang="en-US" sz="3200" b="1">
                <a:solidFill>
                  <a:schemeClr val="tx1"/>
                </a:solidFill>
                <a:latin typeface="Times New Roman" panose="02020603050405020304" pitchFamily="18" charset="0"/>
                <a:cs typeface="Times New Roman" panose="02020603050405020304" pitchFamily="18" charset="0"/>
              </a:rPr>
              <a:t>UÁN TRIỆT</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877E4B39-9DD3-BC29-E920-1F52806886C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546F585-5F68-9085-CC80-0DA4DF46ED2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10BB49C-D21D-40B6-1D1C-6B842FABD8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94DAAB42-6903-3DC3-8503-391B25F190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4568E5F8-0504-8DCF-3CF4-DE09E372AF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CCE3FB2A-50D4-BADB-2543-8CE67E69BF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08D23B1F-069A-DB7A-3E2D-674FE031314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48A34E62-9FDB-7ED1-9739-59B9BA0B19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A000B29D-1EA7-077D-8C7B-A714EA6A69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C883908-A76B-A1AC-FFE0-F3FA1C7336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706EE619-D95C-7864-CF83-9864A36AD3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8E11A4A-FCB7-B5A0-16A7-D26FFA92D1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7F9E5E22-07DF-205B-AB35-215CE27EB4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1A55E93A-036D-1E02-A0B4-9B5D3A71FE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D4C6C979-A1B8-8C60-FA1A-B46DE42C49F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993EBC18-263B-2EC5-1EF2-4B3083F946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A1987481-C006-DFAA-0955-73A289E0A6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20E620DB-2A96-EA15-7F8E-9E2E6446898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120A035C-F962-77D3-01D9-D197A2164C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28B0D28C-76E9-DAB9-FA06-1EDC4270D1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975A9A3-AF44-A155-DC9B-D5EA709B2F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3FF05420-5C13-7CD7-1BD4-D130798DAFE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4FFAAD12-8CF4-F693-C758-589899F6B17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D94FC2F-F76A-95BD-A2EA-5359CC4A9CF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46D7BE8-C60A-E0F7-48C6-9FDB7E45C7F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E1618D54-173A-1B90-5786-9C65AFB5AD7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0B158689-2EBB-1DFF-E216-24B1DFC1691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2740D120-53B0-CB0E-57C7-73055B09326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3815E965-9E2F-66DE-84FA-9879271884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F794F8A8-034B-E519-4DC2-643672FBE46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4E76364C-0138-AABB-4780-BC7FA7A6FD9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EFD37C0F-5E69-2BE6-A222-A2E544AC168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2EDBD839-1000-9ACB-5093-B16E7E6CD0E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2DC00F2E-743C-72E5-3377-7903ED40EF9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0258CCD7-747A-9E74-9227-7A0470E5FC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F93E3693-CCB0-ACB4-ADA2-250B2BAE5DB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5E138634-453F-9B51-DD01-596F22F8C4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48A3431E-9B21-8C59-47DF-5794AE6C39B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C64B4C42-7FA8-D1A2-CAEB-88CC6AFDB8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2AA0EC1C-D320-C4C8-9863-9FB312145E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5ACCE57C-77E0-B870-9639-01830103AD8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B0D7204F-30D2-FC67-9C54-07D85310B61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36494441-9D04-AB36-C922-3EAD0ED8D1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444F57B3-45D7-7D98-1A5E-B9523491B64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4E854713-6869-C924-0EFF-6DB902958F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BC04A4ED-D01E-7C13-AE65-3EBF7FEA8E9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152DD897-140B-958D-C9BE-64DAB1B13BE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5D31F544-688E-4EBE-27DF-9C570B26639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032EA16C-D0C3-7475-BB3C-730ACD17A9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92D19297-0196-3C07-F617-794540C4E5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FEFD77EA-2AFB-1CA4-E525-A6C52A1385E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F523F56D-1E7B-C8FD-9B17-BA6FF8E0C41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2E7C9931-E5C1-EBC5-781A-FFC3F0F0B7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85882AF8-DEBD-C1D5-7E28-A75B9CB3569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F998DE32-D738-10B2-C671-0F211EB9E46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03FFD0B2-23F8-DA8C-1C39-EBE5E29ED3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6BFE4847-87A3-F8D5-0EA4-813C160951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41E0A828-0EE1-64A2-C91C-069AA0AD987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25E7C6E9-7DF9-7C7A-9EB0-33DDE09BEB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C2BCE38C-7003-BAE0-01A4-70BB801AD4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E4040BFB-9323-5D42-569D-81D3B1A1EDD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2C41C0BD-8AA0-1B79-E439-8A116046C79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54A89630-DEF3-86A2-7845-CF0C1DA0BDC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4AA05B8E-BC2B-99EB-653F-7B294DE04E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623ECF60-72C9-99E9-3A92-FE56F71753E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6303CA85-9F4D-6E46-F871-7B7B68FAD7B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9331EADF-DDD3-12B5-82B5-DF7CE736A8D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25CD26DE-3985-AB88-5A5A-971E6FD9ED1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DEB0C83F-EC28-AEB3-294B-3CFBD044631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E313AB47-9051-62AD-4ECB-F49EA95E304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6C00C7F4-473A-BB8C-5680-4605310A04C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B590B21D-01B9-DEC0-ED2E-9EFA9929302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A2E8376C-1D09-5CB8-C007-D51F2B89709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73E52A2F-C60F-FE30-DD31-05F16CAFEFC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778AC3C4-8B85-EA81-D2F1-1F44AF0450D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AE6B1D9D-0B51-7CBA-35C3-312164E0F5B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5BC80562-0C1E-AB90-44C8-EED21D95F07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B0A27A53-1AE3-5F1E-8008-325A33F343D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BA4769E-D2CB-449F-1B49-91812227DF4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D6A236C4-C49D-427E-9891-C90C92926F9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DA204547-EB1B-2BD2-0CD6-63F4EBB8B9B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16A87682-36C6-2F23-93EC-2451E4BBDD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3495D3E6-B496-4111-EB08-C41B6C45402C}"/>
              </a:ext>
            </a:extLst>
          </p:cNvPr>
          <p:cNvSpPr txBox="1"/>
          <p:nvPr/>
        </p:nvSpPr>
        <p:spPr>
          <a:xfrm>
            <a:off x="1537097" y="3456489"/>
            <a:ext cx="9117806" cy="830997"/>
          </a:xfrm>
          <a:prstGeom prst="rect">
            <a:avLst/>
          </a:prstGeom>
          <a:solidFill>
            <a:schemeClr val="bg1"/>
          </a:solidFill>
        </p:spPr>
        <p:txBody>
          <a:bodyPr wrap="square">
            <a:spAutoFit/>
          </a:bodyPr>
          <a:lstStyle/>
          <a:p>
            <a:pPr algn="just"/>
            <a:r>
              <a:rPr lang="en-US" sz="2400">
                <a:solidFill>
                  <a:srgbClr val="00B050"/>
                </a:solidFill>
                <a:latin typeface="Arial" panose="020B0604020202020204" pitchFamily="34" charset="0"/>
                <a:cs typeface="Arial" panose="020B0604020202020204" pitchFamily="34" charset="0"/>
              </a:rPr>
              <a:t>Mục I Bài 1 SGK: </a:t>
            </a:r>
            <a:r>
              <a:rPr lang="en-US" sz="2400">
                <a:latin typeface="Arial" panose="020B0604020202020204" pitchFamily="34" charset="0"/>
                <a:cs typeface="Arial" panose="020B0604020202020204" pitchFamily="34" charset="0"/>
              </a:rPr>
              <a:t>“</a:t>
            </a:r>
            <a:r>
              <a:rPr lang="en-GB" sz="2400">
                <a:solidFill>
                  <a:srgbClr val="FF0000"/>
                </a:solidFill>
                <a:latin typeface="Arial" panose="020B0604020202020204" pitchFamily="34" charset="0"/>
                <a:cs typeface="Arial" panose="020B0604020202020204" pitchFamily="34" charset="0"/>
              </a:rPr>
              <a:t>Quán triệt </a:t>
            </a:r>
            <a:r>
              <a:rPr lang="en-GB" sz="2400">
                <a:latin typeface="Arial" panose="020B0604020202020204" pitchFamily="34" charset="0"/>
                <a:cs typeface="Arial" panose="020B0604020202020204" pitchFamily="34" charset="0"/>
              </a:rPr>
              <a:t>đường lối độc lập, tự chủ, đồng thời chủ động, tích cực hội nhập quốc tế.</a:t>
            </a:r>
            <a:r>
              <a:rPr lang="en-US" sz="2400">
                <a:latin typeface="Arial" panose="020B0604020202020204" pitchFamily="34" charset="0"/>
                <a:cs typeface="Arial" panose="020B0604020202020204" pitchFamily="34" charset="0"/>
              </a:rPr>
              <a:t>”</a:t>
            </a:r>
            <a:r>
              <a:rPr lang="vi-VN" sz="240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36209FA7-D7EF-4B3B-918A-DD06A1A562C0}"/>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384A5044-DCFA-42FE-A171-C96477C24563}"/>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9D8A8DD1-F3D4-44FB-A20D-44A78F18FF9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04398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1750673"/>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9</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151529" y="149680"/>
            <a:ext cx="9619066" cy="119438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Đ</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iểm xuất phát quy định hướng suy nghĩ, cách xem xét, đánh giá về một sự vật, sự việc nào đó.</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88713" y="1531957"/>
            <a:ext cx="5144698" cy="109783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Q</a:t>
            </a:r>
            <a:r>
              <a:rPr lang="en-US" sz="3200" b="1">
                <a:solidFill>
                  <a:srgbClr val="FF0000"/>
                </a:solidFill>
                <a:latin typeface="Times New Roman" panose="02020603050405020304" pitchFamily="18" charset="0"/>
                <a:cs typeface="Times New Roman" panose="02020603050405020304" pitchFamily="18" charset="0"/>
              </a:rPr>
              <a:t>U</a:t>
            </a:r>
            <a:r>
              <a:rPr lang="en-US" sz="3200" b="1">
                <a:solidFill>
                  <a:schemeClr val="tx1"/>
                </a:solidFill>
                <a:latin typeface="Times New Roman" panose="02020603050405020304" pitchFamily="18" charset="0"/>
                <a:cs typeface="Times New Roman" panose="02020603050405020304" pitchFamily="18" charset="0"/>
              </a:rPr>
              <a:t>AN ĐIỂM</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7FFDE04F-E123-2567-01EC-7FCD9D31DDC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327B6E7B-C605-83AD-4083-27DB71654A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895AE879-DB9A-39F9-5A95-908A435CFB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6BB6ED41-5528-0C92-DA98-F738EF090B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7A706E6-8C03-83D1-0AD8-6781285537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387BA5B-9461-D376-8BCB-FBEB506E55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2164AE7A-6644-ACAC-F519-5C2D62D90A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4C28B18-2AE5-698F-22E5-9B7B54F230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8B5F2C9A-7AFB-841E-5426-373C8FB921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5B8E3DD2-5A7A-2F85-BA69-5505B937A2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DDB3B386-A928-79A3-B65E-F8A00A784D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309A0EF8-8515-C9D7-AE78-5AF29E94BB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2AF87E5A-A1CA-E274-97D6-5F4912BC6A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52CBB804-4FD6-FE5A-B4EF-6FFEF04EA74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74E03021-19B0-E0C1-F1A0-FAD9E37A09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CBAFE47E-3561-2278-AC92-F8B7C19160E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F3FE6377-343F-C61F-5057-64822656491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B4B6E71-F175-0417-B7FE-44640936D3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BA67CCCB-E794-2963-FB4A-51C79A075E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2B1F5B6C-817B-4216-053E-D7FEC1E6D0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6580441-BAC6-7327-365A-09F551D386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6FCF49F0-9350-88EC-A0EF-19850113393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5DB9318-D6CF-6CC5-E32B-D6316374D6B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45B8455C-680E-785B-03E7-1ECA80D9B0B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A7E9617-1F0A-11F1-9889-05948A4A70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029DA940-0088-B1CA-B24F-142F7EB6358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C002DA7D-3392-326E-26C2-F66088C71F5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0166D1A-1F18-4C22-3DF2-D74F0548FD8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1D8733F8-3381-7846-7F22-1B381D14E1E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AF58BB94-B8F6-0D8E-8537-4C12FA661B3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1E51FD2-5250-55F2-5870-5FFCA101631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8569200-4EED-CB37-7D86-132CBF99FE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784584FA-95A0-9C96-09D1-D043072E69F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6AE5E98C-7DEB-07C5-1E8D-42781289484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4F819E73-DBF5-F2C4-7281-7D1BBACE85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E62B7509-7FF5-4F8E-5968-60EB354EA06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99824218-DCE1-A7DF-9D66-790DE70BF7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7C20ACDD-8380-7E78-B9D7-2C088C2A7D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AFB12D33-E4D2-7C54-211E-C98BEEA82A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32037CA1-C6D6-284A-625B-24D2F05F086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A715F2EC-A212-93BD-4D19-757A32E12C9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94298CF6-45B4-30A5-E0FE-43C060B911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A148041E-7AF5-B40E-E069-D3184043B8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3441E561-2EAD-9CFA-7D8E-39997FDA3D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D37D16BA-374C-59DA-5849-01A37F4A79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3EE176FE-DB2C-B903-E4BF-7E719DBF83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B90B3624-466B-FF9D-EA83-CADBEDD323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95F618FC-5D78-7968-E4BE-A747F63C79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148ED922-5C92-9C68-FB35-35AC9D4A72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BAFC5A95-E305-6D51-6608-AB4235130D2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41592A30-10D5-F42F-8F83-5183D4A33A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89275EE3-C9E7-1A53-141C-74ECEFB8A06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76CA4F6A-2C8F-ECB2-A364-62C8AF4D995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C37E3CAE-0582-E7C0-9257-2129829893A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E308CC3B-19D2-F0E5-ACFF-E884A9A614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B8BC3318-1F7B-FA91-2D4D-8CEE7AAEB4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6C5AD531-A773-E6D8-B7B2-BAF2406CCB4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DAF116C8-9233-C2A1-EA4D-C0D49487D22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610862F8-F8D8-391F-D80C-E19A5FB980E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A0A6EFD7-A53E-607E-F1C6-3398130CE1F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64FB6221-4531-6F9B-F925-7A9152BBCF0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FE0DA7B0-CBF9-A5EF-0331-4F2CEB9AED3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F96973B2-DDB5-1FDB-017D-98688B09B0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45192753-1466-7E33-89AF-7C3140FE745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6BC5F3DB-91B4-D902-D489-60B7C2008BD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8A8F23EA-A214-F02A-00A5-22528BA7342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558F30FE-1A84-0A7B-E20E-E4F75B39BD0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5581B338-04D9-2B5E-E137-4288481CE33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AAE532A5-1517-57F3-7705-4977815BB80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8269F573-B429-5EC8-6FCE-49ECD8913B2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B25BF2F8-66DB-6174-5A10-7A24E78B710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7510D481-FD6E-A559-357A-B54891DBB63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601AEA75-A6BF-3EE0-B764-496AD1BAD3C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D0E4E3AD-359B-6F84-9AF3-4916014F410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0CDF10E7-C60C-7223-8A65-A1F6F220DD6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C928024F-8185-8187-0DC9-D6E5C189157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99331037-3678-3076-EBAB-CBEABB7E8A3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4EC11575-EE71-DC59-7ABE-4F4D2C15C45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5EE054C-C62C-4233-3CA0-DFC0E581CDE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F98EC4D9-BF8F-BD15-21F5-CC9E904ED8E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8EB993A8-F9EE-2816-92B9-00DB4D56127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CFE0343C-2FD5-F57F-E6EC-3DE23D0317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7A6958D7-D01D-D5C3-E359-BA1B92353C6D}"/>
              </a:ext>
            </a:extLst>
          </p:cNvPr>
          <p:cNvSpPr txBox="1"/>
          <p:nvPr/>
        </p:nvSpPr>
        <p:spPr>
          <a:xfrm>
            <a:off x="942846" y="3198167"/>
            <a:ext cx="10306308" cy="461665"/>
          </a:xfrm>
          <a:prstGeom prst="rect">
            <a:avLst/>
          </a:prstGeom>
          <a:solidFill>
            <a:schemeClr val="bg1"/>
          </a:solidFill>
        </p:spPr>
        <p:txBody>
          <a:bodyPr wrap="square">
            <a:spAutoFit/>
          </a:bodyPr>
          <a:lstStyle/>
          <a:p>
            <a:pPr algn="just"/>
            <a:r>
              <a:rPr lang="en-US" sz="2400">
                <a:solidFill>
                  <a:srgbClr val="00B050"/>
                </a:solidFill>
                <a:latin typeface="Arial" panose="020B0604020202020204" pitchFamily="34" charset="0"/>
                <a:cs typeface="Arial" panose="020B0604020202020204" pitchFamily="34" charset="0"/>
              </a:rPr>
              <a:t>Mục I Bài 1 SGK: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Vận dụng đúng đắn </a:t>
            </a:r>
            <a:r>
              <a:rPr lang="en-GB" sz="2400">
                <a:solidFill>
                  <a:srgbClr val="FF0000"/>
                </a:solidFill>
                <a:latin typeface="Arial" panose="020B0604020202020204" pitchFamily="34" charset="0"/>
                <a:cs typeface="Arial" panose="020B0604020202020204" pitchFamily="34" charset="0"/>
              </a:rPr>
              <a:t>quan điểm </a:t>
            </a:r>
            <a:r>
              <a:rPr lang="en-GB" sz="2400">
                <a:latin typeface="Arial" panose="020B0604020202020204" pitchFamily="34" charset="0"/>
                <a:cs typeface="Arial" panose="020B0604020202020204" pitchFamily="34" charset="0"/>
              </a:rPr>
              <a:t>về đối tác, đối tượng:</a:t>
            </a:r>
            <a:r>
              <a:rPr lang="vi-VN" sz="2400">
                <a:cs typeface="Arial" panose="020B0604020202020204" pitchFamily="34" charset="0"/>
              </a:rPr>
              <a:t>...</a:t>
            </a:r>
            <a:r>
              <a:rPr lang="en-US" sz="2400">
                <a:latin typeface="Arial" panose="020B0604020202020204" pitchFamily="34" charset="0"/>
                <a:cs typeface="Arial" panose="020B0604020202020204" pitchFamily="34" charset="0"/>
              </a:rPr>
              <a:t>”</a:t>
            </a:r>
            <a:r>
              <a:rPr lang="vi-VN" sz="240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5B94EB3F-66D2-4176-BB47-4637F6B39DAD}"/>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33B0594C-34E0-4687-AEAC-7A6397EAE3D7}"/>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E04C195A-E7C6-444B-8B05-A79F636E0CB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31416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253409"/>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10</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831017" y="60339"/>
            <a:ext cx="10108167" cy="1597598"/>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N</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gười, vật, hiện tượng mà con người </a:t>
            </a:r>
            <a:r>
              <a:rPr lang="vi-VN"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nhằm vào </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trong suy nghĩ, hành động</a:t>
            </a:r>
            <a:r>
              <a:rPr lang="vi-VN"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vi-VN" sz="239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12751" y="1904159"/>
            <a:ext cx="514469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Đ</a:t>
            </a:r>
            <a:r>
              <a:rPr lang="en-GB" sz="3200" b="1">
                <a:solidFill>
                  <a:srgbClr val="FF0000"/>
                </a:solidFill>
                <a:latin typeface="Times New Roman" panose="02020603050405020304" pitchFamily="18" charset="0"/>
                <a:cs typeface="Times New Roman" panose="02020603050405020304" pitchFamily="18" charset="0"/>
              </a:rPr>
              <a:t>Ố</a:t>
            </a:r>
            <a:r>
              <a:rPr lang="en-GB" sz="3200" b="1">
                <a:solidFill>
                  <a:schemeClr val="tx1"/>
                </a:solidFill>
                <a:latin typeface="Times New Roman" panose="02020603050405020304" pitchFamily="18" charset="0"/>
                <a:cs typeface="Times New Roman" panose="02020603050405020304" pitchFamily="18" charset="0"/>
              </a:rPr>
              <a:t>I TƯỢNG</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971D6505-F3B6-298C-B3A5-E905C34F833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A23C6D9-89BA-C230-40C7-794F3478F6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7B3D9EE2-6E88-255C-186D-392FCFC45B8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B02A672C-F11A-497D-0A57-D49E974EDA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7C2027C6-692B-C2A4-03CF-E0F52354FC4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928DBCA6-60F9-5ECA-2799-3500CE5FEA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E16F7837-B1F7-BCAC-DB21-4E6237311B3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2B0F8FE-83FF-F3E5-D631-E0EA9BAEBE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3B01913-4D18-47BB-0237-2786491EE9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46B759C0-E31D-CA1A-676A-3C270BEEA3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99F8319-6965-49B4-A3EC-D6DA7683A4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A647FBE-CBB0-4288-A396-B41232B69D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643E9C44-9D6A-6664-9056-473F58F200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040E5B6-D715-D67F-47B2-F178089721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D344F9A-7875-E6DC-AAA5-3EF372A4516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37DD932B-A418-D896-9A05-00F8E474C1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E8F7053-B56B-F71C-D9D4-69E0A3DE32D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011E838F-5993-AA68-EB74-1CC7BAEEDA8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1E686627-7033-FCB6-E9BC-512B5D86A1D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8CD1818A-333D-8130-B79F-6B5BF9F7AC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BEF1E970-191C-257E-F322-ABFC3E6A6CC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048CF9C7-B7C9-6A5C-771E-0D40E714ADA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DD979EA5-4DEA-CD7F-5240-D8B5F97951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A6EC9712-9769-E62B-5CCF-A2E9E10795A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BF0D96F3-E539-BC08-0388-2338DB10154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15555D4A-F881-4C6B-5A3C-08214F65A3F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692E8742-DE7E-1866-1577-1B457773C86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88188BB-52ED-C6F2-85EC-FE42E635EDF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44201D11-1CBD-6CF2-64E8-0D13E5113C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1678D249-B0EC-27D4-8EA2-F1425C1000F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0FDE886D-F261-B6C0-55B2-4549643A51E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BE5837B-900C-1161-F16B-C6F32BB8DB7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C8643FF3-D6B6-A837-30AE-AF7B96A6E35C}"/>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6F6E4352-9C98-6350-332C-ADA5F8287D2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4217C779-DA51-85EE-6F23-6882FCA4F5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6D9E4669-CE7F-E01C-D293-DBDDD35F32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41EE8CAA-1F19-4A9B-441C-CCD4AB05C5D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AE12F9D3-845F-59C8-B05E-90E851A285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EFF9FC1C-AAAE-4495-577A-A6FB00B2B0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C379679A-0753-A3C5-8C6B-C998DF6B344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DE49E55F-5BE7-63E6-1CF8-10D46C8576A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F7D9FB12-422F-8B7E-B1B3-7CA4321BF0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DC7B19EC-0E42-691E-CDF4-346CDBB72D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E41734E5-4CD1-188C-6D48-9822187F78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B88E1045-62D6-B010-C253-4B6AE7EAF2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C5A7B9A1-6C0F-E149-B34D-A2D063741D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D1F85B50-3DEC-4FF9-B738-BEDD3C07395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1CF0DFEE-9855-54BF-A696-E1C2C2E02F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1263A246-D072-BA4E-C542-AC39DE7772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1AB3C831-1FFC-42C2-C09C-6FA3E52F64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D6F486E6-1EAE-4597-52AD-5BA2570419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214CF938-C292-65FC-3A93-2A22B354862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796745B9-9CB5-E7B8-4B78-E6266FD0A8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1735F0F4-3840-527A-DC38-659ED92114B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90754E66-7209-A40B-2E2F-B14DEDCEF0E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2ED2C750-09C4-2BE0-F52C-5C696499552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2AB8A457-C612-3812-238A-4947AC0E2FA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CE720189-2C83-21B1-FB58-56087B4CB0D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755EB4BB-8C3C-2554-C459-5AB39B2875C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CA0455EE-EFF2-BF75-98F4-0F2ABA54FE9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B17790E6-4722-C745-B19D-ED8B05F978C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470BA677-2A19-ECF8-A411-A205C0EE80D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83418694-FB44-DE41-5526-222E520157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11E1AC1A-6F8D-1EF8-73B0-052E24EEF63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10FDB8B2-DCDC-B6A1-6F06-2DF6662810D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582B6370-2D8A-2ABE-BBAB-A9D62D50167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5AE95821-DD8A-4DEF-CFBA-22BCCF5D004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D2A4712A-6DBD-BCCA-6B78-2DB790CB1AF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C4593A41-05C5-C092-94DD-CD4B5700F45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6F2CDD2B-7E69-9036-8ABD-4EB6195B7A3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F1DC5656-7F70-66BC-441D-1AEAB4ABCE2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BFEC4E12-FC22-B89A-6DEC-14F31560081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FFFA1E37-398B-2048-C773-870E7F6B87D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FF5D28FF-16D1-4AE4-4CE9-E4D4AD2ABCC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33968A68-34FB-CA3C-5568-CFB5A40BD73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2B01D67F-7010-4EFE-7B20-A1D8861F355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E9B4F37A-93B1-50B9-EAE8-6911F5F9719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97E32393-1DD1-DD90-848D-084D5693B63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2221ED6D-7BA7-2625-2685-573C754D856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91FBA60F-7E0C-785E-C0F4-81032E30475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F40BB1E9-0364-DCA6-4C23-5CC4D82043A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CE3E6425-A578-008D-D892-33321D8BA2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6EB0D53C-2C99-5D33-76A8-700755AAB11E}"/>
              </a:ext>
            </a:extLst>
          </p:cNvPr>
          <p:cNvSpPr txBox="1"/>
          <p:nvPr/>
        </p:nvSpPr>
        <p:spPr>
          <a:xfrm>
            <a:off x="1676661" y="3594942"/>
            <a:ext cx="8838678" cy="1569660"/>
          </a:xfrm>
          <a:prstGeom prst="rect">
            <a:avLst/>
          </a:prstGeom>
          <a:solidFill>
            <a:schemeClr val="bg1"/>
          </a:solidFill>
        </p:spPr>
        <p:txBody>
          <a:bodyPr wrap="square">
            <a:spAutoFit/>
          </a:bodyPr>
          <a:lstStyle/>
          <a:p>
            <a:pPr algn="just"/>
            <a:r>
              <a:rPr lang="en-GB" sz="2400" b="0" dirty="0" err="1">
                <a:solidFill>
                  <a:srgbClr val="00B050"/>
                </a:solidFill>
                <a:effectLst/>
                <a:latin typeface="Arial" panose="020B0604020202020204" pitchFamily="34" charset="0"/>
                <a:cs typeface="Arial" panose="020B0604020202020204" pitchFamily="34" charset="0"/>
              </a:rPr>
              <a:t>Mục</a:t>
            </a:r>
            <a:r>
              <a:rPr lang="en-GB" sz="2400" b="0" dirty="0">
                <a:solidFill>
                  <a:srgbClr val="00B050"/>
                </a:solidFill>
                <a:effectLst/>
                <a:latin typeface="Arial" panose="020B0604020202020204" pitchFamily="34" charset="0"/>
                <a:cs typeface="Arial" panose="020B0604020202020204" pitchFamily="34" charset="0"/>
              </a:rPr>
              <a:t> III </a:t>
            </a:r>
            <a:r>
              <a:rPr lang="en-GB" sz="2400" b="0" dirty="0" err="1">
                <a:solidFill>
                  <a:srgbClr val="00B050"/>
                </a:solidFill>
                <a:effectLst/>
                <a:latin typeface="Arial" panose="020B0604020202020204" pitchFamily="34" charset="0"/>
                <a:cs typeface="Arial" panose="020B0604020202020204" pitchFamily="34" charset="0"/>
              </a:rPr>
              <a:t>Bài</a:t>
            </a:r>
            <a:r>
              <a:rPr lang="en-GB" sz="2400" b="0" dirty="0">
                <a:solidFill>
                  <a:srgbClr val="00B050"/>
                </a:solidFill>
                <a:effectLst/>
                <a:latin typeface="Arial" panose="020B0604020202020204" pitchFamily="34" charset="0"/>
                <a:cs typeface="Arial" panose="020B0604020202020204" pitchFamily="34" charset="0"/>
              </a:rPr>
              <a:t> 1 SGK: </a:t>
            </a:r>
            <a:r>
              <a:rPr lang="en-GB" sz="2400" b="0" dirty="0">
                <a:effectLst/>
                <a:latin typeface="Arial" panose="020B0604020202020204" pitchFamily="34" charset="0"/>
                <a:cs typeface="Arial" panose="020B0604020202020204" pitchFamily="34" charset="0"/>
              </a:rPr>
              <a:t>“</a:t>
            </a:r>
            <a:r>
              <a:rPr lang="vi-VN" sz="2400" b="0" dirty="0">
                <a:solidFill>
                  <a:srgbClr val="242021"/>
                </a:solidFill>
                <a:effectLst/>
                <a:latin typeface="Arial" panose="020B0604020202020204" pitchFamily="34" charset="0"/>
                <a:cs typeface="Arial" panose="020B0604020202020204" pitchFamily="34" charset="0"/>
              </a:rPr>
              <a:t>Dân quân, tự vệ và du kích</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là lực lượng của toàn dân</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tộc, là một lực lượng </a:t>
            </a:r>
            <a:r>
              <a:rPr lang="vi-VN" sz="2400" b="0" dirty="0">
                <a:solidFill>
                  <a:srgbClr val="FF0000"/>
                </a:solidFill>
                <a:effectLst/>
                <a:latin typeface="Arial" panose="020B0604020202020204" pitchFamily="34" charset="0"/>
                <a:cs typeface="Arial" panose="020B0604020202020204" pitchFamily="34" charset="0"/>
              </a:rPr>
              <a:t>vô địch</a:t>
            </a:r>
            <a:r>
              <a:rPr lang="vi-VN" sz="2400" b="0" dirty="0">
                <a:solidFill>
                  <a:srgbClr val="242021"/>
                </a:solidFill>
                <a:effectLst/>
                <a:latin typeface="Arial" panose="020B0604020202020204" pitchFamily="34" charset="0"/>
                <a:cs typeface="Arial" panose="020B0604020202020204" pitchFamily="34" charset="0"/>
              </a:rPr>
              <a:t>,</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là một bức tường sắt của</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Tổ quốc. Vô luận địch nhân</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hung bạo thế nào, hễ đụng</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vào lực lượng đó, bức tường</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đó, thì địch nào cũng phải</a:t>
            </a:r>
            <a:r>
              <a:rPr lang="en-GB" sz="2400" b="0" dirty="0">
                <a:solidFill>
                  <a:srgbClr val="242021"/>
                </a:solidFill>
                <a:effectLst/>
                <a:latin typeface="Arial" panose="020B0604020202020204" pitchFamily="34" charset="0"/>
                <a:cs typeface="Arial" panose="020B0604020202020204" pitchFamily="34" charset="0"/>
              </a:rPr>
              <a:t> </a:t>
            </a:r>
            <a:r>
              <a:rPr lang="vi-VN" sz="2400" b="0" dirty="0">
                <a:solidFill>
                  <a:srgbClr val="242021"/>
                </a:solidFill>
                <a:effectLst/>
                <a:latin typeface="Arial" panose="020B0604020202020204" pitchFamily="34" charset="0"/>
                <a:cs typeface="Arial" panose="020B0604020202020204" pitchFamily="34" charset="0"/>
              </a:rPr>
              <a:t>tan rã”</a:t>
            </a:r>
            <a:r>
              <a:rPr lang="vi-VN" sz="2400" dirty="0">
                <a:latin typeface="Arial" panose="020B0604020202020204" pitchFamily="34" charset="0"/>
                <a:cs typeface="Arial" panose="020B0604020202020204" pitchFamily="34" charset="0"/>
              </a:rPr>
              <a:t> </a:t>
            </a:r>
            <a:endParaRPr lang="en-GB" sz="2400" dirty="0">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A20F6487-C818-49C6-8387-FA718FB8D1E8}"/>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9C0A3667-2522-4A1E-95D7-EF36F2905E2C}"/>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63B1875C-205E-496A-B0E1-1C1B7624A5F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96731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1503777"/>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222275" y="186446"/>
            <a:ext cx="9325652" cy="103165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latin typeface="+mj-lt"/>
              </a:rPr>
              <a:t>S</a:t>
            </a:r>
            <a:r>
              <a:rPr lang="en-GB" sz="2400" b="1">
                <a:solidFill>
                  <a:schemeClr val="tx1"/>
                </a:solidFill>
                <a:latin typeface="Times New Roman" panose="02020603050405020304" pitchFamily="18" charset="0"/>
                <a:cs typeface="Times New Roman" panose="02020603050405020304" pitchFamily="18" charset="0"/>
              </a:rPr>
              <a:t>ách lược và các chủ trương, biện pháp cụ thể để thực hiện đường lối và nhiệm vụ trong một thời kì lịch sử nhất định.</a:t>
            </a:r>
            <a:endParaRPr lang="vi-VN" sz="239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12752" y="1420123"/>
            <a:ext cx="5144698" cy="83178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CHÍNH SÁ</a:t>
            </a:r>
            <a:r>
              <a:rPr lang="en-GB" sz="3200" b="1">
                <a:solidFill>
                  <a:srgbClr val="FF0000"/>
                </a:solidFill>
                <a:latin typeface="Times New Roman" panose="02020603050405020304" pitchFamily="18" charset="0"/>
                <a:cs typeface="Times New Roman" panose="02020603050405020304" pitchFamily="18" charset="0"/>
              </a:rPr>
              <a:t>C</a:t>
            </a:r>
            <a:r>
              <a:rPr lang="en-GB" sz="3200" b="1">
                <a:solidFill>
                  <a:schemeClr val="tx1"/>
                </a:solidFill>
                <a:latin typeface="Times New Roman" panose="02020603050405020304" pitchFamily="18" charset="0"/>
                <a:cs typeface="Times New Roman" panose="02020603050405020304" pitchFamily="18" charset="0"/>
              </a:rPr>
              <a:t>H</a:t>
            </a:r>
            <a:endParaRPr lang="en-US" sz="48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D7E2E33F-AFB2-5F03-B957-207FD542220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02D5A45-42B2-53F6-B3C2-A93DCFFB9D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5E8E90F-7BD7-4E64-B0FE-8288AEB1834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875DA1C3-C773-EC26-5302-7AB7B0B148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01B6E138-79D9-04F7-3B2E-0E9C294053D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09E3A63D-C3B9-2744-7FC6-F1152DEAC10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21708A6-7733-D469-5DD8-13D71576578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82CE35A5-69AD-2A96-7C78-5899454E20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1682969B-3FAD-B8D4-28E4-D2EF384CE82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FF4CEC23-419E-2E0A-E29B-0D46A84B166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E38AC34-A3A4-D385-55F9-7EC30EC9A8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601A4F8B-4D2B-E336-9CE4-1F5DF5C39D0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03F76FB6-3BF8-8F76-D6F3-8611232017C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08858B4A-6BB9-9989-C0B3-400DA9E091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53BDA4E3-A2C4-F1AA-1AC0-D1980F005E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7E6CEE5-0DCC-3480-FF92-CAC3C0C2D3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2AF1DA34-E31D-0BED-C001-F1DE847A25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B3D5D62B-EB4C-4DDB-7F2D-9107A6A2BF1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092C1211-364C-F22C-F8C9-2D903E4F1E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695A17D-8A90-710B-2817-887904CD966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8E4C6B87-28E5-3BA1-A8D5-07C772D91BA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F7B6607C-EA16-771C-A524-606F19D4082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3A4C9659-15B9-919C-EC3C-6BFF54451F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A286D9E1-3F65-CF60-C7EA-9050444C8D1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4F82A24E-9AF9-5D3D-EC13-680920409D1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5CF9270-4928-8109-F051-0A933136189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160729D-E932-4E20-ADCF-43CA94067AA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2DA778E9-E985-2258-7894-36B70B1F584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0EF9AB58-CEBC-9051-719F-865916F736E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B618B3E5-DF3A-FF55-379C-C282EBABBDC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8BBF44B4-D89F-07D3-1E09-5BF8C072044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718546FF-42B7-ECAC-0941-41BA17FA3AB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667E64DC-BD87-22F1-7482-26479FB9A4C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3E2DC3D6-D372-9229-3C03-28D8AE5C79C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816C15EC-052A-EA3B-AC8F-A2A05DA6DA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1037" name="Oval 1036">
            <a:extLst>
              <a:ext uri="{FF2B5EF4-FFF2-40B4-BE49-F238E27FC236}">
                <a16:creationId xmlns:a16="http://schemas.microsoft.com/office/drawing/2014/main" id="{C1A36500-03F6-669D-6A0A-5C8B8661C6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1038" name="Oval 1037">
            <a:extLst>
              <a:ext uri="{FF2B5EF4-FFF2-40B4-BE49-F238E27FC236}">
                <a16:creationId xmlns:a16="http://schemas.microsoft.com/office/drawing/2014/main" id="{29D094B3-675E-0DED-8B3F-9A44C2757CF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39" name="Oval 1038">
            <a:extLst>
              <a:ext uri="{FF2B5EF4-FFF2-40B4-BE49-F238E27FC236}">
                <a16:creationId xmlns:a16="http://schemas.microsoft.com/office/drawing/2014/main" id="{B65987E0-2453-BA38-38FB-7F055D5D12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040" name="Oval 1039">
            <a:extLst>
              <a:ext uri="{FF2B5EF4-FFF2-40B4-BE49-F238E27FC236}">
                <a16:creationId xmlns:a16="http://schemas.microsoft.com/office/drawing/2014/main" id="{810DCCE9-87E8-5B1A-F9EF-7BA9F015FD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041" name="Oval 1040">
            <a:extLst>
              <a:ext uri="{FF2B5EF4-FFF2-40B4-BE49-F238E27FC236}">
                <a16:creationId xmlns:a16="http://schemas.microsoft.com/office/drawing/2014/main" id="{D3E8334C-766F-53C7-B226-42BBB460E1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042" name="Oval 1041">
            <a:extLst>
              <a:ext uri="{FF2B5EF4-FFF2-40B4-BE49-F238E27FC236}">
                <a16:creationId xmlns:a16="http://schemas.microsoft.com/office/drawing/2014/main" id="{43BC292C-E31C-9A5F-9AA1-67065F6B175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043" name="Oval 1042">
            <a:extLst>
              <a:ext uri="{FF2B5EF4-FFF2-40B4-BE49-F238E27FC236}">
                <a16:creationId xmlns:a16="http://schemas.microsoft.com/office/drawing/2014/main" id="{5B570BD1-31CB-58A0-C8D3-6E7D38BF64F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044" name="Oval 1043">
            <a:extLst>
              <a:ext uri="{FF2B5EF4-FFF2-40B4-BE49-F238E27FC236}">
                <a16:creationId xmlns:a16="http://schemas.microsoft.com/office/drawing/2014/main" id="{08C456CF-E863-34C2-9D67-D10FE27B28C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045" name="Oval 1044">
            <a:extLst>
              <a:ext uri="{FF2B5EF4-FFF2-40B4-BE49-F238E27FC236}">
                <a16:creationId xmlns:a16="http://schemas.microsoft.com/office/drawing/2014/main" id="{E78948C8-E71E-432C-B992-C31CE8630B7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046" name="Oval 1045">
            <a:extLst>
              <a:ext uri="{FF2B5EF4-FFF2-40B4-BE49-F238E27FC236}">
                <a16:creationId xmlns:a16="http://schemas.microsoft.com/office/drawing/2014/main" id="{FC9439CE-D6C9-3AAE-60EB-477CE92572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047" name="Oval 1046">
            <a:extLst>
              <a:ext uri="{FF2B5EF4-FFF2-40B4-BE49-F238E27FC236}">
                <a16:creationId xmlns:a16="http://schemas.microsoft.com/office/drawing/2014/main" id="{A6A24FA6-406A-A10F-A901-3824479E0E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1048" name="Oval 1047">
            <a:extLst>
              <a:ext uri="{FF2B5EF4-FFF2-40B4-BE49-F238E27FC236}">
                <a16:creationId xmlns:a16="http://schemas.microsoft.com/office/drawing/2014/main" id="{A1A972E7-F13C-2A47-5314-B096A7B9428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1049" name="Oval 1048">
            <a:extLst>
              <a:ext uri="{FF2B5EF4-FFF2-40B4-BE49-F238E27FC236}">
                <a16:creationId xmlns:a16="http://schemas.microsoft.com/office/drawing/2014/main" id="{E89D79C0-9540-47E2-D8E1-4EDBDED5C97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1050" name="Oval 1049">
            <a:extLst>
              <a:ext uri="{FF2B5EF4-FFF2-40B4-BE49-F238E27FC236}">
                <a16:creationId xmlns:a16="http://schemas.microsoft.com/office/drawing/2014/main" id="{2749CEC3-BDDE-988E-4998-4661385D54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1051" name="Oval 1050">
            <a:extLst>
              <a:ext uri="{FF2B5EF4-FFF2-40B4-BE49-F238E27FC236}">
                <a16:creationId xmlns:a16="http://schemas.microsoft.com/office/drawing/2014/main" id="{F5E8484E-47F1-05B9-05CD-D1C17B0F79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2" name="Oval 1051">
            <a:extLst>
              <a:ext uri="{FF2B5EF4-FFF2-40B4-BE49-F238E27FC236}">
                <a16:creationId xmlns:a16="http://schemas.microsoft.com/office/drawing/2014/main" id="{6DE819FF-E9F3-6FE4-9F49-784C0076664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3" name="Oval 1052">
            <a:extLst>
              <a:ext uri="{FF2B5EF4-FFF2-40B4-BE49-F238E27FC236}">
                <a16:creationId xmlns:a16="http://schemas.microsoft.com/office/drawing/2014/main" id="{84518BC3-4C90-7D18-4C6A-8755BEB7C0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4" name="Oval 1053">
            <a:extLst>
              <a:ext uri="{FF2B5EF4-FFF2-40B4-BE49-F238E27FC236}">
                <a16:creationId xmlns:a16="http://schemas.microsoft.com/office/drawing/2014/main" id="{3634FEFF-B1F0-25E0-0AAF-1FA0F66A75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5" name="Oval 1054">
            <a:extLst>
              <a:ext uri="{FF2B5EF4-FFF2-40B4-BE49-F238E27FC236}">
                <a16:creationId xmlns:a16="http://schemas.microsoft.com/office/drawing/2014/main" id="{B26A0305-6F4C-3D7B-4611-30618D4DF6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6" name="Oval 1055">
            <a:extLst>
              <a:ext uri="{FF2B5EF4-FFF2-40B4-BE49-F238E27FC236}">
                <a16:creationId xmlns:a16="http://schemas.microsoft.com/office/drawing/2014/main" id="{9C7FAEC4-0765-8C96-612F-A5D4D13B3F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7" name="Oval 1056">
            <a:extLst>
              <a:ext uri="{FF2B5EF4-FFF2-40B4-BE49-F238E27FC236}">
                <a16:creationId xmlns:a16="http://schemas.microsoft.com/office/drawing/2014/main" id="{8B83305A-9C22-38D5-4671-C1C25331032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58" name="Oval 1057">
            <a:extLst>
              <a:ext uri="{FF2B5EF4-FFF2-40B4-BE49-F238E27FC236}">
                <a16:creationId xmlns:a16="http://schemas.microsoft.com/office/drawing/2014/main" id="{FB8FF6F3-EF0A-EFF9-8F5A-E7E6A2D51B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59" name="Oval 1058">
            <a:extLst>
              <a:ext uri="{FF2B5EF4-FFF2-40B4-BE49-F238E27FC236}">
                <a16:creationId xmlns:a16="http://schemas.microsoft.com/office/drawing/2014/main" id="{EC9F3596-8270-FA22-A6F4-07FCE408F87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0" name="Oval 1059">
            <a:extLst>
              <a:ext uri="{FF2B5EF4-FFF2-40B4-BE49-F238E27FC236}">
                <a16:creationId xmlns:a16="http://schemas.microsoft.com/office/drawing/2014/main" id="{E9E778E8-C5EC-0ACD-221D-9316B13A2AF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1" name="Oval 1060">
            <a:extLst>
              <a:ext uri="{FF2B5EF4-FFF2-40B4-BE49-F238E27FC236}">
                <a16:creationId xmlns:a16="http://schemas.microsoft.com/office/drawing/2014/main" id="{4520D157-7267-9D05-4EE2-1FBAE4C5629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2" name="Oval 1061">
            <a:extLst>
              <a:ext uri="{FF2B5EF4-FFF2-40B4-BE49-F238E27FC236}">
                <a16:creationId xmlns:a16="http://schemas.microsoft.com/office/drawing/2014/main" id="{6F23B331-BCDF-333A-2B3C-76FABB09231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3" name="Oval 1062">
            <a:extLst>
              <a:ext uri="{FF2B5EF4-FFF2-40B4-BE49-F238E27FC236}">
                <a16:creationId xmlns:a16="http://schemas.microsoft.com/office/drawing/2014/main" id="{04583C68-0AB1-6E33-2E61-C884A5AD07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4" name="Oval 1063">
            <a:extLst>
              <a:ext uri="{FF2B5EF4-FFF2-40B4-BE49-F238E27FC236}">
                <a16:creationId xmlns:a16="http://schemas.microsoft.com/office/drawing/2014/main" id="{FA44BDA4-87BF-BC60-5942-AF44A25AEB8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5" name="Oval 1064">
            <a:extLst>
              <a:ext uri="{FF2B5EF4-FFF2-40B4-BE49-F238E27FC236}">
                <a16:creationId xmlns:a16="http://schemas.microsoft.com/office/drawing/2014/main" id="{58861E3B-7A3E-2277-75EA-D0025C3BFCF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6" name="Oval 1065">
            <a:extLst>
              <a:ext uri="{FF2B5EF4-FFF2-40B4-BE49-F238E27FC236}">
                <a16:creationId xmlns:a16="http://schemas.microsoft.com/office/drawing/2014/main" id="{735A47C5-A173-4D78-71C0-755C9411B56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pic>
        <p:nvPicPr>
          <p:cNvPr id="1067" name="Picture 1066" descr="A blue and white alarm clock with bells&#10;&#10;Description automatically generated">
            <a:extLst>
              <a:ext uri="{FF2B5EF4-FFF2-40B4-BE49-F238E27FC236}">
                <a16:creationId xmlns:a16="http://schemas.microsoft.com/office/drawing/2014/main" id="{741A8BE3-4566-4810-5021-691F75F2432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68" name="Oval 1067">
            <a:extLst>
              <a:ext uri="{FF2B5EF4-FFF2-40B4-BE49-F238E27FC236}">
                <a16:creationId xmlns:a16="http://schemas.microsoft.com/office/drawing/2014/main" id="{7B2F576D-B5F9-4CE1-A1BA-14D7A6F8432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69" name="Oval 1068">
            <a:extLst>
              <a:ext uri="{FF2B5EF4-FFF2-40B4-BE49-F238E27FC236}">
                <a16:creationId xmlns:a16="http://schemas.microsoft.com/office/drawing/2014/main" id="{37239E11-041A-D9F1-9CDA-63F35CAA08B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70" name="Oval 1069">
            <a:extLst>
              <a:ext uri="{FF2B5EF4-FFF2-40B4-BE49-F238E27FC236}">
                <a16:creationId xmlns:a16="http://schemas.microsoft.com/office/drawing/2014/main" id="{9AB07E46-F178-49FF-2B94-07BDA6C4B12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71" name="Oval 1070">
            <a:extLst>
              <a:ext uri="{FF2B5EF4-FFF2-40B4-BE49-F238E27FC236}">
                <a16:creationId xmlns:a16="http://schemas.microsoft.com/office/drawing/2014/main" id="{0A3BC47C-76FE-5708-C262-4D89207378C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72" name="Oval 1071">
            <a:extLst>
              <a:ext uri="{FF2B5EF4-FFF2-40B4-BE49-F238E27FC236}">
                <a16:creationId xmlns:a16="http://schemas.microsoft.com/office/drawing/2014/main" id="{CDD2D422-41E1-0DF2-83DF-3A329C63415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73" name="Oval 1072">
            <a:extLst>
              <a:ext uri="{FF2B5EF4-FFF2-40B4-BE49-F238E27FC236}">
                <a16:creationId xmlns:a16="http://schemas.microsoft.com/office/drawing/2014/main" id="{0C91347A-A1F2-CCEF-0D23-9D322D28D9E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74" name="Oval 1073">
            <a:extLst>
              <a:ext uri="{FF2B5EF4-FFF2-40B4-BE49-F238E27FC236}">
                <a16:creationId xmlns:a16="http://schemas.microsoft.com/office/drawing/2014/main" id="{ED4D2170-9EBD-C2B3-30C3-527CE7A0D4B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75" name="Oval 1074">
            <a:extLst>
              <a:ext uri="{FF2B5EF4-FFF2-40B4-BE49-F238E27FC236}">
                <a16:creationId xmlns:a16="http://schemas.microsoft.com/office/drawing/2014/main" id="{5B029F4B-4B0B-6A4C-235C-4DFCCE02C9B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76" name="Oval 1075">
            <a:extLst>
              <a:ext uri="{FF2B5EF4-FFF2-40B4-BE49-F238E27FC236}">
                <a16:creationId xmlns:a16="http://schemas.microsoft.com/office/drawing/2014/main" id="{50D20253-8DEE-7048-6ADC-8EC374A000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77" name="Oval 1076">
            <a:extLst>
              <a:ext uri="{FF2B5EF4-FFF2-40B4-BE49-F238E27FC236}">
                <a16:creationId xmlns:a16="http://schemas.microsoft.com/office/drawing/2014/main" id="{B681B7F9-EB87-945E-C641-F49E933545A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78" name="Oval 1077">
            <a:extLst>
              <a:ext uri="{FF2B5EF4-FFF2-40B4-BE49-F238E27FC236}">
                <a16:creationId xmlns:a16="http://schemas.microsoft.com/office/drawing/2014/main" id="{FCC74E39-B387-3875-EA97-9FD385BA64E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79" name="Oval 1078">
            <a:extLst>
              <a:ext uri="{FF2B5EF4-FFF2-40B4-BE49-F238E27FC236}">
                <a16:creationId xmlns:a16="http://schemas.microsoft.com/office/drawing/2014/main" id="{AF7D69C2-BF24-3F4F-7FE9-F02C0ECA538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80" name="Oval 1079">
            <a:extLst>
              <a:ext uri="{FF2B5EF4-FFF2-40B4-BE49-F238E27FC236}">
                <a16:creationId xmlns:a16="http://schemas.microsoft.com/office/drawing/2014/main" id="{0CAC2520-7B34-2871-3072-585F9C21F0F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81" name="Oval 1080">
            <a:extLst>
              <a:ext uri="{FF2B5EF4-FFF2-40B4-BE49-F238E27FC236}">
                <a16:creationId xmlns:a16="http://schemas.microsoft.com/office/drawing/2014/main" id="{834D63FC-59F5-3CFF-C7FA-8ADB5A0E55D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82" name="Oval 1081">
            <a:extLst>
              <a:ext uri="{FF2B5EF4-FFF2-40B4-BE49-F238E27FC236}">
                <a16:creationId xmlns:a16="http://schemas.microsoft.com/office/drawing/2014/main" id="{29487E55-797B-DDD5-A94C-6093E1D031E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83" name="Oval 1082">
            <a:extLst>
              <a:ext uri="{FF2B5EF4-FFF2-40B4-BE49-F238E27FC236}">
                <a16:creationId xmlns:a16="http://schemas.microsoft.com/office/drawing/2014/main" id="{EC69FFDC-327F-4762-0D92-1A6FF04DFB2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84" name="TextBox 1083">
            <a:extLst>
              <a:ext uri="{FF2B5EF4-FFF2-40B4-BE49-F238E27FC236}">
                <a16:creationId xmlns:a16="http://schemas.microsoft.com/office/drawing/2014/main" id="{691660A4-1098-052B-AEC1-6D0B2BD6FFFB}"/>
              </a:ext>
            </a:extLst>
          </p:cNvPr>
          <p:cNvSpPr txBox="1"/>
          <p:nvPr/>
        </p:nvSpPr>
        <p:spPr>
          <a:xfrm>
            <a:off x="1010590" y="2693299"/>
            <a:ext cx="10164215" cy="830997"/>
          </a:xfrm>
          <a:prstGeom prst="rect">
            <a:avLst/>
          </a:prstGeom>
          <a:solidFill>
            <a:schemeClr val="bg1"/>
          </a:solidFill>
        </p:spPr>
        <p:txBody>
          <a:bodyPr wrap="square">
            <a:spAutoFit/>
          </a:bodyPr>
          <a:lstStyle/>
          <a:p>
            <a:pPr algn="just"/>
            <a:r>
              <a:rPr lang="en-US" sz="2400">
                <a:solidFill>
                  <a:srgbClr val="00B050"/>
                </a:solidFill>
                <a:latin typeface="Arial" panose="020B0604020202020204" pitchFamily="34" charset="0"/>
                <a:cs typeface="Arial" panose="020B0604020202020204" pitchFamily="34" charset="0"/>
              </a:rPr>
              <a:t>Mục I Bài 1 SGK: </a:t>
            </a:r>
            <a:r>
              <a:rPr lang="en-US" sz="2400">
                <a:latin typeface="Arial" panose="020B0604020202020204" pitchFamily="34" charset="0"/>
                <a:cs typeface="Arial" panose="020B0604020202020204" pitchFamily="34" charset="0"/>
              </a:rPr>
              <a:t>“</a:t>
            </a:r>
            <a:r>
              <a:rPr lang="en-GB" sz="2400">
                <a:latin typeface="Arial" panose="020B0604020202020204" pitchFamily="34" charset="0"/>
                <a:cs typeface="Arial" panose="020B0604020202020204" pitchFamily="34" charset="0"/>
              </a:rPr>
              <a:t>Kiên trì </a:t>
            </a:r>
            <a:r>
              <a:rPr lang="en-GB" sz="2400">
                <a:solidFill>
                  <a:srgbClr val="FF0000"/>
                </a:solidFill>
                <a:latin typeface="Arial" panose="020B0604020202020204" pitchFamily="34" charset="0"/>
                <a:cs typeface="Arial" panose="020B0604020202020204" pitchFamily="34" charset="0"/>
              </a:rPr>
              <a:t>chính sách </a:t>
            </a:r>
            <a:r>
              <a:rPr lang="en-GB" sz="2400">
                <a:latin typeface="Arial" panose="020B0604020202020204" pitchFamily="34" charset="0"/>
                <a:cs typeface="Arial" panose="020B0604020202020204" pitchFamily="34" charset="0"/>
              </a:rPr>
              <a:t>đối ngoại rộng mở, đa phương hoá, đa dạng hoá.</a:t>
            </a:r>
            <a:r>
              <a:rPr lang="en-US" sz="2400">
                <a:latin typeface="Arial" panose="020B0604020202020204" pitchFamily="34" charset="0"/>
                <a:cs typeface="Arial" panose="020B0604020202020204" pitchFamily="34" charset="0"/>
              </a:rPr>
              <a:t>”</a:t>
            </a:r>
            <a:r>
              <a:rPr lang="vi-VN" sz="2400">
                <a:cs typeface="Arial" panose="020B0604020202020204" pitchFamily="34" charset="0"/>
              </a:rPr>
              <a:t> </a:t>
            </a:r>
            <a:endParaRPr lang="en-US" sz="2400" dirty="0">
              <a:latin typeface="Arial" panose="020B0604020202020204" pitchFamily="34" charset="0"/>
              <a:cs typeface="Arial" panose="020B0604020202020204" pitchFamily="34" charset="0"/>
            </a:endParaRPr>
          </a:p>
        </p:txBody>
      </p:sp>
      <p:pic>
        <p:nvPicPr>
          <p:cNvPr id="93" name="image4.png">
            <a:extLst>
              <a:ext uri="{FF2B5EF4-FFF2-40B4-BE49-F238E27FC236}">
                <a16:creationId xmlns:a16="http://schemas.microsoft.com/office/drawing/2014/main" id="{B89C0CD2-5503-466B-8948-ECC11AB298B9}"/>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94" name="Group 11">
            <a:extLst>
              <a:ext uri="{FF2B5EF4-FFF2-40B4-BE49-F238E27FC236}">
                <a16:creationId xmlns:a16="http://schemas.microsoft.com/office/drawing/2014/main" id="{7A5ADC12-B19B-442E-9E86-006791BBD93F}"/>
              </a:ext>
            </a:extLst>
          </p:cNvPr>
          <p:cNvGrpSpPr>
            <a:grpSpLocks/>
          </p:cNvGrpSpPr>
          <p:nvPr/>
        </p:nvGrpSpPr>
        <p:grpSpPr bwMode="auto">
          <a:xfrm>
            <a:off x="806095" y="167994"/>
            <a:ext cx="625171" cy="541918"/>
            <a:chOff x="0" y="0"/>
            <a:chExt cx="666" cy="559"/>
          </a:xfrm>
        </p:grpSpPr>
        <p:sp>
          <p:nvSpPr>
            <p:cNvPr id="95" name="Freeform 12">
              <a:extLst>
                <a:ext uri="{FF2B5EF4-FFF2-40B4-BE49-F238E27FC236}">
                  <a16:creationId xmlns:a16="http://schemas.microsoft.com/office/drawing/2014/main" id="{0A2B6B65-BCBE-45D1-8561-80400DB7781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23471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6" presetClass="entr" presetSubtype="21" fill="hold" grpId="0" nodeType="withEffect">
                                  <p:stCondLst>
                                    <p:cond delay="0"/>
                                  </p:stCondLst>
                                  <p:childTnLst>
                                    <p:set>
                                      <p:cBhvr>
                                        <p:cTn id="11" dur="1" fill="hold">
                                          <p:stCondLst>
                                            <p:cond delay="0"/>
                                          </p:stCondLst>
                                        </p:cTn>
                                        <p:tgtEl>
                                          <p:spTgt spid="1084"/>
                                        </p:tgtEl>
                                        <p:attrNameLst>
                                          <p:attrName>style.visibility</p:attrName>
                                        </p:attrNameLst>
                                      </p:cBhvr>
                                      <p:to>
                                        <p:strVal val="visible"/>
                                      </p:to>
                                    </p:set>
                                    <p:animEffect transition="in" filter="barn(inVertical)">
                                      <p:cBhvr>
                                        <p:cTn id="12" dur="500"/>
                                        <p:tgtEl>
                                          <p:spTgt spid="108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4" name="demgiay.wav"/>
                                        </p:tgtEl>
                                      </p:cMediaNode>
                                    </p:audio>
                                  </p:subTnLst>
                                </p:cTn>
                              </p:par>
                            </p:childTnLst>
                          </p:cTn>
                        </p:par>
                        <p:par>
                          <p:cTn id="153" fill="hold">
                            <p:stCondLst>
                              <p:cond delay="15000"/>
                            </p:stCondLst>
                            <p:childTnLst>
                              <p:par>
                                <p:cTn id="154" presetID="1" presetClass="entr" presetSubtype="0" fill="hold" grpId="0" nodeType="afterEffect">
                                  <p:stCondLst>
                                    <p:cond delay="0"/>
                                  </p:stCondLst>
                                  <p:childTnLst>
                                    <p:set>
                                      <p:cBhvr>
                                        <p:cTn id="155" dur="1" fill="hold">
                                          <p:stCondLst>
                                            <p:cond delay="999"/>
                                          </p:stCondLst>
                                        </p:cTn>
                                        <p:tgtEl>
                                          <p:spTgt spid="1052"/>
                                        </p:tgtEl>
                                        <p:attrNameLst>
                                          <p:attrName>style.visibility</p:attrName>
                                        </p:attrNameLst>
                                      </p:cBhvr>
                                      <p:to>
                                        <p:strVal val="visible"/>
                                      </p:to>
                                    </p:set>
                                  </p:childTnLst>
                                  <p:subTnLst>
                                    <p:audio>
                                      <p:cMediaNode>
                                        <p:cTn display="0" masterRel="sameClick">
                                          <p:stCondLst>
                                            <p:cond evt="begin" delay="0">
                                              <p:tn val="154"/>
                                            </p:cond>
                                          </p:stCondLst>
                                          <p:endCondLst>
                                            <p:cond evt="onStopAudio" delay="0">
                                              <p:tgtEl>
                                                <p:sldTgt/>
                                              </p:tgtEl>
                                            </p:cond>
                                          </p:endCondLst>
                                        </p:cTn>
                                        <p:tgtEl>
                                          <p:sndTgt r:embed="rId4" name="demgiay.wav"/>
                                        </p:tgtEl>
                                      </p:cMediaNode>
                                    </p:audio>
                                  </p:subTnLst>
                                </p:cTn>
                              </p:par>
                            </p:childTnLst>
                          </p:cTn>
                        </p:par>
                        <p:par>
                          <p:cTn id="156" fill="hold">
                            <p:stCondLst>
                              <p:cond delay="16000"/>
                            </p:stCondLst>
                            <p:childTnLst>
                              <p:par>
                                <p:cTn id="157" presetID="1" presetClass="entr" presetSubtype="0" fill="hold" grpId="0" nodeType="afterEffect">
                                  <p:stCondLst>
                                    <p:cond delay="0"/>
                                  </p:stCondLst>
                                  <p:childTnLst>
                                    <p:set>
                                      <p:cBhvr>
                                        <p:cTn id="158" dur="1" fill="hold">
                                          <p:stCondLst>
                                            <p:cond delay="999"/>
                                          </p:stCondLst>
                                        </p:cTn>
                                        <p:tgtEl>
                                          <p:spTgt spid="1053"/>
                                        </p:tgtEl>
                                        <p:attrNameLst>
                                          <p:attrName>style.visibility</p:attrName>
                                        </p:attrNameLst>
                                      </p:cBhvr>
                                      <p:to>
                                        <p:strVal val="visible"/>
                                      </p:to>
                                    </p:set>
                                  </p:childTnLst>
                                  <p:subTnLst>
                                    <p:audio>
                                      <p:cMediaNode>
                                        <p:cTn display="0" masterRel="sameClick">
                                          <p:stCondLst>
                                            <p:cond evt="begin" delay="0">
                                              <p:tn val="157"/>
                                            </p:cond>
                                          </p:stCondLst>
                                          <p:endCondLst>
                                            <p:cond evt="onStopAudio" delay="0">
                                              <p:tgtEl>
                                                <p:sldTgt/>
                                              </p:tgtEl>
                                            </p:cond>
                                          </p:endCondLst>
                                        </p:cTn>
                                        <p:tgtEl>
                                          <p:sndTgt r:embed="rId4" name="demgiay.wav"/>
                                        </p:tgtEl>
                                      </p:cMediaNode>
                                    </p:audio>
                                  </p:subTnLst>
                                </p:cTn>
                              </p:par>
                            </p:childTnLst>
                          </p:cTn>
                        </p:par>
                        <p:par>
                          <p:cTn id="159" fill="hold">
                            <p:stCondLst>
                              <p:cond delay="17000"/>
                            </p:stCondLst>
                            <p:childTnLst>
                              <p:par>
                                <p:cTn id="160" presetID="1" presetClass="entr" presetSubtype="0" fill="hold" grpId="0" nodeType="afterEffect">
                                  <p:stCondLst>
                                    <p:cond delay="0"/>
                                  </p:stCondLst>
                                  <p:childTnLst>
                                    <p:set>
                                      <p:cBhvr>
                                        <p:cTn id="161"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60"/>
                                            </p:cond>
                                          </p:stCondLst>
                                          <p:endCondLst>
                                            <p:cond evt="onStopAudio" delay="0">
                                              <p:tgtEl>
                                                <p:sldTgt/>
                                              </p:tgtEl>
                                            </p:cond>
                                          </p:endCondLst>
                                        </p:cTn>
                                        <p:tgtEl>
                                          <p:sndTgt r:embed="rId4" name="demgiay.wav"/>
                                        </p:tgtEl>
                                      </p:cMediaNode>
                                    </p:audio>
                                  </p:subTnLst>
                                </p:cTn>
                              </p:par>
                            </p:childTnLst>
                          </p:cTn>
                        </p:par>
                        <p:par>
                          <p:cTn id="162" fill="hold">
                            <p:stCondLst>
                              <p:cond delay="18000"/>
                            </p:stCondLst>
                            <p:childTnLst>
                              <p:par>
                                <p:cTn id="163" presetID="1" presetClass="entr" presetSubtype="0" fill="hold" grpId="0" nodeType="afterEffect">
                                  <p:stCondLst>
                                    <p:cond delay="0"/>
                                  </p:stCondLst>
                                  <p:childTnLst>
                                    <p:set>
                                      <p:cBhvr>
                                        <p:cTn id="164"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163"/>
                                            </p:cond>
                                          </p:stCondLst>
                                          <p:endCondLst>
                                            <p:cond evt="onStopAudio" delay="0">
                                              <p:tgtEl>
                                                <p:sldTgt/>
                                              </p:tgtEl>
                                            </p:cond>
                                          </p:endCondLst>
                                        </p:cTn>
                                        <p:tgtEl>
                                          <p:sndTgt r:embed="rId4" name="demgiay.wav"/>
                                        </p:tgtEl>
                                      </p:cMediaNode>
                                    </p:audio>
                                  </p:subTnLst>
                                </p:cTn>
                              </p:par>
                            </p:childTnLst>
                          </p:cTn>
                        </p:par>
                        <p:par>
                          <p:cTn id="165" fill="hold">
                            <p:stCondLst>
                              <p:cond delay="19000"/>
                            </p:stCondLst>
                            <p:childTnLst>
                              <p:par>
                                <p:cTn id="166" presetID="1" presetClass="entr" presetSubtype="0" fill="hold" grpId="0" nodeType="afterEffect">
                                  <p:stCondLst>
                                    <p:cond delay="0"/>
                                  </p:stCondLst>
                                  <p:childTnLst>
                                    <p:set>
                                      <p:cBhvr>
                                        <p:cTn id="167"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166"/>
                                            </p:cond>
                                          </p:stCondLst>
                                          <p:endCondLst>
                                            <p:cond evt="onStopAudio" delay="0">
                                              <p:tgtEl>
                                                <p:sldTgt/>
                                              </p:tgtEl>
                                            </p:cond>
                                          </p:endCondLst>
                                        </p:cTn>
                                        <p:tgtEl>
                                          <p:sndTgt r:embed="rId4" name="demgiay.wav"/>
                                        </p:tgtEl>
                                      </p:cMediaNode>
                                    </p:audio>
                                  </p:subTnLst>
                                </p:cTn>
                              </p:par>
                            </p:childTnLst>
                          </p:cTn>
                        </p:par>
                        <p:par>
                          <p:cTn id="168" fill="hold">
                            <p:stCondLst>
                              <p:cond delay="20000"/>
                            </p:stCondLst>
                            <p:childTnLst>
                              <p:par>
                                <p:cTn id="169" presetID="1" presetClass="entr" presetSubtype="0" fill="hold" grpId="0" nodeType="afterEffect">
                                  <p:stCondLst>
                                    <p:cond delay="0"/>
                                  </p:stCondLst>
                                  <p:childTnLst>
                                    <p:set>
                                      <p:cBhvr>
                                        <p:cTn id="170"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169"/>
                                            </p:cond>
                                          </p:stCondLst>
                                          <p:endCondLst>
                                            <p:cond evt="onStopAudio" delay="0">
                                              <p:tgtEl>
                                                <p:sldTgt/>
                                              </p:tgtEl>
                                            </p:cond>
                                          </p:endCondLst>
                                        </p:cTn>
                                        <p:tgtEl>
                                          <p:sndTgt r:embed="rId4" name="demgiay.wav"/>
                                        </p:tgtEl>
                                      </p:cMediaNode>
                                    </p:audio>
                                  </p:subTnLst>
                                </p:cTn>
                              </p:par>
                            </p:childTnLst>
                          </p:cTn>
                        </p:par>
                        <p:par>
                          <p:cTn id="171" fill="hold">
                            <p:stCondLst>
                              <p:cond delay="21000"/>
                            </p:stCondLst>
                            <p:childTnLst>
                              <p:par>
                                <p:cTn id="172" presetID="1" presetClass="entr" presetSubtype="0" fill="hold" grpId="0" nodeType="afterEffect">
                                  <p:stCondLst>
                                    <p:cond delay="0"/>
                                  </p:stCondLst>
                                  <p:childTnLst>
                                    <p:set>
                                      <p:cBhvr>
                                        <p:cTn id="173"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172"/>
                                            </p:cond>
                                          </p:stCondLst>
                                          <p:endCondLst>
                                            <p:cond evt="onStopAudio" delay="0">
                                              <p:tgtEl>
                                                <p:sldTgt/>
                                              </p:tgtEl>
                                            </p:cond>
                                          </p:endCondLst>
                                        </p:cTn>
                                        <p:tgtEl>
                                          <p:sndTgt r:embed="rId4" name="demgiay.wav"/>
                                        </p:tgtEl>
                                      </p:cMediaNode>
                                    </p:audio>
                                  </p:subTnLst>
                                </p:cTn>
                              </p:par>
                            </p:childTnLst>
                          </p:cTn>
                        </p:par>
                        <p:par>
                          <p:cTn id="174" fill="hold">
                            <p:stCondLst>
                              <p:cond delay="22000"/>
                            </p:stCondLst>
                            <p:childTnLst>
                              <p:par>
                                <p:cTn id="175" presetID="1" presetClass="entr" presetSubtype="0" fill="hold" grpId="0" nodeType="afterEffect">
                                  <p:stCondLst>
                                    <p:cond delay="0"/>
                                  </p:stCondLst>
                                  <p:childTnLst>
                                    <p:set>
                                      <p:cBhvr>
                                        <p:cTn id="176"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175"/>
                                            </p:cond>
                                          </p:stCondLst>
                                          <p:endCondLst>
                                            <p:cond evt="onStopAudio" delay="0">
                                              <p:tgtEl>
                                                <p:sldTgt/>
                                              </p:tgtEl>
                                            </p:cond>
                                          </p:endCondLst>
                                        </p:cTn>
                                        <p:tgtEl>
                                          <p:sndTgt r:embed="rId4" name="demgiay.wav"/>
                                        </p:tgtEl>
                                      </p:cMediaNode>
                                    </p:audio>
                                  </p:subTnLst>
                                </p:cTn>
                              </p:par>
                            </p:childTnLst>
                          </p:cTn>
                        </p:par>
                        <p:par>
                          <p:cTn id="177" fill="hold">
                            <p:stCondLst>
                              <p:cond delay="23000"/>
                            </p:stCondLst>
                            <p:childTnLst>
                              <p:par>
                                <p:cTn id="178" presetID="1" presetClass="entr" presetSubtype="0" fill="hold" grpId="0" nodeType="afterEffect">
                                  <p:stCondLst>
                                    <p:cond delay="0"/>
                                  </p:stCondLst>
                                  <p:childTnLst>
                                    <p:set>
                                      <p:cBhvr>
                                        <p:cTn id="179"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178"/>
                                            </p:cond>
                                          </p:stCondLst>
                                          <p:endCondLst>
                                            <p:cond evt="onStopAudio" delay="0">
                                              <p:tgtEl>
                                                <p:sldTgt/>
                                              </p:tgtEl>
                                            </p:cond>
                                          </p:endCondLst>
                                        </p:cTn>
                                        <p:tgtEl>
                                          <p:sndTgt r:embed="rId4" name="demgiay.wav"/>
                                        </p:tgtEl>
                                      </p:cMediaNode>
                                    </p:audio>
                                  </p:subTnLst>
                                </p:cTn>
                              </p:par>
                            </p:childTnLst>
                          </p:cTn>
                        </p:par>
                        <p:par>
                          <p:cTn id="180" fill="hold">
                            <p:stCondLst>
                              <p:cond delay="24000"/>
                            </p:stCondLst>
                            <p:childTnLst>
                              <p:par>
                                <p:cTn id="181" presetID="1" presetClass="entr" presetSubtype="0" fill="hold" grpId="0" nodeType="afterEffect">
                                  <p:stCondLst>
                                    <p:cond delay="0"/>
                                  </p:stCondLst>
                                  <p:childTnLst>
                                    <p:set>
                                      <p:cBhvr>
                                        <p:cTn id="182"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181"/>
                                            </p:cond>
                                          </p:stCondLst>
                                          <p:endCondLst>
                                            <p:cond evt="onStopAudio" delay="0">
                                              <p:tgtEl>
                                                <p:sldTgt/>
                                              </p:tgtEl>
                                            </p:cond>
                                          </p:endCondLst>
                                        </p:cTn>
                                        <p:tgtEl>
                                          <p:sndTgt r:embed="rId4" name="demgiay.wav"/>
                                        </p:tgtEl>
                                      </p:cMediaNode>
                                    </p:audio>
                                  </p:subTnLst>
                                </p:cTn>
                              </p:par>
                            </p:childTnLst>
                          </p:cTn>
                        </p:par>
                        <p:par>
                          <p:cTn id="183" fill="hold">
                            <p:stCondLst>
                              <p:cond delay="25000"/>
                            </p:stCondLst>
                            <p:childTnLst>
                              <p:par>
                                <p:cTn id="184" presetID="1" presetClass="entr" presetSubtype="0" fill="hold" grpId="0" nodeType="afterEffect">
                                  <p:stCondLst>
                                    <p:cond delay="0"/>
                                  </p:stCondLst>
                                  <p:childTnLst>
                                    <p:set>
                                      <p:cBhvr>
                                        <p:cTn id="185"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4" name="demgiay.wav"/>
                                        </p:tgtEl>
                                      </p:cMediaNode>
                                    </p:audio>
                                  </p:subTnLst>
                                </p:cTn>
                              </p:par>
                            </p:childTnLst>
                          </p:cTn>
                        </p:par>
                        <p:par>
                          <p:cTn id="186" fill="hold">
                            <p:stCondLst>
                              <p:cond delay="26000"/>
                            </p:stCondLst>
                            <p:childTnLst>
                              <p:par>
                                <p:cTn id="187" presetID="1" presetClass="entr" presetSubtype="0" fill="hold" grpId="0" nodeType="afterEffect">
                                  <p:stCondLst>
                                    <p:cond delay="0"/>
                                  </p:stCondLst>
                                  <p:childTnLst>
                                    <p:set>
                                      <p:cBhvr>
                                        <p:cTn id="188"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187"/>
                                            </p:cond>
                                          </p:stCondLst>
                                          <p:endCondLst>
                                            <p:cond evt="onStopAudio" delay="0">
                                              <p:tgtEl>
                                                <p:sldTgt/>
                                              </p:tgtEl>
                                            </p:cond>
                                          </p:endCondLst>
                                        </p:cTn>
                                        <p:tgtEl>
                                          <p:sndTgt r:embed="rId4" name="demgiay.wav"/>
                                        </p:tgtEl>
                                      </p:cMediaNode>
                                    </p:audio>
                                  </p:subTnLst>
                                </p:cTn>
                              </p:par>
                            </p:childTnLst>
                          </p:cTn>
                        </p:par>
                        <p:par>
                          <p:cTn id="189" fill="hold">
                            <p:stCondLst>
                              <p:cond delay="27000"/>
                            </p:stCondLst>
                            <p:childTnLst>
                              <p:par>
                                <p:cTn id="190" presetID="1" presetClass="entr" presetSubtype="0" fill="hold" grpId="0" nodeType="afterEffect">
                                  <p:stCondLst>
                                    <p:cond delay="0"/>
                                  </p:stCondLst>
                                  <p:childTnLst>
                                    <p:set>
                                      <p:cBhvr>
                                        <p:cTn id="191"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190"/>
                                            </p:cond>
                                          </p:stCondLst>
                                          <p:endCondLst>
                                            <p:cond evt="onStopAudio" delay="0">
                                              <p:tgtEl>
                                                <p:sldTgt/>
                                              </p:tgtEl>
                                            </p:cond>
                                          </p:endCondLst>
                                        </p:cTn>
                                        <p:tgtEl>
                                          <p:sndTgt r:embed="rId4" name="demgiay.wav"/>
                                        </p:tgtEl>
                                      </p:cMediaNode>
                                    </p:audio>
                                  </p:subTnLst>
                                </p:cTn>
                              </p:par>
                            </p:childTnLst>
                          </p:cTn>
                        </p:par>
                        <p:par>
                          <p:cTn id="192" fill="hold">
                            <p:stCondLst>
                              <p:cond delay="28000"/>
                            </p:stCondLst>
                            <p:childTnLst>
                              <p:par>
                                <p:cTn id="193" presetID="1" presetClass="entr" presetSubtype="0" fill="hold" grpId="0" nodeType="afterEffect">
                                  <p:stCondLst>
                                    <p:cond delay="0"/>
                                  </p:stCondLst>
                                  <p:childTnLst>
                                    <p:set>
                                      <p:cBhvr>
                                        <p:cTn id="194"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4" name="demgiay.wav"/>
                                        </p:tgtEl>
                                      </p:cMediaNode>
                                    </p:audio>
                                  </p:subTnLst>
                                </p:cTn>
                              </p:par>
                            </p:childTnLst>
                          </p:cTn>
                        </p:par>
                        <p:par>
                          <p:cTn id="195" fill="hold">
                            <p:stCondLst>
                              <p:cond delay="29000"/>
                            </p:stCondLst>
                            <p:childTnLst>
                              <p:par>
                                <p:cTn id="196" presetID="1" presetClass="entr" presetSubtype="0" fill="hold" grpId="0" nodeType="afterEffect">
                                  <p:stCondLst>
                                    <p:cond delay="0"/>
                                  </p:stCondLst>
                                  <p:childTnLst>
                                    <p:set>
                                      <p:cBhvr>
                                        <p:cTn id="197"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1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seq concurrent="1" nextAc="seek">
              <p:cTn id="198" restart="whenNotActive" fill="hold" evtFilter="cancelBubble" nodeType="interactiveSeq">
                <p:stCondLst>
                  <p:cond evt="onClick" delay="0">
                    <p:tgtEl>
                      <p:spTgt spid="1068"/>
                    </p:tgtEl>
                  </p:cond>
                </p:stCondLst>
                <p:endSync evt="end" delay="0">
                  <p:rtn val="all"/>
                </p:endSync>
                <p:childTnLst>
                  <p:par>
                    <p:cTn id="199" fill="hold">
                      <p:stCondLst>
                        <p:cond delay="0"/>
                      </p:stCondLst>
                      <p:childTnLst>
                        <p:par>
                          <p:cTn id="200" fill="hold">
                            <p:stCondLst>
                              <p:cond delay="0"/>
                            </p:stCondLst>
                            <p:childTnLst>
                              <p:par>
                                <p:cTn id="201" presetID="1" presetClass="entr" presetSubtype="0" fill="hold" grpId="0" nodeType="afterEffect">
                                  <p:stCondLst>
                                    <p:cond delay="0"/>
                                  </p:stCondLst>
                                  <p:childTnLst>
                                    <p:set>
                                      <p:cBhvr>
                                        <p:cTn id="202" dur="1" fill="hold">
                                          <p:stCondLst>
                                            <p:cond delay="999"/>
                                          </p:stCondLst>
                                        </p:cTn>
                                        <p:tgtEl>
                                          <p:spTgt spid="1069"/>
                                        </p:tgtEl>
                                        <p:attrNameLst>
                                          <p:attrName>style.visibility</p:attrName>
                                        </p:attrNameLst>
                                      </p:cBhvr>
                                      <p:to>
                                        <p:strVal val="visible"/>
                                      </p:to>
                                    </p:set>
                                  </p:childTnLst>
                                  <p:subTnLst>
                                    <p:audio>
                                      <p:cMediaNode>
                                        <p:cTn display="0" masterRel="sameClick">
                                          <p:stCondLst>
                                            <p:cond evt="begin" delay="0">
                                              <p:tn val="201"/>
                                            </p:cond>
                                          </p:stCondLst>
                                          <p:endCondLst>
                                            <p:cond evt="onStopAudio" delay="0">
                                              <p:tgtEl>
                                                <p:sldTgt/>
                                              </p:tgtEl>
                                            </p:cond>
                                          </p:endCondLst>
                                        </p:cTn>
                                        <p:tgtEl>
                                          <p:sndTgt r:embed="rId4" name="demgiay.wav"/>
                                        </p:tgtEl>
                                      </p:cMediaNode>
                                    </p:audio>
                                  </p:subTnLst>
                                </p:cTn>
                              </p:par>
                            </p:childTnLst>
                          </p:cTn>
                        </p:par>
                        <p:par>
                          <p:cTn id="203" fill="hold">
                            <p:stCondLst>
                              <p:cond delay="1000"/>
                            </p:stCondLst>
                            <p:childTnLst>
                              <p:par>
                                <p:cTn id="204" presetID="1" presetClass="entr" presetSubtype="0" fill="hold" grpId="0" nodeType="afterEffect">
                                  <p:stCondLst>
                                    <p:cond delay="0"/>
                                  </p:stCondLst>
                                  <p:childTnLst>
                                    <p:set>
                                      <p:cBhvr>
                                        <p:cTn id="205" dur="1" fill="hold">
                                          <p:stCondLst>
                                            <p:cond delay="999"/>
                                          </p:stCondLst>
                                        </p:cTn>
                                        <p:tgtEl>
                                          <p:spTgt spid="1070"/>
                                        </p:tgtEl>
                                        <p:attrNameLst>
                                          <p:attrName>style.visibility</p:attrName>
                                        </p:attrNameLst>
                                      </p:cBhvr>
                                      <p:to>
                                        <p:strVal val="visible"/>
                                      </p:to>
                                    </p:set>
                                  </p:childTnLst>
                                  <p:subTnLst>
                                    <p:audio>
                                      <p:cMediaNode>
                                        <p:cTn display="0" masterRel="sameClick">
                                          <p:stCondLst>
                                            <p:cond evt="begin" delay="0">
                                              <p:tn val="204"/>
                                            </p:cond>
                                          </p:stCondLst>
                                          <p:endCondLst>
                                            <p:cond evt="onStopAudio" delay="0">
                                              <p:tgtEl>
                                                <p:sldTgt/>
                                              </p:tgtEl>
                                            </p:cond>
                                          </p:endCondLst>
                                        </p:cTn>
                                        <p:tgtEl>
                                          <p:sndTgt r:embed="rId4" name="demgiay.wav"/>
                                        </p:tgtEl>
                                      </p:cMediaNode>
                                    </p:audio>
                                  </p:subTnLst>
                                </p:cTn>
                              </p:par>
                            </p:childTnLst>
                          </p:cTn>
                        </p:par>
                        <p:par>
                          <p:cTn id="206" fill="hold">
                            <p:stCondLst>
                              <p:cond delay="2000"/>
                            </p:stCondLst>
                            <p:childTnLst>
                              <p:par>
                                <p:cTn id="207" presetID="1" presetClass="entr" presetSubtype="0" fill="hold" grpId="0" nodeType="afterEffect">
                                  <p:stCondLst>
                                    <p:cond delay="0"/>
                                  </p:stCondLst>
                                  <p:childTnLst>
                                    <p:set>
                                      <p:cBhvr>
                                        <p:cTn id="208" dur="1" fill="hold">
                                          <p:stCondLst>
                                            <p:cond delay="999"/>
                                          </p:stCondLst>
                                        </p:cTn>
                                        <p:tgtEl>
                                          <p:spTgt spid="1071"/>
                                        </p:tgtEl>
                                        <p:attrNameLst>
                                          <p:attrName>style.visibility</p:attrName>
                                        </p:attrNameLst>
                                      </p:cBhvr>
                                      <p:to>
                                        <p:strVal val="visible"/>
                                      </p:to>
                                    </p:set>
                                  </p:childTnLst>
                                  <p:subTnLst>
                                    <p:audio>
                                      <p:cMediaNode>
                                        <p:cTn display="0" masterRel="sameClick">
                                          <p:stCondLst>
                                            <p:cond evt="begin" delay="0">
                                              <p:tn val="207"/>
                                            </p:cond>
                                          </p:stCondLst>
                                          <p:endCondLst>
                                            <p:cond evt="onStopAudio" delay="0">
                                              <p:tgtEl>
                                                <p:sldTgt/>
                                              </p:tgtEl>
                                            </p:cond>
                                          </p:endCondLst>
                                        </p:cTn>
                                        <p:tgtEl>
                                          <p:sndTgt r:embed="rId4" name="demgiay.wav"/>
                                        </p:tgtEl>
                                      </p:cMediaNode>
                                    </p:audio>
                                  </p:subTnLst>
                                </p:cTn>
                              </p:par>
                            </p:childTnLst>
                          </p:cTn>
                        </p:par>
                        <p:par>
                          <p:cTn id="209" fill="hold">
                            <p:stCondLst>
                              <p:cond delay="3000"/>
                            </p:stCondLst>
                            <p:childTnLst>
                              <p:par>
                                <p:cTn id="210" presetID="1" presetClass="entr" presetSubtype="0" fill="hold" grpId="0" nodeType="afterEffect">
                                  <p:stCondLst>
                                    <p:cond delay="0"/>
                                  </p:stCondLst>
                                  <p:childTnLst>
                                    <p:set>
                                      <p:cBhvr>
                                        <p:cTn id="211" dur="1" fill="hold">
                                          <p:stCondLst>
                                            <p:cond delay="999"/>
                                          </p:stCondLst>
                                        </p:cTn>
                                        <p:tgtEl>
                                          <p:spTgt spid="1072"/>
                                        </p:tgtEl>
                                        <p:attrNameLst>
                                          <p:attrName>style.visibility</p:attrName>
                                        </p:attrNameLst>
                                      </p:cBhvr>
                                      <p:to>
                                        <p:strVal val="visible"/>
                                      </p:to>
                                    </p:set>
                                  </p:childTnLst>
                                  <p:subTnLst>
                                    <p:audio>
                                      <p:cMediaNode>
                                        <p:cTn display="0" masterRel="sameClick">
                                          <p:stCondLst>
                                            <p:cond evt="begin" delay="0">
                                              <p:tn val="210"/>
                                            </p:cond>
                                          </p:stCondLst>
                                          <p:endCondLst>
                                            <p:cond evt="onStopAudio" delay="0">
                                              <p:tgtEl>
                                                <p:sldTgt/>
                                              </p:tgtEl>
                                            </p:cond>
                                          </p:endCondLst>
                                        </p:cTn>
                                        <p:tgtEl>
                                          <p:sndTgt r:embed="rId4" name="demgiay.wav"/>
                                        </p:tgtEl>
                                      </p:cMediaNode>
                                    </p:audio>
                                  </p:subTnLst>
                                </p:cTn>
                              </p:par>
                            </p:childTnLst>
                          </p:cTn>
                        </p:par>
                        <p:par>
                          <p:cTn id="212" fill="hold">
                            <p:stCondLst>
                              <p:cond delay="4000"/>
                            </p:stCondLst>
                            <p:childTnLst>
                              <p:par>
                                <p:cTn id="213" presetID="1" presetClass="entr" presetSubtype="0" fill="hold" grpId="0" nodeType="afterEffect">
                                  <p:stCondLst>
                                    <p:cond delay="0"/>
                                  </p:stCondLst>
                                  <p:childTnLst>
                                    <p:set>
                                      <p:cBhvr>
                                        <p:cTn id="214" dur="1" fill="hold">
                                          <p:stCondLst>
                                            <p:cond delay="999"/>
                                          </p:stCondLst>
                                        </p:cTn>
                                        <p:tgtEl>
                                          <p:spTgt spid="1073"/>
                                        </p:tgtEl>
                                        <p:attrNameLst>
                                          <p:attrName>style.visibility</p:attrName>
                                        </p:attrNameLst>
                                      </p:cBhvr>
                                      <p:to>
                                        <p:strVal val="visible"/>
                                      </p:to>
                                    </p:set>
                                  </p:childTnLst>
                                  <p:subTnLst>
                                    <p:audio>
                                      <p:cMediaNode>
                                        <p:cTn display="0" masterRel="sameClick">
                                          <p:stCondLst>
                                            <p:cond evt="begin" delay="0">
                                              <p:tn val="213"/>
                                            </p:cond>
                                          </p:stCondLst>
                                          <p:endCondLst>
                                            <p:cond evt="onStopAudio" delay="0">
                                              <p:tgtEl>
                                                <p:sldTgt/>
                                              </p:tgtEl>
                                            </p:cond>
                                          </p:endCondLst>
                                        </p:cTn>
                                        <p:tgtEl>
                                          <p:sndTgt r:embed="rId4" name="demgiay.wav"/>
                                        </p:tgtEl>
                                      </p:cMediaNode>
                                    </p:audio>
                                  </p:subTnLst>
                                </p:cTn>
                              </p:par>
                            </p:childTnLst>
                          </p:cTn>
                        </p:par>
                        <p:par>
                          <p:cTn id="215" fill="hold">
                            <p:stCondLst>
                              <p:cond delay="5000"/>
                            </p:stCondLst>
                            <p:childTnLst>
                              <p:par>
                                <p:cTn id="216" presetID="1" presetClass="entr" presetSubtype="0" fill="hold" grpId="0" nodeType="afterEffect">
                                  <p:stCondLst>
                                    <p:cond delay="0"/>
                                  </p:stCondLst>
                                  <p:childTnLst>
                                    <p:set>
                                      <p:cBhvr>
                                        <p:cTn id="217" dur="1" fill="hold">
                                          <p:stCondLst>
                                            <p:cond delay="999"/>
                                          </p:stCondLst>
                                        </p:cTn>
                                        <p:tgtEl>
                                          <p:spTgt spid="1074"/>
                                        </p:tgtEl>
                                        <p:attrNameLst>
                                          <p:attrName>style.visibility</p:attrName>
                                        </p:attrNameLst>
                                      </p:cBhvr>
                                      <p:to>
                                        <p:strVal val="visible"/>
                                      </p:to>
                                    </p:set>
                                  </p:childTnLst>
                                  <p:subTnLst>
                                    <p:audio>
                                      <p:cMediaNode>
                                        <p:cTn display="0" masterRel="sameClick">
                                          <p:stCondLst>
                                            <p:cond evt="begin" delay="0">
                                              <p:tn val="216"/>
                                            </p:cond>
                                          </p:stCondLst>
                                          <p:endCondLst>
                                            <p:cond evt="onStopAudio" delay="0">
                                              <p:tgtEl>
                                                <p:sldTgt/>
                                              </p:tgtEl>
                                            </p:cond>
                                          </p:endCondLst>
                                        </p:cTn>
                                        <p:tgtEl>
                                          <p:sndTgt r:embed="rId4" name="demgiay.wav"/>
                                        </p:tgtEl>
                                      </p:cMediaNode>
                                    </p:audio>
                                  </p:subTnLst>
                                </p:cTn>
                              </p:par>
                            </p:childTnLst>
                          </p:cTn>
                        </p:par>
                        <p:par>
                          <p:cTn id="218" fill="hold">
                            <p:stCondLst>
                              <p:cond delay="6000"/>
                            </p:stCondLst>
                            <p:childTnLst>
                              <p:par>
                                <p:cTn id="219" presetID="1" presetClass="entr" presetSubtype="0" fill="hold" grpId="0" nodeType="afterEffect">
                                  <p:stCondLst>
                                    <p:cond delay="0"/>
                                  </p:stCondLst>
                                  <p:childTnLst>
                                    <p:set>
                                      <p:cBhvr>
                                        <p:cTn id="220" dur="1" fill="hold">
                                          <p:stCondLst>
                                            <p:cond delay="999"/>
                                          </p:stCondLst>
                                        </p:cTn>
                                        <p:tgtEl>
                                          <p:spTgt spid="1075"/>
                                        </p:tgtEl>
                                        <p:attrNameLst>
                                          <p:attrName>style.visibility</p:attrName>
                                        </p:attrNameLst>
                                      </p:cBhvr>
                                      <p:to>
                                        <p:strVal val="visible"/>
                                      </p:to>
                                    </p:set>
                                  </p:childTnLst>
                                  <p:subTnLst>
                                    <p:audio>
                                      <p:cMediaNode>
                                        <p:cTn display="0" masterRel="sameClick">
                                          <p:stCondLst>
                                            <p:cond evt="begin" delay="0">
                                              <p:tn val="219"/>
                                            </p:cond>
                                          </p:stCondLst>
                                          <p:endCondLst>
                                            <p:cond evt="onStopAudio" delay="0">
                                              <p:tgtEl>
                                                <p:sldTgt/>
                                              </p:tgtEl>
                                            </p:cond>
                                          </p:endCondLst>
                                        </p:cTn>
                                        <p:tgtEl>
                                          <p:sndTgt r:embed="rId4" name="demgiay.wav"/>
                                        </p:tgtEl>
                                      </p:cMediaNode>
                                    </p:audio>
                                  </p:subTnLst>
                                </p:cTn>
                              </p:par>
                            </p:childTnLst>
                          </p:cTn>
                        </p:par>
                        <p:par>
                          <p:cTn id="221" fill="hold">
                            <p:stCondLst>
                              <p:cond delay="7000"/>
                            </p:stCondLst>
                            <p:childTnLst>
                              <p:par>
                                <p:cTn id="222" presetID="1" presetClass="entr" presetSubtype="0" fill="hold" grpId="0" nodeType="afterEffect">
                                  <p:stCondLst>
                                    <p:cond delay="0"/>
                                  </p:stCondLst>
                                  <p:childTnLst>
                                    <p:set>
                                      <p:cBhvr>
                                        <p:cTn id="223" dur="1" fill="hold">
                                          <p:stCondLst>
                                            <p:cond delay="999"/>
                                          </p:stCondLst>
                                        </p:cTn>
                                        <p:tgtEl>
                                          <p:spTgt spid="1076"/>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4" name="demgiay.wav"/>
                                        </p:tgtEl>
                                      </p:cMediaNode>
                                    </p:audio>
                                  </p:subTnLst>
                                </p:cTn>
                              </p:par>
                            </p:childTnLst>
                          </p:cTn>
                        </p:par>
                        <p:par>
                          <p:cTn id="224" fill="hold">
                            <p:stCondLst>
                              <p:cond delay="8000"/>
                            </p:stCondLst>
                            <p:childTnLst>
                              <p:par>
                                <p:cTn id="225" presetID="1" presetClass="entr" presetSubtype="0" fill="hold" grpId="0" nodeType="afterEffect">
                                  <p:stCondLst>
                                    <p:cond delay="0"/>
                                  </p:stCondLst>
                                  <p:childTnLst>
                                    <p:set>
                                      <p:cBhvr>
                                        <p:cTn id="226" dur="1" fill="hold">
                                          <p:stCondLst>
                                            <p:cond delay="999"/>
                                          </p:stCondLst>
                                        </p:cTn>
                                        <p:tgtEl>
                                          <p:spTgt spid="1077"/>
                                        </p:tgtEl>
                                        <p:attrNameLst>
                                          <p:attrName>style.visibility</p:attrName>
                                        </p:attrNameLst>
                                      </p:cBhvr>
                                      <p:to>
                                        <p:strVal val="visible"/>
                                      </p:to>
                                    </p:set>
                                  </p:childTnLst>
                                  <p:subTnLst>
                                    <p:audio>
                                      <p:cMediaNode>
                                        <p:cTn display="0" masterRel="sameClick">
                                          <p:stCondLst>
                                            <p:cond evt="begin" delay="0">
                                              <p:tn val="225"/>
                                            </p:cond>
                                          </p:stCondLst>
                                          <p:endCondLst>
                                            <p:cond evt="onStopAudio" delay="0">
                                              <p:tgtEl>
                                                <p:sldTgt/>
                                              </p:tgtEl>
                                            </p:cond>
                                          </p:endCondLst>
                                        </p:cTn>
                                        <p:tgtEl>
                                          <p:sndTgt r:embed="rId4" name="demgiay.wav"/>
                                        </p:tgtEl>
                                      </p:cMediaNode>
                                    </p:audio>
                                  </p:subTnLst>
                                </p:cTn>
                              </p:par>
                            </p:childTnLst>
                          </p:cTn>
                        </p:par>
                        <p:par>
                          <p:cTn id="227" fill="hold">
                            <p:stCondLst>
                              <p:cond delay="9000"/>
                            </p:stCondLst>
                            <p:childTnLst>
                              <p:par>
                                <p:cTn id="228" presetID="1" presetClass="entr" presetSubtype="0" fill="hold" grpId="0" nodeType="afterEffect">
                                  <p:stCondLst>
                                    <p:cond delay="0"/>
                                  </p:stCondLst>
                                  <p:childTnLst>
                                    <p:set>
                                      <p:cBhvr>
                                        <p:cTn id="229" dur="1" fill="hold">
                                          <p:stCondLst>
                                            <p:cond delay="999"/>
                                          </p:stCondLst>
                                        </p:cTn>
                                        <p:tgtEl>
                                          <p:spTgt spid="1078"/>
                                        </p:tgtEl>
                                        <p:attrNameLst>
                                          <p:attrName>style.visibility</p:attrName>
                                        </p:attrNameLst>
                                      </p:cBhvr>
                                      <p:to>
                                        <p:strVal val="visible"/>
                                      </p:to>
                                    </p:set>
                                  </p:childTnLst>
                                  <p:subTnLst>
                                    <p:audio>
                                      <p:cMediaNode>
                                        <p:cTn display="0" masterRel="sameClick">
                                          <p:stCondLst>
                                            <p:cond evt="begin" delay="0">
                                              <p:tn val="228"/>
                                            </p:cond>
                                          </p:stCondLst>
                                          <p:endCondLst>
                                            <p:cond evt="onStopAudio" delay="0">
                                              <p:tgtEl>
                                                <p:sldTgt/>
                                              </p:tgtEl>
                                            </p:cond>
                                          </p:endCondLst>
                                        </p:cTn>
                                        <p:tgtEl>
                                          <p:sndTgt r:embed="rId4" name="demgiay.wav"/>
                                        </p:tgtEl>
                                      </p:cMediaNode>
                                    </p:audio>
                                  </p:subTnLst>
                                </p:cTn>
                              </p:par>
                            </p:childTnLst>
                          </p:cTn>
                        </p:par>
                        <p:par>
                          <p:cTn id="230" fill="hold">
                            <p:stCondLst>
                              <p:cond delay="10000"/>
                            </p:stCondLst>
                            <p:childTnLst>
                              <p:par>
                                <p:cTn id="231" presetID="1" presetClass="entr" presetSubtype="0" fill="hold" grpId="0" nodeType="afterEffect">
                                  <p:stCondLst>
                                    <p:cond delay="0"/>
                                  </p:stCondLst>
                                  <p:childTnLst>
                                    <p:set>
                                      <p:cBhvr>
                                        <p:cTn id="232" dur="1" fill="hold">
                                          <p:stCondLst>
                                            <p:cond delay="999"/>
                                          </p:stCondLst>
                                        </p:cTn>
                                        <p:tgtEl>
                                          <p:spTgt spid="1079"/>
                                        </p:tgtEl>
                                        <p:attrNameLst>
                                          <p:attrName>style.visibility</p:attrName>
                                        </p:attrNameLst>
                                      </p:cBhvr>
                                      <p:to>
                                        <p:strVal val="visible"/>
                                      </p:to>
                                    </p:set>
                                  </p:childTnLst>
                                  <p:subTnLst>
                                    <p:audio>
                                      <p:cMediaNode>
                                        <p:cTn display="0" masterRel="sameClick">
                                          <p:stCondLst>
                                            <p:cond evt="begin" delay="0">
                                              <p:tn val="231"/>
                                            </p:cond>
                                          </p:stCondLst>
                                          <p:endCondLst>
                                            <p:cond evt="onStopAudio" delay="0">
                                              <p:tgtEl>
                                                <p:sldTgt/>
                                              </p:tgtEl>
                                            </p:cond>
                                          </p:endCondLst>
                                        </p:cTn>
                                        <p:tgtEl>
                                          <p:sndTgt r:embed="rId4" name="demgiay.wav"/>
                                        </p:tgtEl>
                                      </p:cMediaNode>
                                    </p:audio>
                                  </p:subTnLst>
                                </p:cTn>
                              </p:par>
                            </p:childTnLst>
                          </p:cTn>
                        </p:par>
                        <p:par>
                          <p:cTn id="233" fill="hold">
                            <p:stCondLst>
                              <p:cond delay="11000"/>
                            </p:stCondLst>
                            <p:childTnLst>
                              <p:par>
                                <p:cTn id="234" presetID="1" presetClass="entr" presetSubtype="0" fill="hold" grpId="0" nodeType="afterEffect">
                                  <p:stCondLst>
                                    <p:cond delay="0"/>
                                  </p:stCondLst>
                                  <p:childTnLst>
                                    <p:set>
                                      <p:cBhvr>
                                        <p:cTn id="235" dur="1" fill="hold">
                                          <p:stCondLst>
                                            <p:cond delay="999"/>
                                          </p:stCondLst>
                                        </p:cTn>
                                        <p:tgtEl>
                                          <p:spTgt spid="1080"/>
                                        </p:tgtEl>
                                        <p:attrNameLst>
                                          <p:attrName>style.visibility</p:attrName>
                                        </p:attrNameLst>
                                      </p:cBhvr>
                                      <p:to>
                                        <p:strVal val="visible"/>
                                      </p:to>
                                    </p:set>
                                  </p:childTnLst>
                                  <p:subTnLst>
                                    <p:audio>
                                      <p:cMediaNode>
                                        <p:cTn display="0" masterRel="sameClick">
                                          <p:stCondLst>
                                            <p:cond evt="begin" delay="0">
                                              <p:tn val="234"/>
                                            </p:cond>
                                          </p:stCondLst>
                                          <p:endCondLst>
                                            <p:cond evt="onStopAudio" delay="0">
                                              <p:tgtEl>
                                                <p:sldTgt/>
                                              </p:tgtEl>
                                            </p:cond>
                                          </p:endCondLst>
                                        </p:cTn>
                                        <p:tgtEl>
                                          <p:sndTgt r:embed="rId4" name="demgiay.wav"/>
                                        </p:tgtEl>
                                      </p:cMediaNode>
                                    </p:audio>
                                  </p:subTnLst>
                                </p:cTn>
                              </p:par>
                            </p:childTnLst>
                          </p:cTn>
                        </p:par>
                        <p:par>
                          <p:cTn id="236" fill="hold">
                            <p:stCondLst>
                              <p:cond delay="12000"/>
                            </p:stCondLst>
                            <p:childTnLst>
                              <p:par>
                                <p:cTn id="237" presetID="1" presetClass="entr" presetSubtype="0" fill="hold" grpId="0" nodeType="afterEffect">
                                  <p:stCondLst>
                                    <p:cond delay="0"/>
                                  </p:stCondLst>
                                  <p:childTnLst>
                                    <p:set>
                                      <p:cBhvr>
                                        <p:cTn id="238" dur="1" fill="hold">
                                          <p:stCondLst>
                                            <p:cond delay="999"/>
                                          </p:stCondLst>
                                        </p:cTn>
                                        <p:tgtEl>
                                          <p:spTgt spid="1081"/>
                                        </p:tgtEl>
                                        <p:attrNameLst>
                                          <p:attrName>style.visibility</p:attrName>
                                        </p:attrNameLst>
                                      </p:cBhvr>
                                      <p:to>
                                        <p:strVal val="visible"/>
                                      </p:to>
                                    </p:set>
                                  </p:childTnLst>
                                  <p:subTnLst>
                                    <p:audio>
                                      <p:cMediaNode>
                                        <p:cTn display="0" masterRel="sameClick">
                                          <p:stCondLst>
                                            <p:cond evt="begin" delay="0">
                                              <p:tn val="237"/>
                                            </p:cond>
                                          </p:stCondLst>
                                          <p:endCondLst>
                                            <p:cond evt="onStopAudio" delay="0">
                                              <p:tgtEl>
                                                <p:sldTgt/>
                                              </p:tgtEl>
                                            </p:cond>
                                          </p:endCondLst>
                                        </p:cTn>
                                        <p:tgtEl>
                                          <p:sndTgt r:embed="rId4" name="demgiay.wav"/>
                                        </p:tgtEl>
                                      </p:cMediaNode>
                                    </p:audio>
                                  </p:subTnLst>
                                </p:cTn>
                              </p:par>
                            </p:childTnLst>
                          </p:cTn>
                        </p:par>
                        <p:par>
                          <p:cTn id="239" fill="hold">
                            <p:stCondLst>
                              <p:cond delay="13000"/>
                            </p:stCondLst>
                            <p:childTnLst>
                              <p:par>
                                <p:cTn id="240" presetID="1" presetClass="entr" presetSubtype="0" fill="hold" grpId="0" nodeType="afterEffect">
                                  <p:stCondLst>
                                    <p:cond delay="0"/>
                                  </p:stCondLst>
                                  <p:childTnLst>
                                    <p:set>
                                      <p:cBhvr>
                                        <p:cTn id="241" dur="1" fill="hold">
                                          <p:stCondLst>
                                            <p:cond delay="999"/>
                                          </p:stCondLst>
                                        </p:cTn>
                                        <p:tgtEl>
                                          <p:spTgt spid="1082"/>
                                        </p:tgtEl>
                                        <p:attrNameLst>
                                          <p:attrName>style.visibility</p:attrName>
                                        </p:attrNameLst>
                                      </p:cBhvr>
                                      <p:to>
                                        <p:strVal val="visible"/>
                                      </p:to>
                                    </p:set>
                                  </p:childTnLst>
                                  <p:subTnLst>
                                    <p:audio>
                                      <p:cMediaNode>
                                        <p:cTn display="0" masterRel="sameClick">
                                          <p:stCondLst>
                                            <p:cond evt="begin" delay="0">
                                              <p:tn val="240"/>
                                            </p:cond>
                                          </p:stCondLst>
                                          <p:endCondLst>
                                            <p:cond evt="onStopAudio" delay="0">
                                              <p:tgtEl>
                                                <p:sldTgt/>
                                              </p:tgtEl>
                                            </p:cond>
                                          </p:endCondLst>
                                        </p:cTn>
                                        <p:tgtEl>
                                          <p:sndTgt r:embed="rId4" name="demgiay.wav"/>
                                        </p:tgtEl>
                                      </p:cMediaNode>
                                    </p:audio>
                                  </p:subTnLst>
                                </p:cTn>
                              </p:par>
                            </p:childTnLst>
                          </p:cTn>
                        </p:par>
                        <p:par>
                          <p:cTn id="242" fill="hold">
                            <p:stCondLst>
                              <p:cond delay="14000"/>
                            </p:stCondLst>
                            <p:childTnLst>
                              <p:par>
                                <p:cTn id="243" presetID="1" presetClass="entr" presetSubtype="0" fill="hold" grpId="0" nodeType="afterEffect">
                                  <p:stCondLst>
                                    <p:cond delay="0"/>
                                  </p:stCondLst>
                                  <p:childTnLst>
                                    <p:set>
                                      <p:cBhvr>
                                        <p:cTn id="244" dur="1" fill="hold">
                                          <p:stCondLst>
                                            <p:cond delay="999"/>
                                          </p:stCondLst>
                                        </p:cTn>
                                        <p:tgtEl>
                                          <p:spTgt spid="1083"/>
                                        </p:tgtEl>
                                        <p:attrNameLst>
                                          <p:attrName>style.visibility</p:attrName>
                                        </p:attrNameLst>
                                      </p:cBhvr>
                                      <p:to>
                                        <p:strVal val="visible"/>
                                      </p:to>
                                    </p:set>
                                  </p:childTnLst>
                                  <p:subTnLst>
                                    <p:audio>
                                      <p:cMediaNode>
                                        <p:cTn display="0" masterRel="sameClick">
                                          <p:stCondLst>
                                            <p:cond evt="begin" delay="0">
                                              <p:tn val="243"/>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68"/>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P spid="1053"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9" grpId="0" animBg="1"/>
      <p:bldP spid="1070" grpId="0" animBg="1"/>
      <p:bldP spid="1071" grpId="0" animBg="1"/>
      <p:bldP spid="1072" grpId="0" animBg="1"/>
      <p:bldP spid="1073" grpId="0" animBg="1"/>
      <p:bldP spid="1074" grpId="0" animBg="1"/>
      <p:bldP spid="1075" grpId="0" animBg="1"/>
      <p:bldP spid="1076" grpId="0" animBg="1"/>
      <p:bldP spid="1077" grpId="0" animBg="1"/>
      <p:bldP spid="1078" grpId="0" animBg="1"/>
      <p:bldP spid="1079" grpId="0" animBg="1"/>
      <p:bldP spid="1080" grpId="0" animBg="1"/>
      <p:bldP spid="1081" grpId="0" animBg="1"/>
      <p:bldP spid="1082" grpId="0" animBg="1"/>
      <p:bldP spid="1083" grpId="0" animBg="1"/>
      <p:bldP spid="108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443765" y="1196756"/>
            <a:ext cx="1865325" cy="4687758"/>
          </a:xfrm>
          <a:prstGeom prst="rect">
            <a:avLst/>
          </a:prstGeom>
          <a:noFill/>
          <a:ln>
            <a:solidFill>
              <a:srgbClr val="00B050"/>
            </a:solidFill>
          </a:ln>
        </p:spPr>
        <p:txBody>
          <a:bodyPr wrap="square">
            <a:spAutoFit/>
          </a:bodyPr>
          <a:lstStyle/>
          <a:p>
            <a:pPr algn="ctr">
              <a:lnSpc>
                <a:spcPts val="2880"/>
              </a:lnSpc>
              <a:spcBef>
                <a:spcPts val="600"/>
              </a:spcBef>
              <a:spcAft>
                <a:spcPts val="600"/>
              </a:spcAft>
            </a:pPr>
            <a:r>
              <a:rPr lang="vi-VN" sz="2400" dirty="0">
                <a:solidFill>
                  <a:srgbClr val="00B050"/>
                </a:solidFill>
                <a:effectLst/>
                <a:latin typeface="+mj-lt"/>
                <a:cs typeface="Arial" panose="020B0604020202020204" pitchFamily="34" charset="0"/>
              </a:rPr>
              <a:t>Một thông điệp</a:t>
            </a:r>
            <a:r>
              <a:rPr lang="en-GB" sz="2400" dirty="0">
                <a:solidFill>
                  <a:srgbClr val="00B050"/>
                </a:solidFill>
                <a:effectLst/>
                <a:latin typeface="+mj-lt"/>
                <a:cs typeface="Arial" panose="020B0604020202020204" pitchFamily="34" charset="0"/>
              </a:rPr>
              <a:t> </a:t>
            </a:r>
            <a:r>
              <a:rPr lang="en-GB" sz="2400" dirty="0" err="1">
                <a:solidFill>
                  <a:srgbClr val="00B050"/>
                </a:solidFill>
                <a:effectLst/>
                <a:latin typeface="Times New Roman" panose="02020603050405020304" pitchFamily="18" charset="0"/>
                <a:cs typeface="Times New Roman" panose="02020603050405020304" pitchFamily="18" charset="0"/>
              </a:rPr>
              <a:t>của</a:t>
            </a:r>
            <a:r>
              <a:rPr lang="en-GB" sz="2400" dirty="0">
                <a:solidFill>
                  <a:srgbClr val="00B050"/>
                </a:solidFill>
                <a:effectLst/>
                <a:latin typeface="Times New Roman" panose="02020603050405020304" pitchFamily="18" charset="0"/>
                <a:cs typeface="Times New Roman" panose="02020603050405020304" pitchFamily="18" charset="0"/>
              </a:rPr>
              <a:t> </a:t>
            </a:r>
            <a:r>
              <a:rPr lang="vi-VN" sz="2400" dirty="0">
                <a:solidFill>
                  <a:srgbClr val="00B050"/>
                </a:solidFill>
                <a:effectLst/>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của</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từ</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khoá</a:t>
            </a:r>
            <a:r>
              <a:rPr lang="vi-VN" sz="2400" dirty="0">
                <a:solidFill>
                  <a:srgbClr val="00B050"/>
                </a:solidFill>
                <a:latin typeface="Times New Roman" panose="02020603050405020304" pitchFamily="18" charset="0"/>
                <a:cs typeface="Times New Roman" panose="02020603050405020304" pitchFamily="18" charset="0"/>
              </a:rPr>
              <a:t>:</a:t>
            </a:r>
            <a:endParaRPr lang="en-GB" sz="2400" dirty="0">
              <a:solidFill>
                <a:srgbClr val="00B050"/>
              </a:solidFill>
              <a:latin typeface="Times New Roman" panose="02020603050405020304" pitchFamily="18" charset="0"/>
              <a:cs typeface="Times New Roman" panose="02020603050405020304" pitchFamily="18" charset="0"/>
            </a:endParaRPr>
          </a:p>
          <a:p>
            <a:pPr algn="ctr">
              <a:lnSpc>
                <a:spcPts val="2880"/>
              </a:lnSpc>
              <a:spcBef>
                <a:spcPts val="600"/>
              </a:spcBef>
              <a:spcAft>
                <a:spcPts val="600"/>
              </a:spcAft>
            </a:pPr>
            <a:r>
              <a:rPr lang="en-GB" sz="2400" i="1" dirty="0">
                <a:solidFill>
                  <a:srgbClr val="FF0000"/>
                </a:solidFill>
                <a:latin typeface="Times New Roman" panose="02020603050405020304" pitchFamily="18" charset="0"/>
                <a:cs typeface="Times New Roman" panose="02020603050405020304" pitchFamily="18" charset="0"/>
              </a:rPr>
              <a:t>“</a:t>
            </a:r>
            <a:r>
              <a:rPr lang="en-GB" sz="2400" i="1" dirty="0" err="1">
                <a:solidFill>
                  <a:srgbClr val="FF0000"/>
                </a:solidFill>
                <a:latin typeface="Times New Roman" panose="02020603050405020304" pitchFamily="18" charset="0"/>
                <a:cs typeface="Times New Roman" panose="02020603050405020304" pitchFamily="18" charset="0"/>
              </a:rPr>
              <a:t>Giữ</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vững</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sự</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lãnh</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đạo</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trực</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tiếp</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tuyệt</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đối</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về</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mọi</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mặt</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của</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Đảng</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đối</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với</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sự</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nghiệp</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bảo</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vệ</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Tổ</a:t>
            </a:r>
            <a:r>
              <a:rPr lang="en-GB" sz="2400" i="1" dirty="0">
                <a:solidFill>
                  <a:srgbClr val="FF0000"/>
                </a:solidFill>
                <a:latin typeface="Times New Roman" panose="02020603050405020304" pitchFamily="18" charset="0"/>
                <a:cs typeface="Times New Roman" panose="02020603050405020304" pitchFamily="18" charset="0"/>
              </a:rPr>
              <a:t> </a:t>
            </a:r>
            <a:r>
              <a:rPr lang="en-GB" sz="2400" i="1" dirty="0" err="1">
                <a:solidFill>
                  <a:srgbClr val="FF0000"/>
                </a:solidFill>
                <a:latin typeface="Times New Roman" panose="02020603050405020304" pitchFamily="18" charset="0"/>
                <a:cs typeface="Times New Roman" panose="02020603050405020304" pitchFamily="18" charset="0"/>
              </a:rPr>
              <a:t>quốc</a:t>
            </a:r>
            <a:r>
              <a:rPr lang="en-GB" sz="2400" i="1" dirty="0">
                <a:solidFill>
                  <a:srgbClr val="FF0000"/>
                </a:solidFill>
                <a:latin typeface="Times New Roman" panose="02020603050405020304" pitchFamily="18" charset="0"/>
                <a:cs typeface="Times New Roman" panose="02020603050405020304" pitchFamily="18" charset="0"/>
              </a:rPr>
              <a:t>.” </a:t>
            </a:r>
            <a:endParaRPr lang="vi-VN" sz="2400" i="1" dirty="0">
              <a:solidFill>
                <a:srgbClr val="FF0000"/>
              </a:solidFill>
              <a:effectLst/>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93D0F759-A347-4A82-A636-8B771F1AB3C3}"/>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a16="http://schemas.microsoft.com/office/drawing/2014/main" id="{F2F1380E-45D8-437E-1A4F-D2C51EE98269}"/>
              </a:ext>
            </a:extLst>
          </p:cNvPr>
          <p:cNvPicPr>
            <a:picLocks noChangeAspect="1"/>
          </p:cNvPicPr>
          <p:nvPr/>
        </p:nvPicPr>
        <p:blipFill>
          <a:blip r:embed="rId4"/>
          <a:stretch>
            <a:fillRect/>
          </a:stretch>
        </p:blipFill>
        <p:spPr>
          <a:xfrm>
            <a:off x="2650836" y="1196757"/>
            <a:ext cx="9171291" cy="4687758"/>
          </a:xfrm>
          <a:prstGeom prst="rect">
            <a:avLst/>
          </a:prstGeom>
          <a:solidFill>
            <a:schemeClr val="bg1"/>
          </a:solidFill>
          <a:ln>
            <a:solidFill>
              <a:srgbClr val="00B050"/>
            </a:solidFill>
          </a:ln>
        </p:spPr>
      </p:pic>
    </p:spTree>
    <p:extLst>
      <p:ext uri="{BB962C8B-B14F-4D97-AF65-F5344CB8AC3E}">
        <p14:creationId xmlns:p14="http://schemas.microsoft.com/office/powerpoint/2010/main" val="4052322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heel(1)">
                                      <p:cBhvr>
                                        <p:cTn id="15"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5735F1-7119-3A01-D56A-1F1A26DC7AD9}"/>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52123EC9-85C6-5BA2-6B9E-02697E45A3A8}"/>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A85FC01F-8B1F-5A6D-A58B-830FFADBBDBD}"/>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F4311D44-9688-34D7-C2C4-05811EF70B8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17DA0A4C-B208-A298-F89F-3A060D6447E3}"/>
              </a:ext>
            </a:extLst>
          </p:cNvPr>
          <p:cNvSpPr txBox="1"/>
          <p:nvPr/>
        </p:nvSpPr>
        <p:spPr>
          <a:xfrm>
            <a:off x="1726754" y="729516"/>
            <a:ext cx="9246046" cy="2131353"/>
          </a:xfrm>
          <a:prstGeom prst="rect">
            <a:avLst/>
          </a:prstGeom>
          <a:solidFill>
            <a:schemeClr val="accent2">
              <a:lumMod val="40000"/>
              <a:lumOff val="60000"/>
            </a:schemeClr>
          </a:solidFill>
          <a:ln>
            <a:solidFill>
              <a:srgbClr val="00B050"/>
            </a:solidFill>
          </a:ln>
        </p:spPr>
        <p:txBody>
          <a:bodyPr wrap="square">
            <a:spAutoFit/>
          </a:bodyPr>
          <a:lstStyle/>
          <a:p>
            <a:pPr algn="just">
              <a:lnSpc>
                <a:spcPts val="2700"/>
              </a:lnSpc>
              <a:spcBef>
                <a:spcPts val="600"/>
              </a:spcBef>
              <a:spcAft>
                <a:spcPts val="600"/>
              </a:spcAft>
            </a:pPr>
            <a:r>
              <a:rPr lang="vi-VN" sz="2400" dirty="0">
                <a:solidFill>
                  <a:srgbClr val="FF0000"/>
                </a:solidFill>
                <a:latin typeface="Times New Roman" panose="02020603050405020304" pitchFamily="18" charset="0"/>
                <a:cs typeface="Times New Roman" panose="02020603050405020304" pitchFamily="18" charset="0"/>
              </a:rPr>
              <a:t>Luyện tập 1</a:t>
            </a:r>
            <a:r>
              <a:rPr lang="en-GB" sz="2400" dirty="0">
                <a:solidFill>
                  <a:srgbClr val="FF0000"/>
                </a:solidFill>
                <a:latin typeface="Times New Roman" panose="02020603050405020304" pitchFamily="18" charset="0"/>
                <a:cs typeface="Times New Roman" panose="02020603050405020304" pitchFamily="18" charset="0"/>
              </a:rPr>
              <a:t> (</a:t>
            </a:r>
            <a:r>
              <a:rPr lang="vi-VN" sz="2400" dirty="0">
                <a:solidFill>
                  <a:srgbClr val="FF0000"/>
                </a:solidFill>
                <a:latin typeface="Times New Roman" panose="02020603050405020304" pitchFamily="18" charset="0"/>
                <a:cs typeface="Times New Roman" panose="02020603050405020304" pitchFamily="18" charset="0"/>
              </a:rPr>
              <a:t>trang 6 SGK)</a:t>
            </a:r>
            <a:endParaRPr lang="en-GB" sz="2400" dirty="0">
              <a:solidFill>
                <a:srgbClr val="FF0000"/>
              </a:solidFill>
              <a:latin typeface="Times New Roman" panose="02020603050405020304" pitchFamily="18" charset="0"/>
              <a:cs typeface="Times New Roman" panose="02020603050405020304" pitchFamily="18" charset="0"/>
            </a:endParaRPr>
          </a:p>
          <a:p>
            <a:pPr algn="just">
              <a:lnSpc>
                <a:spcPts val="2700"/>
              </a:lnSpc>
              <a:spcBef>
                <a:spcPts val="600"/>
              </a:spcBef>
              <a:spcAft>
                <a:spcPts val="600"/>
              </a:spcAft>
            </a:pPr>
            <a:r>
              <a:rPr lang="vi-VN" sz="2400" dirty="0">
                <a:solidFill>
                  <a:srgbClr val="00B050"/>
                </a:solidFill>
                <a:latin typeface="Times New Roman" panose="02020603050405020304" pitchFamily="18" charset="0"/>
                <a:cs typeface="Times New Roman" panose="02020603050405020304" pitchFamily="18" charset="0"/>
              </a:rPr>
              <a:t>Bạn A</a:t>
            </a:r>
            <a:r>
              <a:rPr lang="vi-VN" sz="2400" dirty="0">
                <a:latin typeface="Times New Roman" panose="02020603050405020304" pitchFamily="18" charset="0"/>
                <a:cs typeface="Times New Roman" panose="02020603050405020304" pitchFamily="18" charset="0"/>
              </a:rPr>
              <a:t> cho rằng mục tiêu quan trọng nhất của Chiến lược bảo vệ Tổ quốc Việt Nam xã hội chủ nghĩa là bảo vệ vững chắc lãnh thổ của Tổ quốc, </a:t>
            </a:r>
            <a:r>
              <a:rPr lang="vi-VN" sz="2400" dirty="0">
                <a:solidFill>
                  <a:srgbClr val="00B050"/>
                </a:solidFill>
                <a:latin typeface="Times New Roman" panose="02020603050405020304" pitchFamily="18" charset="0"/>
                <a:cs typeface="Times New Roman" panose="02020603050405020304" pitchFamily="18" charset="0"/>
              </a:rPr>
              <a:t>bạn B</a:t>
            </a:r>
            <a:r>
              <a:rPr lang="vi-VN" sz="2400" dirty="0">
                <a:latin typeface="Times New Roman" panose="02020603050405020304" pitchFamily="18" charset="0"/>
                <a:cs typeface="Times New Roman" panose="02020603050405020304" pitchFamily="18" charset="0"/>
              </a:rPr>
              <a:t> lại cho rằng mục tiêu quan trọng nhất là bảo vệ Đảng. </a:t>
            </a:r>
          </a:p>
          <a:p>
            <a:pPr algn="just">
              <a:lnSpc>
                <a:spcPts val="2700"/>
              </a:lnSpc>
              <a:spcBef>
                <a:spcPts val="600"/>
              </a:spcBef>
              <a:spcAft>
                <a:spcPts val="600"/>
              </a:spcAft>
            </a:pPr>
            <a:r>
              <a:rPr lang="vi-VN" sz="2400" dirty="0">
                <a:latin typeface="Times New Roman" panose="02020603050405020304" pitchFamily="18" charset="0"/>
                <a:cs typeface="Times New Roman" panose="02020603050405020304" pitchFamily="18" charset="0"/>
              </a:rPr>
              <a:t>Em hãy nhận xét ý kiến của hai bạn và nêu ý kiến của mình.</a:t>
            </a:r>
            <a:endParaRPr lang="en-US" sz="2400" dirty="0">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6CE9C402-72F2-3096-B681-9C506A099169}"/>
              </a:ext>
            </a:extLst>
          </p:cNvPr>
          <p:cNvSpPr txBox="1"/>
          <p:nvPr/>
        </p:nvSpPr>
        <p:spPr>
          <a:xfrm>
            <a:off x="1726754" y="3188855"/>
            <a:ext cx="9246046" cy="1200329"/>
          </a:xfrm>
          <a:prstGeom prst="rect">
            <a:avLst/>
          </a:prstGeom>
          <a:noFill/>
        </p:spPr>
        <p:txBody>
          <a:bodyPr wrap="square">
            <a:spAutoFit/>
          </a:bodyPr>
          <a:lstStyle/>
          <a:p>
            <a:pPr algn="just"/>
            <a:r>
              <a:rPr lang="vi-VN" sz="2400" dirty="0">
                <a:solidFill>
                  <a:srgbClr val="00B050"/>
                </a:solidFill>
                <a:latin typeface="Times New Roman" panose="02020603050405020304" pitchFamily="18" charset="0"/>
                <a:cs typeface="Times New Roman" panose="02020603050405020304" pitchFamily="18" charset="0"/>
              </a:rPr>
              <a:t>Gợi ý:</a:t>
            </a:r>
            <a:r>
              <a:rPr lang="vi-VN" sz="2400" dirty="0">
                <a:solidFill>
                  <a:srgbClr val="FF0000"/>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Ý kiến của A và B không chính xác</a:t>
            </a:r>
            <a:r>
              <a:rPr lang="en-GB" sz="2400" dirty="0">
                <a:latin typeface="Times New Roman" panose="02020603050405020304" pitchFamily="18" charset="0"/>
                <a:cs typeface="Times New Roman" panose="02020603050405020304" pitchFamily="18" charset="0"/>
              </a:rPr>
              <a:t>. T</a:t>
            </a:r>
            <a:r>
              <a:rPr lang="vi-VN" sz="2400" dirty="0">
                <a:latin typeface="Times New Roman" panose="02020603050405020304" pitchFamily="18" charset="0"/>
                <a:cs typeface="Times New Roman" panose="02020603050405020304" pitchFamily="18" charset="0"/>
              </a:rPr>
              <a:t>rong Chiến lược bảo vệ Tổ quốc, mục tiêu bảo vệ vững chắc lãnh thổ của Tổ quốc, mục tiêu bảo vệ Đảng đều quan trọng như nhau.</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70275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ED05375C-D014-4233-AEFE-BD8F5542AD93}"/>
              </a:ext>
            </a:extLst>
          </p:cNvPr>
          <p:cNvPicPr>
            <a:picLocks noChangeAspect="1"/>
          </p:cNvPicPr>
          <p:nvPr/>
        </p:nvPicPr>
        <p:blipFill>
          <a:blip r:embed="rId4"/>
          <a:stretch>
            <a:fillRect/>
          </a:stretch>
        </p:blipFill>
        <p:spPr>
          <a:xfrm>
            <a:off x="2564425" y="5319100"/>
            <a:ext cx="9421540" cy="666843"/>
          </a:xfrm>
          <a:prstGeom prst="rect">
            <a:avLst/>
          </a:prstGeom>
        </p:spPr>
      </p:pic>
      <p:pic>
        <p:nvPicPr>
          <p:cNvPr id="11" name="Picture 10">
            <a:extLst>
              <a:ext uri="{FF2B5EF4-FFF2-40B4-BE49-F238E27FC236}">
                <a16:creationId xmlns:a16="http://schemas.microsoft.com/office/drawing/2014/main" id="{CB256195-0210-4DAC-B19F-A84044906B68}"/>
              </a:ext>
            </a:extLst>
          </p:cNvPr>
          <p:cNvPicPr>
            <a:picLocks noChangeAspect="1"/>
          </p:cNvPicPr>
          <p:nvPr/>
        </p:nvPicPr>
        <p:blipFill>
          <a:blip r:embed="rId5"/>
          <a:stretch>
            <a:fillRect/>
          </a:stretch>
        </p:blipFill>
        <p:spPr>
          <a:xfrm>
            <a:off x="3098112" y="1565350"/>
            <a:ext cx="1371791" cy="838317"/>
          </a:xfrm>
          <a:prstGeom prst="rect">
            <a:avLst/>
          </a:prstGeom>
        </p:spPr>
      </p:pic>
      <p:pic>
        <p:nvPicPr>
          <p:cNvPr id="29" name="Picture 28">
            <a:extLst>
              <a:ext uri="{FF2B5EF4-FFF2-40B4-BE49-F238E27FC236}">
                <a16:creationId xmlns:a16="http://schemas.microsoft.com/office/drawing/2014/main" id="{7AA09928-DAE6-4D34-B7CA-6440E4347C16}"/>
              </a:ext>
            </a:extLst>
          </p:cNvPr>
          <p:cNvPicPr>
            <a:picLocks noChangeAspect="1"/>
          </p:cNvPicPr>
          <p:nvPr/>
        </p:nvPicPr>
        <p:blipFill>
          <a:blip r:embed="rId6"/>
          <a:stretch>
            <a:fillRect/>
          </a:stretch>
        </p:blipFill>
        <p:spPr>
          <a:xfrm>
            <a:off x="3081291" y="4314964"/>
            <a:ext cx="1914792" cy="828791"/>
          </a:xfrm>
          <a:prstGeom prst="rect">
            <a:avLst/>
          </a:prstGeom>
        </p:spPr>
      </p:pic>
      <p:pic>
        <p:nvPicPr>
          <p:cNvPr id="31" name="Picture 30">
            <a:extLst>
              <a:ext uri="{FF2B5EF4-FFF2-40B4-BE49-F238E27FC236}">
                <a16:creationId xmlns:a16="http://schemas.microsoft.com/office/drawing/2014/main" id="{39D3AE11-9FBA-4A4A-BB62-D8FD877456EB}"/>
              </a:ext>
            </a:extLst>
          </p:cNvPr>
          <p:cNvPicPr>
            <a:picLocks noChangeAspect="1"/>
          </p:cNvPicPr>
          <p:nvPr/>
        </p:nvPicPr>
        <p:blipFill>
          <a:blip r:embed="rId7"/>
          <a:stretch>
            <a:fillRect/>
          </a:stretch>
        </p:blipFill>
        <p:spPr>
          <a:xfrm>
            <a:off x="5079297" y="4305728"/>
            <a:ext cx="6725589" cy="847843"/>
          </a:xfrm>
          <a:prstGeom prst="rect">
            <a:avLst/>
          </a:prstGeom>
        </p:spPr>
      </p:pic>
      <p:sp>
        <p:nvSpPr>
          <p:cNvPr id="20" name="TextBox 19">
            <a:extLst>
              <a:ext uri="{FF2B5EF4-FFF2-40B4-BE49-F238E27FC236}">
                <a16:creationId xmlns:a16="http://schemas.microsoft.com/office/drawing/2014/main" id="{6CCFC9B5-177D-4B65-BD37-DBC183A92363}"/>
              </a:ext>
            </a:extLst>
          </p:cNvPr>
          <p:cNvSpPr txBox="1"/>
          <p:nvPr/>
        </p:nvSpPr>
        <p:spPr>
          <a:xfrm>
            <a:off x="197648" y="1026917"/>
            <a:ext cx="1963662" cy="5370701"/>
          </a:xfrm>
          <a:prstGeom prst="rect">
            <a:avLst/>
          </a:prstGeom>
          <a:noFill/>
          <a:ln>
            <a:solidFill>
              <a:srgbClr val="00B050"/>
            </a:solidFill>
          </a:ln>
        </p:spPr>
        <p:txBody>
          <a:bodyPr wrap="square">
            <a:spAutoFit/>
          </a:bodyPr>
          <a:lstStyle/>
          <a:p>
            <a:r>
              <a:rPr lang="en-US" sz="2200" b="0" i="0" kern="0" spc="-240" dirty="0">
                <a:solidFill>
                  <a:srgbClr val="00B050"/>
                </a:solidFill>
                <a:effectLst/>
                <a:latin typeface="Noto Serif" panose="020B0604020202020204" pitchFamily="18" charset="0"/>
              </a:rPr>
              <a:t>HS </a:t>
            </a:r>
            <a:r>
              <a:rPr lang="en-US" sz="2200" b="0" i="0" kern="0" spc="-240" dirty="0" err="1">
                <a:solidFill>
                  <a:srgbClr val="00B050"/>
                </a:solidFill>
                <a:effectLst/>
                <a:latin typeface="Noto Serif" panose="020B0604020202020204" pitchFamily="18" charset="0"/>
              </a:rPr>
              <a:t>xem</a:t>
            </a:r>
            <a:r>
              <a:rPr lang="en-US" sz="2200" b="0" i="0" kern="0" spc="-240" dirty="0">
                <a:solidFill>
                  <a:srgbClr val="00B050"/>
                </a:solidFill>
                <a:effectLst/>
                <a:latin typeface="Noto Serif" panose="020B0604020202020204" pitchFamily="18" charset="0"/>
              </a:rPr>
              <a:t> </a:t>
            </a:r>
            <a:r>
              <a:rPr lang="en-US" sz="2200" b="0" i="0" kern="0" spc="-240" dirty="0" err="1">
                <a:solidFill>
                  <a:srgbClr val="00B050"/>
                </a:solidFill>
                <a:effectLst/>
                <a:latin typeface="Noto Serif" panose="020B0604020202020204" pitchFamily="18" charset="0"/>
              </a:rPr>
              <a:t>trước</a:t>
            </a:r>
            <a:r>
              <a:rPr lang="en-US" sz="2200" b="0" i="0" kern="0" spc="-240" dirty="0">
                <a:solidFill>
                  <a:srgbClr val="00B050"/>
                </a:solidFill>
                <a:effectLst/>
                <a:latin typeface="Noto Serif" panose="020B0604020202020204" pitchFamily="18" charset="0"/>
              </a:rPr>
              <a:t> ở </a:t>
            </a:r>
            <a:r>
              <a:rPr lang="en-US" sz="2200" b="0" i="0" kern="0" spc="-240" dirty="0" err="1">
                <a:solidFill>
                  <a:srgbClr val="00B050"/>
                </a:solidFill>
                <a:effectLst/>
                <a:latin typeface="Noto Serif" panose="020B0604020202020204" pitchFamily="18" charset="0"/>
              </a:rPr>
              <a:t>nhà</a:t>
            </a:r>
            <a:r>
              <a:rPr lang="en-US" sz="2200" b="0" i="0" kern="0" spc="-240" dirty="0">
                <a:solidFill>
                  <a:srgbClr val="00B050"/>
                </a:solidFill>
                <a:effectLst/>
                <a:latin typeface="Noto Serif" panose="020B0604020202020204" pitchFamily="18" charset="0"/>
              </a:rPr>
              <a:t>:</a:t>
            </a:r>
          </a:p>
          <a:p>
            <a:endParaRPr lang="en-US" sz="1400" kern="0" spc="-240" dirty="0">
              <a:solidFill>
                <a:srgbClr val="00B050"/>
              </a:solidFill>
              <a:latin typeface="Times New Roman" panose="02020603050405020304" pitchFamily="18" charset="0"/>
              <a:cs typeface="Times New Roman" panose="02020603050405020304" pitchFamily="18" charset="0"/>
              <a:hlinkClick r:id="rId8"/>
            </a:endParaRPr>
          </a:p>
          <a:p>
            <a:pPr algn="just">
              <a:lnSpc>
                <a:spcPts val="1500"/>
              </a:lnSpc>
              <a:spcBef>
                <a:spcPts val="300"/>
              </a:spcBef>
              <a:spcAft>
                <a:spcPts val="300"/>
              </a:spcAft>
            </a:pPr>
            <a:r>
              <a:rPr lang="en-US" sz="1400" kern="0" dirty="0">
                <a:solidFill>
                  <a:srgbClr val="00B050"/>
                </a:solidFill>
                <a:latin typeface="Times New Roman" panose="02020603050405020304" pitchFamily="18" charset="0"/>
                <a:cs typeface="Times New Roman" panose="02020603050405020304" pitchFamily="18" charset="0"/>
                <a:hlinkClick r:id="rId8">
                  <a:extLst>
                    <a:ext uri="{A12FA001-AC4F-418D-AE19-62706E023703}">
                      <ahyp:hlinkClr xmlns:ahyp="http://schemas.microsoft.com/office/drawing/2018/hyperlinkcolor" val="tx"/>
                    </a:ext>
                  </a:extLst>
                </a:hlinkClick>
              </a:rPr>
              <a:t>https://youtu.be/Uze8LN9zP_E</a:t>
            </a:r>
            <a:r>
              <a:rPr lang="en-US" sz="1400" kern="0" dirty="0">
                <a:solidFill>
                  <a:srgbClr val="00B050"/>
                </a:solidFill>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Công</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tác</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bảo</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vệ</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chủ</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quyền</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biển</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đảo</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Việt</a:t>
            </a:r>
            <a:r>
              <a:rPr lang="en-US" sz="1400" dirty="0">
                <a:latin typeface="Times New Roman" panose="02020603050405020304" pitchFamily="18" charset="0"/>
                <a:cs typeface="Times New Roman" panose="02020603050405020304" pitchFamily="18" charset="0"/>
              </a:rPr>
              <a:t> Nam </a:t>
            </a:r>
            <a:r>
              <a:rPr lang="en-US" sz="1400" dirty="0" err="1">
                <a:latin typeface="Times New Roman" panose="02020603050405020304" pitchFamily="18" charset="0"/>
                <a:cs typeface="Times New Roman" panose="02020603050405020304" pitchFamily="18" charset="0"/>
              </a:rPr>
              <a:t>trên</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mặt</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trận</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ngoại</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giao</a:t>
            </a:r>
            <a:r>
              <a:rPr lang="en-US" sz="1400" dirty="0">
                <a:latin typeface="Times New Roman" panose="02020603050405020304" pitchFamily="18" charset="0"/>
                <a:cs typeface="Times New Roman" panose="02020603050405020304" pitchFamily="18" charset="0"/>
              </a:rPr>
              <a:t>)</a:t>
            </a:r>
            <a:endParaRPr lang="en-US" sz="1400" i="0" kern="0" spc="-240" dirty="0">
              <a:solidFill>
                <a:srgbClr val="00B050"/>
              </a:solidFill>
              <a:effectLst/>
              <a:latin typeface="Times New Roman" panose="02020603050405020304" pitchFamily="18" charset="0"/>
              <a:cs typeface="Times New Roman" panose="02020603050405020304" pitchFamily="18" charset="0"/>
            </a:endParaRPr>
          </a:p>
          <a:p>
            <a:pPr algn="just">
              <a:lnSpc>
                <a:spcPts val="1500"/>
              </a:lnSpc>
              <a:spcBef>
                <a:spcPts val="300"/>
              </a:spcBef>
              <a:spcAft>
                <a:spcPts val="300"/>
              </a:spcAft>
            </a:pPr>
            <a:r>
              <a:rPr lang="en-US" sz="1400" dirty="0">
                <a:solidFill>
                  <a:srgbClr val="0563C1"/>
                </a:solidFill>
                <a:latin typeface="Times New Roman" panose="02020603050405020304" pitchFamily="18" charset="0"/>
                <a:cs typeface="Times New Roman" panose="02020603050405020304" pitchFamily="18" charset="0"/>
                <a:hlinkClick r:id="rId9">
                  <a:extLst>
                    <a:ext uri="{A12FA001-AC4F-418D-AE19-62706E023703}">
                      <ahyp:hlinkClr xmlns:ahyp="http://schemas.microsoft.com/office/drawing/2018/hyperlinkcolor" val="tx"/>
                    </a:ext>
                  </a:extLst>
                </a:hlinkClick>
              </a:rPr>
              <a:t>https://youtu.be/WhwTDwjov1g (</a:t>
            </a:r>
            <a:r>
              <a:rPr lang="vi-VN" sz="1400" dirty="0">
                <a:latin typeface="Times New Roman" panose="02020603050405020304" pitchFamily="18" charset="0"/>
                <a:cs typeface="Times New Roman" panose="02020603050405020304" pitchFamily="18" charset="0"/>
              </a:rPr>
              <a:t>Hải quân Việt Nam bảo vệ Hoàng Sa, Trường Sa chủ quyền biển</a:t>
            </a:r>
            <a:r>
              <a:rPr lang="en-US" sz="1400" dirty="0">
                <a:latin typeface="Times New Roman" panose="02020603050405020304" pitchFamily="18" charset="0"/>
                <a:cs typeface="Times New Roman" panose="02020603050405020304" pitchFamily="18" charset="0"/>
              </a:rPr>
              <a:t>,</a:t>
            </a:r>
            <a:r>
              <a:rPr lang="vi-VN" sz="1400" dirty="0">
                <a:latin typeface="Times New Roman" panose="02020603050405020304" pitchFamily="18" charset="0"/>
                <a:cs typeface="Times New Roman" panose="02020603050405020304" pitchFamily="18" charset="0"/>
              </a:rPr>
              <a:t> đảo </a:t>
            </a:r>
            <a:r>
              <a:rPr lang="en-US" sz="1400" dirty="0">
                <a:latin typeface="Times New Roman" panose="02020603050405020304" pitchFamily="18" charset="0"/>
                <a:cs typeface="Times New Roman" panose="02020603050405020304" pitchFamily="18" charset="0"/>
              </a:rPr>
              <a:t>T</a:t>
            </a:r>
            <a:r>
              <a:rPr lang="vi-VN" sz="1400" dirty="0">
                <a:latin typeface="Times New Roman" panose="02020603050405020304" pitchFamily="18" charset="0"/>
                <a:cs typeface="Times New Roman" panose="02020603050405020304" pitchFamily="18" charset="0"/>
              </a:rPr>
              <a:t>ổ quốc</a:t>
            </a:r>
            <a:r>
              <a:rPr lang="en-US" sz="1400" dirty="0">
                <a:latin typeface="Times New Roman" panose="02020603050405020304" pitchFamily="18" charset="0"/>
                <a:cs typeface="Times New Roman" panose="02020603050405020304" pitchFamily="18" charset="0"/>
              </a:rPr>
              <a:t>)</a:t>
            </a:r>
          </a:p>
          <a:p>
            <a:pPr algn="just">
              <a:lnSpc>
                <a:spcPts val="1500"/>
              </a:lnSpc>
              <a:spcBef>
                <a:spcPts val="300"/>
              </a:spcBef>
              <a:spcAft>
                <a:spcPts val="300"/>
              </a:spcAft>
            </a:pPr>
            <a:r>
              <a:rPr lang="en-US" sz="1400" kern="0" dirty="0">
                <a:solidFill>
                  <a:srgbClr val="00B050"/>
                </a:solidFill>
                <a:latin typeface="Times New Roman" panose="02020603050405020304" pitchFamily="18" charset="0"/>
                <a:cs typeface="Times New Roman" panose="02020603050405020304" pitchFamily="18" charset="0"/>
                <a:hlinkClick r:id="rId8"/>
              </a:rPr>
              <a:t>https://youtu.be/Yee-bG4-gxc  </a:t>
            </a:r>
            <a:r>
              <a:rPr lang="en-US" sz="1400" kern="0" spc="-240" dirty="0">
                <a:solidFill>
                  <a:srgbClr val="00B050"/>
                </a:solidFill>
                <a:latin typeface="Times New Roman" panose="02020603050405020304" pitchFamily="18" charset="0"/>
                <a:cs typeface="Times New Roman" panose="02020603050405020304" pitchFamily="18" charset="0"/>
                <a:hlinkClick r:id="rId8"/>
              </a:rPr>
              <a:t>(</a:t>
            </a:r>
            <a:r>
              <a:rPr lang="vi-VN" sz="1400" dirty="0">
                <a:latin typeface="Times New Roman" panose="02020603050405020304" pitchFamily="18" charset="0"/>
                <a:cs typeface="Times New Roman" panose="02020603050405020304" pitchFamily="18" charset="0"/>
              </a:rPr>
              <a:t>Bám đá giữ làng bảo vệ biên cương</a:t>
            </a:r>
            <a:r>
              <a:rPr lang="en-US" sz="1400" dirty="0">
                <a:latin typeface="Times New Roman" panose="02020603050405020304" pitchFamily="18" charset="0"/>
                <a:cs typeface="Times New Roman" panose="02020603050405020304" pitchFamily="18" charset="0"/>
              </a:rPr>
              <a:t>)</a:t>
            </a:r>
          </a:p>
          <a:p>
            <a:pPr algn="just">
              <a:lnSpc>
                <a:spcPts val="1500"/>
              </a:lnSpc>
              <a:spcBef>
                <a:spcPts val="300"/>
              </a:spcBef>
              <a:spcAft>
                <a:spcPts val="300"/>
              </a:spcAft>
            </a:pPr>
            <a:r>
              <a:rPr lang="vi-VN" sz="1400" dirty="0">
                <a:latin typeface="Times New Roman" panose="02020603050405020304" pitchFamily="18" charset="0"/>
                <a:cs typeface="Times New Roman" panose="02020603050405020304" pitchFamily="18" charset="0"/>
                <a:hlinkClick r:id="rId10"/>
              </a:rPr>
              <a:t>https://youtu.be/7Z0RQosqfnQ</a:t>
            </a:r>
            <a:r>
              <a:rPr lang="en-US" sz="1400" dirty="0">
                <a:latin typeface="Times New Roman" panose="02020603050405020304" pitchFamily="18" charset="0"/>
                <a:cs typeface="Times New Roman" panose="02020603050405020304" pitchFamily="18" charset="0"/>
              </a:rPr>
              <a:t> (</a:t>
            </a:r>
            <a:r>
              <a:rPr lang="vi-VN" sz="1400" dirty="0">
                <a:latin typeface="Times New Roman" panose="02020603050405020304" pitchFamily="18" charset="0"/>
                <a:cs typeface="Times New Roman" panose="02020603050405020304" pitchFamily="18" charset="0"/>
              </a:rPr>
              <a:t>Sức trẻ dựng xây và bảo vệ biên cương Tổ quốc</a:t>
            </a:r>
            <a:r>
              <a:rPr lang="en-US" sz="1400" dirty="0">
                <a:latin typeface="Times New Roman" panose="02020603050405020304" pitchFamily="18" charset="0"/>
                <a:cs typeface="Times New Roman" panose="02020603050405020304" pitchFamily="18" charset="0"/>
              </a:rPr>
              <a:t>)</a:t>
            </a:r>
          </a:p>
          <a:p>
            <a:pPr algn="just">
              <a:lnSpc>
                <a:spcPts val="1500"/>
              </a:lnSpc>
              <a:spcBef>
                <a:spcPts val="300"/>
              </a:spcBef>
              <a:spcAft>
                <a:spcPts val="300"/>
              </a:spcAft>
            </a:pPr>
            <a:r>
              <a:rPr lang="vi-VN" sz="1400" dirty="0">
                <a:latin typeface="Times New Roman" panose="02020603050405020304" pitchFamily="18" charset="0"/>
                <a:cs typeface="Times New Roman" panose="02020603050405020304" pitchFamily="18" charset="0"/>
                <a:hlinkClick r:id="rId11"/>
              </a:rPr>
              <a:t>https://youtu.be/jQYTS_BZk4E</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Tiếng</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mõ</a:t>
            </a:r>
            <a:r>
              <a:rPr lang="en-US" sz="1400" dirty="0">
                <a:latin typeface="Times New Roman" panose="02020603050405020304" pitchFamily="18" charset="0"/>
                <a:cs typeface="Times New Roman" panose="02020603050405020304" pitchFamily="18" charset="0"/>
              </a:rPr>
              <a:t> an </a:t>
            </a:r>
            <a:r>
              <a:rPr lang="en-US" sz="1400" dirty="0" err="1">
                <a:latin typeface="Times New Roman" panose="02020603050405020304" pitchFamily="18" charset="0"/>
                <a:cs typeface="Times New Roman" panose="02020603050405020304" pitchFamily="18" charset="0"/>
              </a:rPr>
              <a:t>ninh</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trên</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bản</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làng</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biên</a:t>
            </a:r>
            <a:r>
              <a:rPr lang="en-US" sz="1400" dirty="0">
                <a:latin typeface="Times New Roman" panose="02020603050405020304" pitchFamily="18" charset="0"/>
                <a:cs typeface="Times New Roman" panose="02020603050405020304" pitchFamily="18" charset="0"/>
              </a:rPr>
              <a:t> </a:t>
            </a:r>
            <a:r>
              <a:rPr lang="en-US" sz="1400" dirty="0" err="1">
                <a:latin typeface="Times New Roman" panose="02020603050405020304" pitchFamily="18" charset="0"/>
                <a:cs typeface="Times New Roman" panose="02020603050405020304" pitchFamily="18" charset="0"/>
              </a:rPr>
              <a:t>giới</a:t>
            </a:r>
            <a:r>
              <a:rPr lang="en-US" sz="1400" dirty="0">
                <a:latin typeface="Times New Roman" panose="02020603050405020304" pitchFamily="18" charset="0"/>
                <a:cs typeface="Times New Roman" panose="02020603050405020304" pitchFamily="18" charset="0"/>
              </a:rPr>
              <a:t>)</a:t>
            </a:r>
          </a:p>
        </p:txBody>
      </p:sp>
      <p:pic>
        <p:nvPicPr>
          <p:cNvPr id="4" name="Picture 3">
            <a:extLst>
              <a:ext uri="{FF2B5EF4-FFF2-40B4-BE49-F238E27FC236}">
                <a16:creationId xmlns:a16="http://schemas.microsoft.com/office/drawing/2014/main" id="{9D8F2EF6-A2E0-474E-A8A1-7F7D3E1B9296}"/>
              </a:ext>
            </a:extLst>
          </p:cNvPr>
          <p:cNvPicPr>
            <a:picLocks noChangeAspect="1"/>
          </p:cNvPicPr>
          <p:nvPr/>
        </p:nvPicPr>
        <p:blipFill>
          <a:blip r:embed="rId12"/>
          <a:stretch>
            <a:fillRect/>
          </a:stretch>
        </p:blipFill>
        <p:spPr>
          <a:xfrm>
            <a:off x="2820860" y="1898567"/>
            <a:ext cx="276264" cy="3439005"/>
          </a:xfrm>
          <a:prstGeom prst="rect">
            <a:avLst/>
          </a:prstGeom>
        </p:spPr>
      </p:pic>
      <p:pic>
        <p:nvPicPr>
          <p:cNvPr id="6" name="Picture 5">
            <a:extLst>
              <a:ext uri="{FF2B5EF4-FFF2-40B4-BE49-F238E27FC236}">
                <a16:creationId xmlns:a16="http://schemas.microsoft.com/office/drawing/2014/main" id="{A18EBC6E-1E8F-4184-92D0-7809FB01BADB}"/>
              </a:ext>
            </a:extLst>
          </p:cNvPr>
          <p:cNvPicPr>
            <a:picLocks noChangeAspect="1"/>
          </p:cNvPicPr>
          <p:nvPr/>
        </p:nvPicPr>
        <p:blipFill>
          <a:blip r:embed="rId13"/>
          <a:stretch>
            <a:fillRect/>
          </a:stretch>
        </p:blipFill>
        <p:spPr>
          <a:xfrm>
            <a:off x="4451431" y="1095727"/>
            <a:ext cx="3943900" cy="1047896"/>
          </a:xfrm>
          <a:prstGeom prst="rect">
            <a:avLst/>
          </a:prstGeom>
        </p:spPr>
      </p:pic>
      <p:pic>
        <p:nvPicPr>
          <p:cNvPr id="9" name="Picture 8">
            <a:extLst>
              <a:ext uri="{FF2B5EF4-FFF2-40B4-BE49-F238E27FC236}">
                <a16:creationId xmlns:a16="http://schemas.microsoft.com/office/drawing/2014/main" id="{686DDA1F-82BA-415A-ADB1-75CB6729852A}"/>
              </a:ext>
            </a:extLst>
          </p:cNvPr>
          <p:cNvPicPr>
            <a:picLocks noChangeAspect="1"/>
          </p:cNvPicPr>
          <p:nvPr/>
        </p:nvPicPr>
        <p:blipFill>
          <a:blip r:embed="rId14"/>
          <a:stretch>
            <a:fillRect/>
          </a:stretch>
        </p:blipFill>
        <p:spPr>
          <a:xfrm>
            <a:off x="4460667" y="2142060"/>
            <a:ext cx="6944694" cy="428685"/>
          </a:xfrm>
          <a:prstGeom prst="rect">
            <a:avLst/>
          </a:prstGeom>
        </p:spPr>
      </p:pic>
      <p:pic>
        <p:nvPicPr>
          <p:cNvPr id="12" name="Picture 11">
            <a:extLst>
              <a:ext uri="{FF2B5EF4-FFF2-40B4-BE49-F238E27FC236}">
                <a16:creationId xmlns:a16="http://schemas.microsoft.com/office/drawing/2014/main" id="{F288FB7D-04C6-4F45-923A-6CF8261A5191}"/>
              </a:ext>
            </a:extLst>
          </p:cNvPr>
          <p:cNvPicPr>
            <a:picLocks noChangeAspect="1"/>
          </p:cNvPicPr>
          <p:nvPr/>
        </p:nvPicPr>
        <p:blipFill>
          <a:blip r:embed="rId15"/>
          <a:stretch>
            <a:fillRect/>
          </a:stretch>
        </p:blipFill>
        <p:spPr>
          <a:xfrm>
            <a:off x="4516090" y="2680892"/>
            <a:ext cx="3696216" cy="1047896"/>
          </a:xfrm>
          <a:prstGeom prst="rect">
            <a:avLst/>
          </a:prstGeom>
        </p:spPr>
      </p:pic>
      <p:pic>
        <p:nvPicPr>
          <p:cNvPr id="16" name="Picture 15">
            <a:extLst>
              <a:ext uri="{FF2B5EF4-FFF2-40B4-BE49-F238E27FC236}">
                <a16:creationId xmlns:a16="http://schemas.microsoft.com/office/drawing/2014/main" id="{DF317CC3-F6CA-4171-B55A-25EC6E5DB352}"/>
              </a:ext>
            </a:extLst>
          </p:cNvPr>
          <p:cNvPicPr>
            <a:picLocks noChangeAspect="1"/>
          </p:cNvPicPr>
          <p:nvPr/>
        </p:nvPicPr>
        <p:blipFill>
          <a:blip r:embed="rId16"/>
          <a:stretch>
            <a:fillRect/>
          </a:stretch>
        </p:blipFill>
        <p:spPr>
          <a:xfrm>
            <a:off x="4506847" y="3728883"/>
            <a:ext cx="7401958" cy="438211"/>
          </a:xfrm>
          <a:prstGeom prst="rect">
            <a:avLst/>
          </a:prstGeom>
        </p:spPr>
      </p:pic>
      <p:pic>
        <p:nvPicPr>
          <p:cNvPr id="22" name="Picture 21">
            <a:extLst>
              <a:ext uri="{FF2B5EF4-FFF2-40B4-BE49-F238E27FC236}">
                <a16:creationId xmlns:a16="http://schemas.microsoft.com/office/drawing/2014/main" id="{0BDA6507-769B-4E11-A032-DA38F5FB94A6}"/>
              </a:ext>
            </a:extLst>
          </p:cNvPr>
          <p:cNvPicPr>
            <a:picLocks noChangeAspect="1"/>
          </p:cNvPicPr>
          <p:nvPr/>
        </p:nvPicPr>
        <p:blipFill>
          <a:blip r:embed="rId17"/>
          <a:stretch>
            <a:fillRect/>
          </a:stretch>
        </p:blipFill>
        <p:spPr>
          <a:xfrm>
            <a:off x="3106699" y="3088372"/>
            <a:ext cx="1400370" cy="924054"/>
          </a:xfrm>
          <a:prstGeom prst="rect">
            <a:avLst/>
          </a:prstGeom>
        </p:spPr>
      </p:pic>
    </p:spTree>
    <p:extLst>
      <p:ext uri="{BB962C8B-B14F-4D97-AF65-F5344CB8AC3E}">
        <p14:creationId xmlns:p14="http://schemas.microsoft.com/office/powerpoint/2010/main" val="1563493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1000" fill="hold"/>
                                        <p:tgtEl>
                                          <p:spTgt spid="4"/>
                                        </p:tgtEl>
                                        <p:attrNameLst>
                                          <p:attrName>ppt_x</p:attrName>
                                        </p:attrNameLst>
                                      </p:cBhvr>
                                      <p:tavLst>
                                        <p:tav tm="0">
                                          <p:val>
                                            <p:strVal val="#ppt_x"/>
                                          </p:val>
                                        </p:tav>
                                        <p:tav tm="100000">
                                          <p:val>
                                            <p:strVal val="#ppt_x"/>
                                          </p:val>
                                        </p:tav>
                                      </p:tavLst>
                                    </p:anim>
                                    <p:anim calcmode="lin" valueType="num">
                                      <p:cBhvr additive="base">
                                        <p:cTn id="13"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31" presetClass="entr" presetSubtype="0"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p:cTn id="18" dur="1000" fill="hold"/>
                                        <p:tgtEl>
                                          <p:spTgt spid="11"/>
                                        </p:tgtEl>
                                        <p:attrNameLst>
                                          <p:attrName>ppt_w</p:attrName>
                                        </p:attrNameLst>
                                      </p:cBhvr>
                                      <p:tavLst>
                                        <p:tav tm="0">
                                          <p:val>
                                            <p:fltVal val="0"/>
                                          </p:val>
                                        </p:tav>
                                        <p:tav tm="100000">
                                          <p:val>
                                            <p:strVal val="#ppt_w"/>
                                          </p:val>
                                        </p:tav>
                                      </p:tavLst>
                                    </p:anim>
                                    <p:anim calcmode="lin" valueType="num">
                                      <p:cBhvr>
                                        <p:cTn id="19" dur="1000" fill="hold"/>
                                        <p:tgtEl>
                                          <p:spTgt spid="11"/>
                                        </p:tgtEl>
                                        <p:attrNameLst>
                                          <p:attrName>ppt_h</p:attrName>
                                        </p:attrNameLst>
                                      </p:cBhvr>
                                      <p:tavLst>
                                        <p:tav tm="0">
                                          <p:val>
                                            <p:fltVal val="0"/>
                                          </p:val>
                                        </p:tav>
                                        <p:tav tm="100000">
                                          <p:val>
                                            <p:strVal val="#ppt_h"/>
                                          </p:val>
                                        </p:tav>
                                      </p:tavLst>
                                    </p:anim>
                                    <p:anim calcmode="lin" valueType="num">
                                      <p:cBhvr>
                                        <p:cTn id="20" dur="1000" fill="hold"/>
                                        <p:tgtEl>
                                          <p:spTgt spid="11"/>
                                        </p:tgtEl>
                                        <p:attrNameLst>
                                          <p:attrName>style.rotation</p:attrName>
                                        </p:attrNameLst>
                                      </p:cBhvr>
                                      <p:tavLst>
                                        <p:tav tm="0">
                                          <p:val>
                                            <p:fltVal val="90"/>
                                          </p:val>
                                        </p:tav>
                                        <p:tav tm="100000">
                                          <p:val>
                                            <p:fltVal val="0"/>
                                          </p:val>
                                        </p:tav>
                                      </p:tavLst>
                                    </p:anim>
                                    <p:animEffect transition="in" filter="fade">
                                      <p:cBhvr>
                                        <p:cTn id="21" dur="10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1" presetClass="entr" presetSubtype="1" fill="hold" nodeType="click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wheel(1)">
                                      <p:cBhvr>
                                        <p:cTn id="40" dur="2000"/>
                                        <p:tgtEl>
                                          <p:spTgt spid="22"/>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p:cTn id="45" dur="500" fill="hold"/>
                                        <p:tgtEl>
                                          <p:spTgt spid="12"/>
                                        </p:tgtEl>
                                        <p:attrNameLst>
                                          <p:attrName>ppt_w</p:attrName>
                                        </p:attrNameLst>
                                      </p:cBhvr>
                                      <p:tavLst>
                                        <p:tav tm="0">
                                          <p:val>
                                            <p:fltVal val="0"/>
                                          </p:val>
                                        </p:tav>
                                        <p:tav tm="100000">
                                          <p:val>
                                            <p:strVal val="#ppt_w"/>
                                          </p:val>
                                        </p:tav>
                                      </p:tavLst>
                                    </p:anim>
                                    <p:anim calcmode="lin" valueType="num">
                                      <p:cBhvr>
                                        <p:cTn id="46" dur="500" fill="hold"/>
                                        <p:tgtEl>
                                          <p:spTgt spid="12"/>
                                        </p:tgtEl>
                                        <p:attrNameLst>
                                          <p:attrName>ppt_h</p:attrName>
                                        </p:attrNameLst>
                                      </p:cBhvr>
                                      <p:tavLst>
                                        <p:tav tm="0">
                                          <p:val>
                                            <p:fltVal val="0"/>
                                          </p:val>
                                        </p:tav>
                                        <p:tav tm="100000">
                                          <p:val>
                                            <p:strVal val="#ppt_h"/>
                                          </p:val>
                                        </p:tav>
                                      </p:tavLst>
                                    </p:anim>
                                    <p:animEffect transition="in" filter="fade">
                                      <p:cBhvr>
                                        <p:cTn id="47" dur="500"/>
                                        <p:tgtEl>
                                          <p:spTgt spid="12"/>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nodeType="clickEffect">
                                  <p:stCondLst>
                                    <p:cond delay="0"/>
                                  </p:stCondLst>
                                  <p:childTnLst>
                                    <p:set>
                                      <p:cBhvr>
                                        <p:cTn id="51" dur="1" fill="hold">
                                          <p:stCondLst>
                                            <p:cond delay="0"/>
                                          </p:stCondLst>
                                        </p:cTn>
                                        <p:tgtEl>
                                          <p:spTgt spid="16"/>
                                        </p:tgtEl>
                                        <p:attrNameLst>
                                          <p:attrName>style.visibility</p:attrName>
                                        </p:attrNameLst>
                                      </p:cBhvr>
                                      <p:to>
                                        <p:strVal val="visible"/>
                                      </p:to>
                                    </p:set>
                                    <p:anim calcmode="lin" valueType="num">
                                      <p:cBhvr>
                                        <p:cTn id="52" dur="500" fill="hold"/>
                                        <p:tgtEl>
                                          <p:spTgt spid="16"/>
                                        </p:tgtEl>
                                        <p:attrNameLst>
                                          <p:attrName>ppt_w</p:attrName>
                                        </p:attrNameLst>
                                      </p:cBhvr>
                                      <p:tavLst>
                                        <p:tav tm="0">
                                          <p:val>
                                            <p:fltVal val="0"/>
                                          </p:val>
                                        </p:tav>
                                        <p:tav tm="100000">
                                          <p:val>
                                            <p:strVal val="#ppt_w"/>
                                          </p:val>
                                        </p:tav>
                                      </p:tavLst>
                                    </p:anim>
                                    <p:anim calcmode="lin" valueType="num">
                                      <p:cBhvr>
                                        <p:cTn id="53" dur="500" fill="hold"/>
                                        <p:tgtEl>
                                          <p:spTgt spid="16"/>
                                        </p:tgtEl>
                                        <p:attrNameLst>
                                          <p:attrName>ppt_h</p:attrName>
                                        </p:attrNameLst>
                                      </p:cBhvr>
                                      <p:tavLst>
                                        <p:tav tm="0">
                                          <p:val>
                                            <p:fltVal val="0"/>
                                          </p:val>
                                        </p:tav>
                                        <p:tav tm="100000">
                                          <p:val>
                                            <p:strVal val="#ppt_h"/>
                                          </p:val>
                                        </p:tav>
                                      </p:tavLst>
                                    </p:anim>
                                    <p:animEffect transition="in" filter="fade">
                                      <p:cBhvr>
                                        <p:cTn id="54" dur="500"/>
                                        <p:tgtEl>
                                          <p:spTgt spid="16"/>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29"/>
                                        </p:tgtEl>
                                        <p:attrNameLst>
                                          <p:attrName>style.visibility</p:attrName>
                                        </p:attrNameLst>
                                      </p:cBhvr>
                                      <p:to>
                                        <p:strVal val="visible"/>
                                      </p:to>
                                    </p:set>
                                    <p:anim calcmode="lin" valueType="num">
                                      <p:cBhvr additive="base">
                                        <p:cTn id="59" dur="500" fill="hold"/>
                                        <p:tgtEl>
                                          <p:spTgt spid="29"/>
                                        </p:tgtEl>
                                        <p:attrNameLst>
                                          <p:attrName>ppt_x</p:attrName>
                                        </p:attrNameLst>
                                      </p:cBhvr>
                                      <p:tavLst>
                                        <p:tav tm="0">
                                          <p:val>
                                            <p:strVal val="#ppt_x"/>
                                          </p:val>
                                        </p:tav>
                                        <p:tav tm="100000">
                                          <p:val>
                                            <p:strVal val="#ppt_x"/>
                                          </p:val>
                                        </p:tav>
                                      </p:tavLst>
                                    </p:anim>
                                    <p:anim calcmode="lin" valueType="num">
                                      <p:cBhvr additive="base">
                                        <p:cTn id="6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6" presetClass="entr" presetSubtype="0" fill="hold" nodeType="click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wipe(down)">
                                      <p:cBhvr>
                                        <p:cTn id="65" dur="580">
                                          <p:stCondLst>
                                            <p:cond delay="0"/>
                                          </p:stCondLst>
                                        </p:cTn>
                                        <p:tgtEl>
                                          <p:spTgt spid="31"/>
                                        </p:tgtEl>
                                      </p:cBhvr>
                                    </p:animEffect>
                                    <p:anim calcmode="lin" valueType="num">
                                      <p:cBhvr>
                                        <p:cTn id="66" dur="1822"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67" dur="664"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68" dur="664" tmFilter="0, 0; 0.125,0.2665; 0.25,0.4; 0.375,0.465; 0.5,0.5;  0.625,0.535; 0.75,0.6; 0.875,0.7335; 1,1">
                                          <p:stCondLst>
                                            <p:cond delay="664"/>
                                          </p:stCondLst>
                                        </p:cTn>
                                        <p:tgtEl>
                                          <p:spTgt spid="31"/>
                                        </p:tgtEl>
                                        <p:attrNameLst>
                                          <p:attrName>ppt_y</p:attrName>
                                        </p:attrNameLst>
                                      </p:cBhvr>
                                      <p:tavLst>
                                        <p:tav tm="0" fmla="#ppt_y-sin(pi*$)/9">
                                          <p:val>
                                            <p:fltVal val="0"/>
                                          </p:val>
                                        </p:tav>
                                        <p:tav tm="100000">
                                          <p:val>
                                            <p:fltVal val="1"/>
                                          </p:val>
                                        </p:tav>
                                      </p:tavLst>
                                    </p:anim>
                                    <p:anim calcmode="lin" valueType="num">
                                      <p:cBhvr>
                                        <p:cTn id="69" dur="332" tmFilter="0, 0; 0.125,0.2665; 0.25,0.4; 0.375,0.465; 0.5,0.5;  0.625,0.535; 0.75,0.6; 0.875,0.7335; 1,1">
                                          <p:stCondLst>
                                            <p:cond delay="1324"/>
                                          </p:stCondLst>
                                        </p:cTn>
                                        <p:tgtEl>
                                          <p:spTgt spid="31"/>
                                        </p:tgtEl>
                                        <p:attrNameLst>
                                          <p:attrName>ppt_y</p:attrName>
                                        </p:attrNameLst>
                                      </p:cBhvr>
                                      <p:tavLst>
                                        <p:tav tm="0" fmla="#ppt_y-sin(pi*$)/27">
                                          <p:val>
                                            <p:fltVal val="0"/>
                                          </p:val>
                                        </p:tav>
                                        <p:tav tm="100000">
                                          <p:val>
                                            <p:fltVal val="1"/>
                                          </p:val>
                                        </p:tav>
                                      </p:tavLst>
                                    </p:anim>
                                    <p:anim calcmode="lin" valueType="num">
                                      <p:cBhvr>
                                        <p:cTn id="70" dur="164" tmFilter="0, 0; 0.125,0.2665; 0.25,0.4; 0.375,0.465; 0.5,0.5;  0.625,0.535; 0.75,0.6; 0.875,0.7335; 1,1">
                                          <p:stCondLst>
                                            <p:cond delay="1656"/>
                                          </p:stCondLst>
                                        </p:cTn>
                                        <p:tgtEl>
                                          <p:spTgt spid="31"/>
                                        </p:tgtEl>
                                        <p:attrNameLst>
                                          <p:attrName>ppt_y</p:attrName>
                                        </p:attrNameLst>
                                      </p:cBhvr>
                                      <p:tavLst>
                                        <p:tav tm="0" fmla="#ppt_y-sin(pi*$)/81">
                                          <p:val>
                                            <p:fltVal val="0"/>
                                          </p:val>
                                        </p:tav>
                                        <p:tav tm="100000">
                                          <p:val>
                                            <p:fltVal val="1"/>
                                          </p:val>
                                        </p:tav>
                                      </p:tavLst>
                                    </p:anim>
                                    <p:animScale>
                                      <p:cBhvr>
                                        <p:cTn id="71" dur="26">
                                          <p:stCondLst>
                                            <p:cond delay="650"/>
                                          </p:stCondLst>
                                        </p:cTn>
                                        <p:tgtEl>
                                          <p:spTgt spid="31"/>
                                        </p:tgtEl>
                                      </p:cBhvr>
                                      <p:to x="100000" y="60000"/>
                                    </p:animScale>
                                    <p:animScale>
                                      <p:cBhvr>
                                        <p:cTn id="72" dur="166" decel="50000">
                                          <p:stCondLst>
                                            <p:cond delay="676"/>
                                          </p:stCondLst>
                                        </p:cTn>
                                        <p:tgtEl>
                                          <p:spTgt spid="31"/>
                                        </p:tgtEl>
                                      </p:cBhvr>
                                      <p:to x="100000" y="100000"/>
                                    </p:animScale>
                                    <p:animScale>
                                      <p:cBhvr>
                                        <p:cTn id="73" dur="26">
                                          <p:stCondLst>
                                            <p:cond delay="1312"/>
                                          </p:stCondLst>
                                        </p:cTn>
                                        <p:tgtEl>
                                          <p:spTgt spid="31"/>
                                        </p:tgtEl>
                                      </p:cBhvr>
                                      <p:to x="100000" y="80000"/>
                                    </p:animScale>
                                    <p:animScale>
                                      <p:cBhvr>
                                        <p:cTn id="74" dur="166" decel="50000">
                                          <p:stCondLst>
                                            <p:cond delay="1338"/>
                                          </p:stCondLst>
                                        </p:cTn>
                                        <p:tgtEl>
                                          <p:spTgt spid="31"/>
                                        </p:tgtEl>
                                      </p:cBhvr>
                                      <p:to x="100000" y="100000"/>
                                    </p:animScale>
                                    <p:animScale>
                                      <p:cBhvr>
                                        <p:cTn id="75" dur="26">
                                          <p:stCondLst>
                                            <p:cond delay="1642"/>
                                          </p:stCondLst>
                                        </p:cTn>
                                        <p:tgtEl>
                                          <p:spTgt spid="31"/>
                                        </p:tgtEl>
                                      </p:cBhvr>
                                      <p:to x="100000" y="90000"/>
                                    </p:animScale>
                                    <p:animScale>
                                      <p:cBhvr>
                                        <p:cTn id="76" dur="166" decel="50000">
                                          <p:stCondLst>
                                            <p:cond delay="1668"/>
                                          </p:stCondLst>
                                        </p:cTn>
                                        <p:tgtEl>
                                          <p:spTgt spid="31"/>
                                        </p:tgtEl>
                                      </p:cBhvr>
                                      <p:to x="100000" y="100000"/>
                                    </p:animScale>
                                    <p:animScale>
                                      <p:cBhvr>
                                        <p:cTn id="77" dur="26">
                                          <p:stCondLst>
                                            <p:cond delay="1808"/>
                                          </p:stCondLst>
                                        </p:cTn>
                                        <p:tgtEl>
                                          <p:spTgt spid="31"/>
                                        </p:tgtEl>
                                      </p:cBhvr>
                                      <p:to x="100000" y="95000"/>
                                    </p:animScale>
                                    <p:animScale>
                                      <p:cBhvr>
                                        <p:cTn id="78" dur="166" decel="50000">
                                          <p:stCondLst>
                                            <p:cond delay="1834"/>
                                          </p:stCondLst>
                                        </p:cTn>
                                        <p:tgtEl>
                                          <p:spTgt spid="31"/>
                                        </p:tgtEl>
                                      </p:cBhvr>
                                      <p:to x="100000" y="100000"/>
                                    </p:animScale>
                                  </p:childTnLst>
                                </p:cTn>
                              </p:par>
                            </p:childTnLst>
                          </p:cTn>
                        </p:par>
                      </p:childTnLst>
                    </p:cTn>
                  </p:par>
                  <p:par>
                    <p:cTn id="79" fill="hold">
                      <p:stCondLst>
                        <p:cond delay="indefinite"/>
                      </p:stCondLst>
                      <p:childTnLst>
                        <p:par>
                          <p:cTn id="80" fill="hold">
                            <p:stCondLst>
                              <p:cond delay="0"/>
                            </p:stCondLst>
                            <p:childTnLst>
                              <p:par>
                                <p:cTn id="81" presetID="21" presetClass="entr" presetSubtype="1"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heel(1)">
                                      <p:cBhvr>
                                        <p:cTn id="83"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C3CE39-51F0-566F-D1E8-2CEDC92C8481}"/>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069C0F46-EB5B-8BEC-84DD-124AE134BD51}"/>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B158688E-00A5-1AF1-4C3C-004C017638D4}"/>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3432EAF8-2C19-91A9-4060-514D1FF3549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E2132386-0086-A2D1-518D-A43802C49ECD}"/>
              </a:ext>
            </a:extLst>
          </p:cNvPr>
          <p:cNvSpPr txBox="1"/>
          <p:nvPr/>
        </p:nvSpPr>
        <p:spPr>
          <a:xfrm>
            <a:off x="1840584" y="163877"/>
            <a:ext cx="9000241" cy="769441"/>
          </a:xfrm>
          <a:prstGeom prst="rect">
            <a:avLst/>
          </a:prstGeom>
          <a:noFill/>
        </p:spPr>
        <p:txBody>
          <a:bodyPr wrap="square">
            <a:spAutoFit/>
          </a:bodyPr>
          <a:lstStyle/>
          <a:p>
            <a:r>
              <a:rPr lang="vi-VN" sz="2200" b="1" dirty="0">
                <a:solidFill>
                  <a:srgbClr val="00B050"/>
                </a:solidFill>
                <a:latin typeface="Times New Roman" panose="02020603050405020304" pitchFamily="18" charset="0"/>
                <a:cs typeface="Times New Roman" panose="02020603050405020304" pitchFamily="18" charset="0"/>
              </a:rPr>
              <a:t>II. MỘT SỐ NỘI DUNG CÔNG ƯỚC CỦA LIÊN HỢP QUỐC VỀ LUẬT BIỂN NĂM 1982 VÀ LUẬT BIỂN VIỆT NAM</a:t>
            </a:r>
            <a:endParaRPr lang="en-US" sz="2200" b="1" dirty="0">
              <a:solidFill>
                <a:srgbClr val="00B050"/>
              </a:solidFill>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200E9470-EC0B-6BBB-F7D5-F5F4FA0888DD}"/>
              </a:ext>
            </a:extLst>
          </p:cNvPr>
          <p:cNvSpPr txBox="1"/>
          <p:nvPr/>
        </p:nvSpPr>
        <p:spPr>
          <a:xfrm>
            <a:off x="1840584" y="878124"/>
            <a:ext cx="7435391" cy="461665"/>
          </a:xfrm>
          <a:prstGeom prst="rect">
            <a:avLst/>
          </a:prstGeom>
          <a:noFill/>
        </p:spPr>
        <p:txBody>
          <a:bodyPr wrap="square">
            <a:spAutoFit/>
          </a:bodyPr>
          <a:lstStyle/>
          <a:p>
            <a:r>
              <a:rPr lang="vi-VN" sz="2400" b="1" dirty="0">
                <a:solidFill>
                  <a:srgbClr val="00B050"/>
                </a:solidFill>
                <a:latin typeface="Times New Roman" panose="02020603050405020304" pitchFamily="18" charset="0"/>
                <a:cs typeface="Times New Roman" panose="02020603050405020304" pitchFamily="18" charset="0"/>
              </a:rPr>
              <a:t>1. Công ước Liên hợp quốc về Luật Biển năm 1982</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12891E8A-06F6-4B03-9E76-2D78F5FCAFCF}"/>
              </a:ext>
            </a:extLst>
          </p:cNvPr>
          <p:cNvSpPr txBox="1"/>
          <p:nvPr/>
        </p:nvSpPr>
        <p:spPr>
          <a:xfrm>
            <a:off x="1840584" y="1317802"/>
            <a:ext cx="6094428" cy="461665"/>
          </a:xfrm>
          <a:prstGeom prst="rect">
            <a:avLst/>
          </a:prstGeom>
          <a:noFill/>
        </p:spPr>
        <p:txBody>
          <a:bodyPr wrap="square">
            <a:spAutoFit/>
          </a:bodyPr>
          <a:lstStyle/>
          <a:p>
            <a:r>
              <a:rPr lang="en-US" sz="2400" b="1" dirty="0">
                <a:solidFill>
                  <a:srgbClr val="00B050"/>
                </a:solidFill>
                <a:latin typeface="Times New Roman" panose="02020603050405020304" pitchFamily="18" charset="0"/>
                <a:cs typeface="Times New Roman" panose="02020603050405020304" pitchFamily="18" charset="0"/>
              </a:rPr>
              <a:t>2. </a:t>
            </a:r>
            <a:r>
              <a:rPr lang="en-US" sz="2400" b="1" dirty="0" err="1">
                <a:solidFill>
                  <a:srgbClr val="00B050"/>
                </a:solidFill>
                <a:latin typeface="Times New Roman" panose="02020603050405020304" pitchFamily="18" charset="0"/>
                <a:cs typeface="Times New Roman" panose="02020603050405020304" pitchFamily="18" charset="0"/>
              </a:rPr>
              <a:t>Luật</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Biển</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Việt</a:t>
            </a:r>
            <a:r>
              <a:rPr lang="en-US" sz="2400" b="1" dirty="0">
                <a:solidFill>
                  <a:srgbClr val="00B050"/>
                </a:solidFill>
                <a:latin typeface="Times New Roman" panose="02020603050405020304" pitchFamily="18" charset="0"/>
                <a:cs typeface="Times New Roman" panose="02020603050405020304" pitchFamily="18" charset="0"/>
              </a:rPr>
              <a:t> Nam</a:t>
            </a:r>
          </a:p>
        </p:txBody>
      </p:sp>
      <p:sp>
        <p:nvSpPr>
          <p:cNvPr id="9" name="TextBox 8">
            <a:extLst>
              <a:ext uri="{FF2B5EF4-FFF2-40B4-BE49-F238E27FC236}">
                <a16:creationId xmlns:a16="http://schemas.microsoft.com/office/drawing/2014/main" id="{2CF2DE4C-72D1-3223-ED1D-0FC30B38D54E}"/>
              </a:ext>
            </a:extLst>
          </p:cNvPr>
          <p:cNvSpPr txBox="1"/>
          <p:nvPr/>
        </p:nvSpPr>
        <p:spPr>
          <a:xfrm>
            <a:off x="614331" y="2052965"/>
            <a:ext cx="5139924" cy="4503797"/>
          </a:xfrm>
          <a:prstGeom prst="rect">
            <a:avLst/>
          </a:prstGeom>
          <a:solidFill>
            <a:schemeClr val="accent4">
              <a:lumMod val="40000"/>
              <a:lumOff val="60000"/>
            </a:schemeClr>
          </a:solidFill>
          <a:ln>
            <a:solidFill>
              <a:srgbClr val="00B050"/>
            </a:solidFill>
          </a:ln>
        </p:spPr>
        <p:txBody>
          <a:bodyPr wrap="square">
            <a:spAutoFit/>
          </a:bodyPr>
          <a:lstStyle/>
          <a:p>
            <a:pPr algn="just">
              <a:lnSpc>
                <a:spcPts val="2800"/>
              </a:lnSpc>
              <a:spcBef>
                <a:spcPts val="600"/>
              </a:spcBef>
              <a:spcAft>
                <a:spcPts val="600"/>
              </a:spcAft>
            </a:pPr>
            <a:r>
              <a:rPr lang="vi-VN" sz="2400" b="1" dirty="0">
                <a:solidFill>
                  <a:srgbClr val="0000FF"/>
                </a:solidFill>
                <a:latin typeface="Times New Roman" panose="02020603050405020304" pitchFamily="18" charset="0"/>
                <a:cs typeface="Times New Roman" panose="02020603050405020304" pitchFamily="18" charset="0"/>
              </a:rPr>
              <a:t>Khám phá </a:t>
            </a:r>
            <a:endParaRPr lang="en-US" sz="2400" b="1" dirty="0">
              <a:solidFill>
                <a:srgbClr val="0000FF"/>
              </a:solidFill>
              <a:latin typeface="Times New Roman" panose="02020603050405020304" pitchFamily="18" charset="0"/>
              <a:cs typeface="Times New Roman" panose="02020603050405020304" pitchFamily="18" charset="0"/>
            </a:endParaRPr>
          </a:p>
          <a:p>
            <a:pPr algn="just">
              <a:lnSpc>
                <a:spcPts val="2800"/>
              </a:lnSpc>
              <a:spcBef>
                <a:spcPts val="600"/>
              </a:spcBef>
              <a:spcAft>
                <a:spcPts val="600"/>
              </a:spcAft>
            </a:pPr>
            <a:r>
              <a:rPr lang="vi-VN" sz="2400" dirty="0">
                <a:solidFill>
                  <a:srgbClr val="0000FF"/>
                </a:solidFill>
                <a:latin typeface="Times New Roman" panose="02020603050405020304" pitchFamily="18" charset="0"/>
                <a:cs typeface="Times New Roman" panose="02020603050405020304" pitchFamily="18" charset="0"/>
              </a:rPr>
              <a:t>2. </a:t>
            </a:r>
            <a:r>
              <a:rPr lang="vi-VN" sz="2400" dirty="0">
                <a:latin typeface="Times New Roman" panose="02020603050405020304" pitchFamily="18" charset="0"/>
                <a:cs typeface="Times New Roman" panose="02020603050405020304" pitchFamily="18" charset="0"/>
              </a:rPr>
              <a:t>Công ước của Liên hợp quốc về Luật Biển năm 1982 quy định về những vấn đề gì? Việc Quốc hội nước ta phê chuẩn Công ước này có ý nghĩa như thế nào? </a:t>
            </a:r>
            <a:endParaRPr lang="en-US" sz="2400" dirty="0">
              <a:latin typeface="Times New Roman" panose="02020603050405020304" pitchFamily="18" charset="0"/>
              <a:cs typeface="Times New Roman" panose="02020603050405020304" pitchFamily="18" charset="0"/>
            </a:endParaRPr>
          </a:p>
          <a:p>
            <a:pPr algn="just">
              <a:lnSpc>
                <a:spcPts val="2800"/>
              </a:lnSpc>
              <a:spcBef>
                <a:spcPts val="600"/>
              </a:spcBef>
              <a:spcAft>
                <a:spcPts val="600"/>
              </a:spcAft>
            </a:pPr>
            <a:r>
              <a:rPr lang="vi-VN" sz="2400" dirty="0">
                <a:solidFill>
                  <a:srgbClr val="0000FF"/>
                </a:solidFill>
                <a:latin typeface="Times New Roman" panose="02020603050405020304" pitchFamily="18" charset="0"/>
                <a:cs typeface="Times New Roman" panose="02020603050405020304" pitchFamily="18" charset="0"/>
              </a:rPr>
              <a:t>3. </a:t>
            </a:r>
            <a:r>
              <a:rPr lang="vi-VN" sz="2400" dirty="0">
                <a:latin typeface="Times New Roman" panose="02020603050405020304" pitchFamily="18" charset="0"/>
                <a:cs typeface="Times New Roman" panose="02020603050405020304" pitchFamily="18" charset="0"/>
              </a:rPr>
              <a:t>Bạn Hùng nói: “Công ước của Liên hợp quốc về Luật Biển năm 1982 đã xác định vùng biển của Việt Nam”. Em có đồng ý với bạn Hùng không? Vì sao? </a:t>
            </a:r>
            <a:endParaRPr lang="en-US" sz="2400" dirty="0">
              <a:latin typeface="Times New Roman" panose="02020603050405020304" pitchFamily="18" charset="0"/>
              <a:cs typeface="Times New Roman" panose="02020603050405020304" pitchFamily="18" charset="0"/>
            </a:endParaRPr>
          </a:p>
          <a:p>
            <a:pPr algn="just">
              <a:lnSpc>
                <a:spcPts val="2800"/>
              </a:lnSpc>
              <a:spcBef>
                <a:spcPts val="600"/>
              </a:spcBef>
              <a:spcAft>
                <a:spcPts val="600"/>
              </a:spcAft>
            </a:pPr>
            <a:r>
              <a:rPr lang="vi-VN" sz="2400" dirty="0">
                <a:solidFill>
                  <a:srgbClr val="0000FF"/>
                </a:solidFill>
                <a:latin typeface="Times New Roman" panose="02020603050405020304" pitchFamily="18" charset="0"/>
                <a:cs typeface="Times New Roman" panose="02020603050405020304" pitchFamily="18" charset="0"/>
              </a:rPr>
              <a:t>4. </a:t>
            </a:r>
            <a:r>
              <a:rPr lang="vi-VN" sz="2400" dirty="0">
                <a:latin typeface="Times New Roman" panose="02020603050405020304" pitchFamily="18" charset="0"/>
                <a:cs typeface="Times New Roman" panose="02020603050405020304" pitchFamily="18" charset="0"/>
              </a:rPr>
              <a:t>Em hãy nêu một số nội dung của Luật Biển Việt Nam.</a:t>
            </a:r>
            <a:endParaRPr lang="en-US" sz="2400" dirty="0">
              <a:latin typeface="Times New Roman" panose="02020603050405020304" pitchFamily="18" charset="0"/>
              <a:cs typeface="Times New Roman" panose="02020603050405020304" pitchFamily="18" charset="0"/>
            </a:endParaRPr>
          </a:p>
        </p:txBody>
      </p:sp>
      <p:sp>
        <p:nvSpPr>
          <p:cNvPr id="12" name="Hộp Văn bản 2">
            <a:extLst>
              <a:ext uri="{FF2B5EF4-FFF2-40B4-BE49-F238E27FC236}">
                <a16:creationId xmlns:a16="http://schemas.microsoft.com/office/drawing/2014/main" id="{0954D0CE-9F03-4765-DB23-0476B162DDC2}"/>
              </a:ext>
            </a:extLst>
          </p:cNvPr>
          <p:cNvSpPr txBox="1"/>
          <p:nvPr/>
        </p:nvSpPr>
        <p:spPr>
          <a:xfrm>
            <a:off x="6183318" y="2052965"/>
            <a:ext cx="5401558" cy="4529445"/>
          </a:xfrm>
          <a:prstGeom prst="rect">
            <a:avLst/>
          </a:prstGeom>
          <a:noFill/>
          <a:ln>
            <a:solidFill>
              <a:srgbClr val="00B050"/>
            </a:solidFill>
          </a:ln>
        </p:spPr>
        <p:txBody>
          <a:bodyPr wrap="square">
            <a:spAutoFit/>
          </a:bodyPr>
          <a:lstStyle/>
          <a:p>
            <a:pPr marL="0" marR="0" algn="ctr">
              <a:lnSpc>
                <a:spcPts val="2800"/>
              </a:lnSpc>
              <a:spcBef>
                <a:spcPts val="600"/>
              </a:spcBef>
              <a:spcAft>
                <a:spcPts val="600"/>
              </a:spcAft>
            </a:pPr>
            <a:r>
              <a:rPr lang="vi-VN"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Phiếu học tập </a:t>
            </a:r>
            <a:r>
              <a:rPr lang="vi-VN" sz="24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1.2</a:t>
            </a:r>
            <a:endParaRPr lang="en-US" sz="24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indent="-342900" algn="just">
              <a:lnSpc>
                <a:spcPts val="2700"/>
              </a:lnSpc>
              <a:spcBef>
                <a:spcPts val="600"/>
              </a:spcBef>
              <a:spcAft>
                <a:spcPts val="600"/>
              </a:spcAft>
              <a:buFont typeface="Wingdings" panose="05000000000000000000" pitchFamily="2" charset="2"/>
              <a:buChar char="v"/>
            </a:pPr>
            <a:r>
              <a:rPr lang="en-US" sz="2400" dirty="0" err="1">
                <a:latin typeface="Times New Roman" panose="02020603050405020304" pitchFamily="18" charset="0"/>
                <a:ea typeface="Calibri" panose="020F0502020204030204" pitchFamily="34" charset="0"/>
                <a:cs typeface="Times New Roman" panose="02020603050405020304" pitchFamily="18" charset="0"/>
              </a:rPr>
              <a:t>Nhiệm</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vụ</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marR="0" algn="just">
              <a:lnSpc>
                <a:spcPts val="2700"/>
              </a:lnSpc>
              <a:spcBef>
                <a:spcPts val="600"/>
              </a:spcBef>
              <a:spcAft>
                <a:spcPts val="600"/>
              </a:spcAft>
            </a:pPr>
            <a:r>
              <a:rPr lang="en-US" sz="2400" dirty="0">
                <a:solidFill>
                  <a:srgbClr val="00B050"/>
                </a:solidFill>
                <a:latin typeface="Times New Roman" panose="02020603050405020304" pitchFamily="18" charset="0"/>
                <a:cs typeface="Times New Roman" panose="02020603050405020304" pitchFamily="18" charset="0"/>
              </a:rPr>
              <a:t>- </a:t>
            </a:r>
            <a:r>
              <a:rPr lang="vi-VN" sz="2400" dirty="0">
                <a:solidFill>
                  <a:srgbClr val="00B050"/>
                </a:solidFill>
                <a:latin typeface="Times New Roman" panose="02020603050405020304" pitchFamily="18" charset="0"/>
                <a:cs typeface="Times New Roman" panose="02020603050405020304" pitchFamily="18" charset="0"/>
              </a:rPr>
              <a:t>Nhóm 1</a:t>
            </a:r>
            <a:r>
              <a:rPr lang="en-US" sz="2400" dirty="0">
                <a:solidFill>
                  <a:srgbClr val="00B050"/>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ea typeface="Calibri" panose="020F0502020204030204" pitchFamily="34" charset="0"/>
                <a:cs typeface="Times New Roman" panose="02020603050405020304" pitchFamily="18" charset="0"/>
              </a:rPr>
              <a:t>đọc câu hỏi khám phá </a:t>
            </a:r>
            <a:r>
              <a:rPr lang="vi-VN" sz="2400" dirty="0">
                <a:solidFill>
                  <a:srgbClr val="00B050"/>
                </a:solidFill>
                <a:latin typeface="Times New Roman" panose="02020603050405020304" pitchFamily="18" charset="0"/>
                <a:ea typeface="Calibri" panose="020F0502020204030204" pitchFamily="34" charset="0"/>
                <a:cs typeface="Times New Roman" panose="02020603050405020304" pitchFamily="18" charset="0"/>
              </a:rPr>
              <a:t>2</a:t>
            </a:r>
            <a:r>
              <a:rPr lang="en-US" sz="2400" dirty="0">
                <a:solidFill>
                  <a:srgbClr val="00B050"/>
                </a:solidFill>
                <a:latin typeface="Times New Roman" panose="02020603050405020304" pitchFamily="18" charset="0"/>
                <a:ea typeface="Calibri" panose="020F0502020204030204" pitchFamily="34" charset="0"/>
                <a:cs typeface="Times New Roman" panose="02020603050405020304" pitchFamily="18" charset="0"/>
              </a:rPr>
              <a:t>, 3 </a:t>
            </a:r>
            <a:r>
              <a:rPr lang="vi-VN" sz="2400" dirty="0">
                <a:latin typeface="Times New Roman" panose="02020603050405020304" pitchFamily="18" charset="0"/>
                <a:ea typeface="Calibri" panose="020F0502020204030204" pitchFamily="34" charset="0"/>
                <a:cs typeface="Times New Roman" panose="02020603050405020304" pitchFamily="18" charset="0"/>
              </a:rPr>
              <a:t>và thông tin</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liên</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quan</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vi-VN" sz="2400" dirty="0">
                <a:latin typeface="Times New Roman" panose="02020603050405020304" pitchFamily="18" charset="0"/>
                <a:ea typeface="Calibri" panose="020F0502020204030204" pitchFamily="34" charset="0"/>
                <a:cs typeface="Times New Roman" panose="02020603050405020304" pitchFamily="18" charset="0"/>
              </a:rPr>
              <a:t>SGK</a:t>
            </a:r>
            <a:r>
              <a:rPr lang="en-US" sz="2400" dirty="0">
                <a:latin typeface="Times New Roman" panose="02020603050405020304" pitchFamily="18" charset="0"/>
                <a:ea typeface="Calibri" panose="020F0502020204030204" pitchFamily="34" charset="0"/>
                <a:cs typeface="Times New Roman" panose="02020603050405020304" pitchFamily="18" charset="0"/>
              </a:rPr>
              <a:t>;</a:t>
            </a:r>
            <a:r>
              <a:rPr lang="en-US" sz="2400" dirty="0">
                <a:latin typeface="Calibri" panose="020F0502020204030204" pitchFamily="34" charset="0"/>
                <a:ea typeface="Calibri" panose="020F0502020204030204" pitchFamily="34" charset="0"/>
                <a:cs typeface="Times New Roman" panose="02020603050405020304" pitchFamily="18" charset="0"/>
              </a:rPr>
              <a:t> </a:t>
            </a:r>
            <a:r>
              <a:rPr lang="en-US" sz="2400" dirty="0">
                <a:latin typeface="Times New Roman" panose="02020603050405020304" pitchFamily="18" charset="0"/>
                <a:ea typeface="Calibri" panose="020F0502020204030204" pitchFamily="34" charset="0"/>
              </a:rPr>
              <a:t>l</a:t>
            </a:r>
            <a:r>
              <a:rPr lang="vi-VN" sz="2400" dirty="0">
                <a:effectLst/>
                <a:latin typeface="Times New Roman" panose="02020603050405020304" pitchFamily="18" charset="0"/>
                <a:ea typeface="Calibri" panose="020F0502020204030204" pitchFamily="34" charset="0"/>
              </a:rPr>
              <a:t>ập </a:t>
            </a:r>
            <a:r>
              <a:rPr lang="en-US" sz="2400" dirty="0">
                <a:latin typeface="Times New Roman" panose="02020603050405020304" pitchFamily="18" charset="0"/>
                <a:ea typeface="Calibri" panose="020F0502020204030204" pitchFamily="34" charset="0"/>
              </a:rPr>
              <a:t>LĐTD</a:t>
            </a:r>
            <a:r>
              <a:rPr lang="vi-VN" sz="2400" dirty="0">
                <a:effectLst/>
                <a:latin typeface="Times New Roman" panose="02020603050405020304" pitchFamily="18" charset="0"/>
                <a:ea typeface="Calibri" panose="020F0502020204030204" pitchFamily="34" charset="0"/>
              </a:rPr>
              <a:t> </a:t>
            </a:r>
            <a:r>
              <a:rPr lang="vi-VN" sz="2400" i="1" dirty="0">
                <a:effectLst/>
                <a:latin typeface="Times New Roman" panose="02020603050405020304" pitchFamily="18" charset="0"/>
                <a:ea typeface="Calibri" panose="020F0502020204030204" pitchFamily="34" charset="0"/>
              </a:rPr>
              <a:t>Phạm vi điều chỉnh, ý nghĩa </a:t>
            </a:r>
            <a:r>
              <a:rPr lang="vi-VN" sz="2400" i="1" dirty="0">
                <a:latin typeface="Times New Roman" panose="02020603050405020304" pitchFamily="18" charset="0"/>
                <a:cs typeface="Times New Roman" panose="02020603050405020304" pitchFamily="18" charset="0"/>
              </a:rPr>
              <a:t>Công ước của Liên hợp quốc về Luật Biển năm 1982 </a:t>
            </a:r>
            <a:endParaRPr lang="en-US" sz="2400" i="1" dirty="0">
              <a:latin typeface="Times New Roman" panose="02020603050405020304" pitchFamily="18" charset="0"/>
              <a:cs typeface="Times New Roman" panose="02020603050405020304" pitchFamily="18" charset="0"/>
            </a:endParaRPr>
          </a:p>
          <a:p>
            <a:pPr marR="0" algn="just">
              <a:lnSpc>
                <a:spcPts val="2700"/>
              </a:lnSpc>
              <a:spcBef>
                <a:spcPts val="600"/>
              </a:spcBef>
              <a:spcAft>
                <a:spcPts val="600"/>
              </a:spcAft>
            </a:pPr>
            <a:r>
              <a:rPr lang="en-US" sz="2400" dirty="0">
                <a:latin typeface="Times New Roman" panose="02020603050405020304" pitchFamily="18" charset="0"/>
                <a:ea typeface="Calibri" panose="020F0502020204030204" pitchFamily="34" charset="0"/>
              </a:rPr>
              <a:t>- </a:t>
            </a:r>
            <a:r>
              <a:rPr lang="en-US" sz="2400" dirty="0" err="1">
                <a:solidFill>
                  <a:srgbClr val="00B050"/>
                </a:solidFill>
                <a:latin typeface="Times New Roman" panose="02020603050405020304" pitchFamily="18" charset="0"/>
                <a:ea typeface="Calibri" panose="020F0502020204030204" pitchFamily="34" charset="0"/>
              </a:rPr>
              <a:t>Nhóm</a:t>
            </a:r>
            <a:r>
              <a:rPr lang="en-US" sz="2400" dirty="0">
                <a:solidFill>
                  <a:srgbClr val="00B050"/>
                </a:solidFill>
                <a:latin typeface="Times New Roman" panose="02020603050405020304" pitchFamily="18" charset="0"/>
                <a:ea typeface="Calibri" panose="020F0502020204030204" pitchFamily="34" charset="0"/>
              </a:rPr>
              <a:t> 2, 3, 4:</a:t>
            </a:r>
            <a:r>
              <a:rPr lang="en-US" sz="2400" dirty="0">
                <a:latin typeface="Times New Roman" panose="02020603050405020304" pitchFamily="18" charset="0"/>
                <a:ea typeface="Calibri" panose="020F0502020204030204" pitchFamily="34" charset="0"/>
              </a:rPr>
              <a:t> </a:t>
            </a:r>
            <a:r>
              <a:rPr lang="vi-VN" sz="2400" dirty="0">
                <a:latin typeface="Times New Roman" panose="02020603050405020304" pitchFamily="18" charset="0"/>
                <a:ea typeface="Calibri" panose="020F0502020204030204" pitchFamily="34" charset="0"/>
                <a:cs typeface="Times New Roman" panose="02020603050405020304" pitchFamily="18" charset="0"/>
              </a:rPr>
              <a:t>đọc câu hỏi khám phá </a:t>
            </a:r>
            <a:r>
              <a:rPr lang="en-US" sz="2400" dirty="0">
                <a:solidFill>
                  <a:srgbClr val="00B050"/>
                </a:solidFill>
                <a:latin typeface="Times New Roman" panose="02020603050405020304" pitchFamily="18" charset="0"/>
                <a:ea typeface="Calibri" panose="020F0502020204030204" pitchFamily="34" charset="0"/>
                <a:cs typeface="Times New Roman" panose="02020603050405020304" pitchFamily="18" charset="0"/>
              </a:rPr>
              <a:t>4</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vi-VN" sz="2400" dirty="0">
                <a:latin typeface="Times New Roman" panose="02020603050405020304" pitchFamily="18" charset="0"/>
                <a:ea typeface="Calibri" panose="020F0502020204030204" pitchFamily="34" charset="0"/>
                <a:cs typeface="Times New Roman" panose="02020603050405020304" pitchFamily="18" charset="0"/>
              </a:rPr>
              <a:t>và thông tin</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liên</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quan</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trong</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vi-VN" sz="2400" dirty="0">
                <a:latin typeface="Times New Roman" panose="02020603050405020304" pitchFamily="18" charset="0"/>
                <a:ea typeface="Calibri" panose="020F0502020204030204" pitchFamily="34" charset="0"/>
                <a:cs typeface="Times New Roman" panose="02020603050405020304" pitchFamily="18" charset="0"/>
              </a:rPr>
              <a:t>SGK</a:t>
            </a:r>
            <a:r>
              <a:rPr lang="en-US" sz="2400" dirty="0">
                <a:latin typeface="Times New Roman" panose="02020603050405020304" pitchFamily="18" charset="0"/>
                <a:ea typeface="Calibri" panose="020F0502020204030204" pitchFamily="34" charset="0"/>
                <a:cs typeface="Times New Roman" panose="02020603050405020304" pitchFamily="18" charset="0"/>
              </a:rPr>
              <a:t>;</a:t>
            </a:r>
            <a:r>
              <a:rPr lang="en-US" sz="2400" dirty="0">
                <a:latin typeface="Calibri" panose="020F0502020204030204" pitchFamily="34" charset="0"/>
                <a:ea typeface="Calibri" panose="020F0502020204030204" pitchFamily="34" charset="0"/>
                <a:cs typeface="Times New Roman" panose="02020603050405020304" pitchFamily="18" charset="0"/>
              </a:rPr>
              <a:t> </a:t>
            </a:r>
            <a:r>
              <a:rPr lang="vi-VN" sz="2400" dirty="0">
                <a:latin typeface="Times New Roman" panose="02020603050405020304" pitchFamily="18" charset="0"/>
                <a:ea typeface="Calibri" panose="020F0502020204030204" pitchFamily="34" charset="0"/>
              </a:rPr>
              <a:t>Lập </a:t>
            </a:r>
            <a:r>
              <a:rPr lang="en-US" sz="2400" dirty="0">
                <a:latin typeface="Times New Roman" panose="02020603050405020304" pitchFamily="18" charset="0"/>
                <a:ea typeface="Calibri" panose="020F0502020204030204" pitchFamily="34" charset="0"/>
              </a:rPr>
              <a:t>LĐTD</a:t>
            </a:r>
            <a:r>
              <a:rPr lang="vi-VN" sz="2400" dirty="0">
                <a:latin typeface="Times New Roman" panose="02020603050405020304" pitchFamily="18" charset="0"/>
                <a:ea typeface="Calibri" panose="020F0502020204030204" pitchFamily="34" charset="0"/>
              </a:rPr>
              <a:t> </a:t>
            </a:r>
            <a:r>
              <a:rPr lang="vi-VN" sz="2400" i="1" dirty="0">
                <a:latin typeface="Times New Roman" panose="02020603050405020304" pitchFamily="18" charset="0"/>
                <a:ea typeface="Calibri" panose="020F0502020204030204" pitchFamily="34" charset="0"/>
              </a:rPr>
              <a:t>Phạm vi điều chỉnh và Một số nội dung Luật Biển Việt Nam</a:t>
            </a:r>
            <a:endParaRPr lang="vi-VN" sz="2400" i="1" dirty="0">
              <a:solidFill>
                <a:srgbClr val="FF0000"/>
              </a:solidFill>
              <a:latin typeface="Times New Roman" panose="02020603050405020304" pitchFamily="18" charset="0"/>
              <a:cs typeface="Times New Roman" panose="02020603050405020304" pitchFamily="18" charset="0"/>
            </a:endParaRPr>
          </a:p>
          <a:p>
            <a:pPr marL="342900" indent="-342900">
              <a:lnSpc>
                <a:spcPts val="2700"/>
              </a:lnSpc>
              <a:spcBef>
                <a:spcPts val="600"/>
              </a:spcBef>
              <a:spcAft>
                <a:spcPts val="6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Thời gian thực hiện: </a:t>
            </a:r>
            <a:r>
              <a:rPr lang="vi-VN" sz="2400" dirty="0">
                <a:solidFill>
                  <a:srgbClr val="00B050"/>
                </a:solidFill>
                <a:latin typeface="Times New Roman" panose="02020603050405020304" pitchFamily="18" charset="0"/>
                <a:cs typeface="Times New Roman" panose="02020603050405020304" pitchFamily="18" charset="0"/>
              </a:rPr>
              <a:t>0</a:t>
            </a:r>
            <a:r>
              <a:rPr lang="en-US" sz="2400" dirty="0">
                <a:solidFill>
                  <a:srgbClr val="00B050"/>
                </a:solidFill>
                <a:latin typeface="Times New Roman" panose="02020603050405020304" pitchFamily="18" charset="0"/>
                <a:cs typeface="Times New Roman" panose="02020603050405020304" pitchFamily="18" charset="0"/>
              </a:rPr>
              <a:t>5</a:t>
            </a:r>
            <a:r>
              <a:rPr lang="vi-VN" sz="2400" dirty="0">
                <a:solidFill>
                  <a:srgbClr val="00B050"/>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phút</a:t>
            </a:r>
          </a:p>
        </p:txBody>
      </p:sp>
    </p:spTree>
    <p:extLst>
      <p:ext uri="{BB962C8B-B14F-4D97-AF65-F5344CB8AC3E}">
        <p14:creationId xmlns:p14="http://schemas.microsoft.com/office/powerpoint/2010/main" val="3104683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31"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1000" fill="hold"/>
                                        <p:tgtEl>
                                          <p:spTgt spid="9"/>
                                        </p:tgtEl>
                                        <p:attrNameLst>
                                          <p:attrName>ppt_w</p:attrName>
                                        </p:attrNameLst>
                                      </p:cBhvr>
                                      <p:tavLst>
                                        <p:tav tm="0">
                                          <p:val>
                                            <p:fltVal val="0"/>
                                          </p:val>
                                        </p:tav>
                                        <p:tav tm="100000">
                                          <p:val>
                                            <p:strVal val="#ppt_w"/>
                                          </p:val>
                                        </p:tav>
                                      </p:tavLst>
                                    </p:anim>
                                    <p:anim calcmode="lin" valueType="num">
                                      <p:cBhvr>
                                        <p:cTn id="29" dur="1000" fill="hold"/>
                                        <p:tgtEl>
                                          <p:spTgt spid="9"/>
                                        </p:tgtEl>
                                        <p:attrNameLst>
                                          <p:attrName>ppt_h</p:attrName>
                                        </p:attrNameLst>
                                      </p:cBhvr>
                                      <p:tavLst>
                                        <p:tav tm="0">
                                          <p:val>
                                            <p:fltVal val="0"/>
                                          </p:val>
                                        </p:tav>
                                        <p:tav tm="100000">
                                          <p:val>
                                            <p:strVal val="#ppt_h"/>
                                          </p:val>
                                        </p:tav>
                                      </p:tavLst>
                                    </p:anim>
                                    <p:anim calcmode="lin" valueType="num">
                                      <p:cBhvr>
                                        <p:cTn id="30" dur="1000" fill="hold"/>
                                        <p:tgtEl>
                                          <p:spTgt spid="9"/>
                                        </p:tgtEl>
                                        <p:attrNameLst>
                                          <p:attrName>style.rotation</p:attrName>
                                        </p:attrNameLst>
                                      </p:cBhvr>
                                      <p:tavLst>
                                        <p:tav tm="0">
                                          <p:val>
                                            <p:fltVal val="90"/>
                                          </p:val>
                                        </p:tav>
                                        <p:tav tm="100000">
                                          <p:val>
                                            <p:fltVal val="0"/>
                                          </p:val>
                                        </p:tav>
                                      </p:tavLst>
                                    </p:anim>
                                    <p:animEffect transition="in" filter="fade">
                                      <p:cBhvr>
                                        <p:cTn id="31" dur="10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1000"/>
                                        <p:tgtEl>
                                          <p:spTgt spid="12"/>
                                        </p:tgtEl>
                                      </p:cBhvr>
                                    </p:animEffect>
                                    <p:anim calcmode="lin" valueType="num">
                                      <p:cBhvr>
                                        <p:cTn id="37" dur="1000" fill="hold"/>
                                        <p:tgtEl>
                                          <p:spTgt spid="12"/>
                                        </p:tgtEl>
                                        <p:attrNameLst>
                                          <p:attrName>ppt_x</p:attrName>
                                        </p:attrNameLst>
                                      </p:cBhvr>
                                      <p:tavLst>
                                        <p:tav tm="0">
                                          <p:val>
                                            <p:strVal val="#ppt_x"/>
                                          </p:val>
                                        </p:tav>
                                        <p:tav tm="100000">
                                          <p:val>
                                            <p:strVal val="#ppt_x"/>
                                          </p:val>
                                        </p:tav>
                                      </p:tavLst>
                                    </p:anim>
                                    <p:anim calcmode="lin" valueType="num">
                                      <p:cBhvr>
                                        <p:cTn id="3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7" grpId="0"/>
      <p:bldP spid="9" grpId="0" animBg="1"/>
      <p:bldP spid="12"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948642-1D99-B4C2-366C-CD583D5020B3}"/>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1E4F88D0-FCE2-24F3-1575-A9846125B1D0}"/>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26306801-F288-E84B-4A0D-D40521C0B167}"/>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986A52C6-3B96-1A42-53FB-E33347E77DA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 name="Picture 4">
            <a:extLst>
              <a:ext uri="{FF2B5EF4-FFF2-40B4-BE49-F238E27FC236}">
                <a16:creationId xmlns:a16="http://schemas.microsoft.com/office/drawing/2014/main" id="{CDA3A076-A965-9DE9-2528-2C48BF37833E}"/>
              </a:ext>
            </a:extLst>
          </p:cNvPr>
          <p:cNvPicPr>
            <a:picLocks noChangeAspect="1"/>
          </p:cNvPicPr>
          <p:nvPr/>
        </p:nvPicPr>
        <p:blipFill>
          <a:blip r:embed="rId4"/>
          <a:stretch>
            <a:fillRect/>
          </a:stretch>
        </p:blipFill>
        <p:spPr>
          <a:xfrm>
            <a:off x="1624980" y="5904467"/>
            <a:ext cx="8640381" cy="724001"/>
          </a:xfrm>
          <a:prstGeom prst="rect">
            <a:avLst/>
          </a:prstGeom>
        </p:spPr>
      </p:pic>
      <p:pic>
        <p:nvPicPr>
          <p:cNvPr id="7" name="Picture 6">
            <a:extLst>
              <a:ext uri="{FF2B5EF4-FFF2-40B4-BE49-F238E27FC236}">
                <a16:creationId xmlns:a16="http://schemas.microsoft.com/office/drawing/2014/main" id="{78B09DBA-5FD1-3032-7289-F5B13992A9F4}"/>
              </a:ext>
            </a:extLst>
          </p:cNvPr>
          <p:cNvPicPr>
            <a:picLocks noChangeAspect="1"/>
          </p:cNvPicPr>
          <p:nvPr/>
        </p:nvPicPr>
        <p:blipFill>
          <a:blip r:embed="rId5"/>
          <a:stretch>
            <a:fillRect/>
          </a:stretch>
        </p:blipFill>
        <p:spPr>
          <a:xfrm>
            <a:off x="1755165" y="1560461"/>
            <a:ext cx="342948" cy="4344006"/>
          </a:xfrm>
          <a:prstGeom prst="rect">
            <a:avLst/>
          </a:prstGeom>
        </p:spPr>
      </p:pic>
      <p:pic>
        <p:nvPicPr>
          <p:cNvPr id="9" name="Picture 8">
            <a:extLst>
              <a:ext uri="{FF2B5EF4-FFF2-40B4-BE49-F238E27FC236}">
                <a16:creationId xmlns:a16="http://schemas.microsoft.com/office/drawing/2014/main" id="{67405A3A-485C-2AB0-24FF-89D40884351F}"/>
              </a:ext>
            </a:extLst>
          </p:cNvPr>
          <p:cNvPicPr>
            <a:picLocks noChangeAspect="1"/>
          </p:cNvPicPr>
          <p:nvPr/>
        </p:nvPicPr>
        <p:blipFill>
          <a:blip r:embed="rId6"/>
          <a:stretch>
            <a:fillRect/>
          </a:stretch>
        </p:blipFill>
        <p:spPr>
          <a:xfrm>
            <a:off x="2098113" y="388722"/>
            <a:ext cx="1581371" cy="2343477"/>
          </a:xfrm>
          <a:prstGeom prst="rect">
            <a:avLst/>
          </a:prstGeom>
        </p:spPr>
      </p:pic>
      <p:pic>
        <p:nvPicPr>
          <p:cNvPr id="11" name="Picture 10">
            <a:extLst>
              <a:ext uri="{FF2B5EF4-FFF2-40B4-BE49-F238E27FC236}">
                <a16:creationId xmlns:a16="http://schemas.microsoft.com/office/drawing/2014/main" id="{2FE3E027-5687-4628-DDA1-D69D14D13FC0}"/>
              </a:ext>
            </a:extLst>
          </p:cNvPr>
          <p:cNvPicPr>
            <a:picLocks noChangeAspect="1"/>
          </p:cNvPicPr>
          <p:nvPr/>
        </p:nvPicPr>
        <p:blipFill>
          <a:blip r:embed="rId7"/>
          <a:stretch>
            <a:fillRect/>
          </a:stretch>
        </p:blipFill>
        <p:spPr>
          <a:xfrm>
            <a:off x="3824794" y="229532"/>
            <a:ext cx="2581635" cy="390580"/>
          </a:xfrm>
          <a:prstGeom prst="rect">
            <a:avLst/>
          </a:prstGeom>
        </p:spPr>
      </p:pic>
      <p:pic>
        <p:nvPicPr>
          <p:cNvPr id="13" name="Picture 12">
            <a:extLst>
              <a:ext uri="{FF2B5EF4-FFF2-40B4-BE49-F238E27FC236}">
                <a16:creationId xmlns:a16="http://schemas.microsoft.com/office/drawing/2014/main" id="{851C9A65-7302-24C7-93AC-58DD6D789F5F}"/>
              </a:ext>
            </a:extLst>
          </p:cNvPr>
          <p:cNvPicPr>
            <a:picLocks noChangeAspect="1"/>
          </p:cNvPicPr>
          <p:nvPr/>
        </p:nvPicPr>
        <p:blipFill>
          <a:blip r:embed="rId8"/>
          <a:stretch>
            <a:fillRect/>
          </a:stretch>
        </p:blipFill>
        <p:spPr>
          <a:xfrm>
            <a:off x="3824794" y="651737"/>
            <a:ext cx="2095792" cy="381053"/>
          </a:xfrm>
          <a:prstGeom prst="rect">
            <a:avLst/>
          </a:prstGeom>
        </p:spPr>
      </p:pic>
      <p:pic>
        <p:nvPicPr>
          <p:cNvPr id="15" name="Picture 14">
            <a:extLst>
              <a:ext uri="{FF2B5EF4-FFF2-40B4-BE49-F238E27FC236}">
                <a16:creationId xmlns:a16="http://schemas.microsoft.com/office/drawing/2014/main" id="{825E96A9-5686-ADEA-A7B0-828D606C7890}"/>
              </a:ext>
            </a:extLst>
          </p:cNvPr>
          <p:cNvPicPr>
            <a:picLocks noChangeAspect="1"/>
          </p:cNvPicPr>
          <p:nvPr/>
        </p:nvPicPr>
        <p:blipFill>
          <a:blip r:embed="rId9"/>
          <a:stretch>
            <a:fillRect/>
          </a:stretch>
        </p:blipFill>
        <p:spPr>
          <a:xfrm>
            <a:off x="3824794" y="1124387"/>
            <a:ext cx="1924319" cy="428685"/>
          </a:xfrm>
          <a:prstGeom prst="rect">
            <a:avLst/>
          </a:prstGeom>
        </p:spPr>
      </p:pic>
      <p:pic>
        <p:nvPicPr>
          <p:cNvPr id="17" name="Picture 16">
            <a:extLst>
              <a:ext uri="{FF2B5EF4-FFF2-40B4-BE49-F238E27FC236}">
                <a16:creationId xmlns:a16="http://schemas.microsoft.com/office/drawing/2014/main" id="{42C34123-0D5A-A03E-31A3-6D2E3C8D1B54}"/>
              </a:ext>
            </a:extLst>
          </p:cNvPr>
          <p:cNvPicPr>
            <a:picLocks noChangeAspect="1"/>
          </p:cNvPicPr>
          <p:nvPr/>
        </p:nvPicPr>
        <p:blipFill>
          <a:blip r:embed="rId10"/>
          <a:stretch>
            <a:fillRect/>
          </a:stretch>
        </p:blipFill>
        <p:spPr>
          <a:xfrm>
            <a:off x="3824794" y="1560460"/>
            <a:ext cx="3143689" cy="457264"/>
          </a:xfrm>
          <a:prstGeom prst="rect">
            <a:avLst/>
          </a:prstGeom>
        </p:spPr>
      </p:pic>
      <p:pic>
        <p:nvPicPr>
          <p:cNvPr id="19" name="Picture 18">
            <a:extLst>
              <a:ext uri="{FF2B5EF4-FFF2-40B4-BE49-F238E27FC236}">
                <a16:creationId xmlns:a16="http://schemas.microsoft.com/office/drawing/2014/main" id="{C185DDA9-595A-4185-4972-CDB1A6218459}"/>
              </a:ext>
            </a:extLst>
          </p:cNvPr>
          <p:cNvPicPr>
            <a:picLocks noChangeAspect="1"/>
          </p:cNvPicPr>
          <p:nvPr/>
        </p:nvPicPr>
        <p:blipFill>
          <a:blip r:embed="rId11"/>
          <a:stretch>
            <a:fillRect/>
          </a:stretch>
        </p:blipFill>
        <p:spPr>
          <a:xfrm>
            <a:off x="3859358" y="2045683"/>
            <a:ext cx="4772691" cy="447737"/>
          </a:xfrm>
          <a:prstGeom prst="rect">
            <a:avLst/>
          </a:prstGeom>
        </p:spPr>
      </p:pic>
      <p:pic>
        <p:nvPicPr>
          <p:cNvPr id="21" name="Picture 20">
            <a:extLst>
              <a:ext uri="{FF2B5EF4-FFF2-40B4-BE49-F238E27FC236}">
                <a16:creationId xmlns:a16="http://schemas.microsoft.com/office/drawing/2014/main" id="{C233ECCF-B6E1-2C98-3A95-D0D951B86AD8}"/>
              </a:ext>
            </a:extLst>
          </p:cNvPr>
          <p:cNvPicPr>
            <a:picLocks noChangeAspect="1"/>
          </p:cNvPicPr>
          <p:nvPr/>
        </p:nvPicPr>
        <p:blipFill>
          <a:blip r:embed="rId12"/>
          <a:stretch>
            <a:fillRect/>
          </a:stretch>
        </p:blipFill>
        <p:spPr>
          <a:xfrm>
            <a:off x="3859358" y="2499756"/>
            <a:ext cx="3277057" cy="419158"/>
          </a:xfrm>
          <a:prstGeom prst="rect">
            <a:avLst/>
          </a:prstGeom>
        </p:spPr>
      </p:pic>
      <p:pic>
        <p:nvPicPr>
          <p:cNvPr id="23" name="Picture 22">
            <a:extLst>
              <a:ext uri="{FF2B5EF4-FFF2-40B4-BE49-F238E27FC236}">
                <a16:creationId xmlns:a16="http://schemas.microsoft.com/office/drawing/2014/main" id="{96DE59B9-D072-DBBC-C4F4-74866405387A}"/>
              </a:ext>
            </a:extLst>
          </p:cNvPr>
          <p:cNvPicPr>
            <a:picLocks noChangeAspect="1"/>
          </p:cNvPicPr>
          <p:nvPr/>
        </p:nvPicPr>
        <p:blipFill>
          <a:blip r:embed="rId13"/>
          <a:stretch>
            <a:fillRect/>
          </a:stretch>
        </p:blipFill>
        <p:spPr>
          <a:xfrm>
            <a:off x="2098113" y="3659111"/>
            <a:ext cx="1428949" cy="1505160"/>
          </a:xfrm>
          <a:prstGeom prst="rect">
            <a:avLst/>
          </a:prstGeom>
        </p:spPr>
      </p:pic>
      <p:pic>
        <p:nvPicPr>
          <p:cNvPr id="25" name="Picture 24">
            <a:extLst>
              <a:ext uri="{FF2B5EF4-FFF2-40B4-BE49-F238E27FC236}">
                <a16:creationId xmlns:a16="http://schemas.microsoft.com/office/drawing/2014/main" id="{02B10EE3-7313-D647-2B1A-EC7C9693E4F2}"/>
              </a:ext>
            </a:extLst>
          </p:cNvPr>
          <p:cNvPicPr>
            <a:picLocks noChangeAspect="1"/>
          </p:cNvPicPr>
          <p:nvPr/>
        </p:nvPicPr>
        <p:blipFill>
          <a:blip r:embed="rId14"/>
          <a:stretch>
            <a:fillRect/>
          </a:stretch>
        </p:blipFill>
        <p:spPr>
          <a:xfrm>
            <a:off x="3527062" y="3179258"/>
            <a:ext cx="1771897" cy="1171739"/>
          </a:xfrm>
          <a:prstGeom prst="rect">
            <a:avLst/>
          </a:prstGeom>
        </p:spPr>
      </p:pic>
      <p:pic>
        <p:nvPicPr>
          <p:cNvPr id="27" name="Picture 26">
            <a:extLst>
              <a:ext uri="{FF2B5EF4-FFF2-40B4-BE49-F238E27FC236}">
                <a16:creationId xmlns:a16="http://schemas.microsoft.com/office/drawing/2014/main" id="{60F8410F-5651-DB14-73AF-B989B4A71DEC}"/>
              </a:ext>
            </a:extLst>
          </p:cNvPr>
          <p:cNvPicPr>
            <a:picLocks noChangeAspect="1"/>
          </p:cNvPicPr>
          <p:nvPr/>
        </p:nvPicPr>
        <p:blipFill>
          <a:blip r:embed="rId15"/>
          <a:stretch>
            <a:fillRect/>
          </a:stretch>
        </p:blipFill>
        <p:spPr>
          <a:xfrm>
            <a:off x="5441854" y="3078484"/>
            <a:ext cx="1286054" cy="390580"/>
          </a:xfrm>
          <a:prstGeom prst="rect">
            <a:avLst/>
          </a:prstGeom>
        </p:spPr>
      </p:pic>
      <p:pic>
        <p:nvPicPr>
          <p:cNvPr id="29" name="Picture 28">
            <a:extLst>
              <a:ext uri="{FF2B5EF4-FFF2-40B4-BE49-F238E27FC236}">
                <a16:creationId xmlns:a16="http://schemas.microsoft.com/office/drawing/2014/main" id="{D63C02FE-965D-71BF-855C-9304B6AF8FC2}"/>
              </a:ext>
            </a:extLst>
          </p:cNvPr>
          <p:cNvPicPr>
            <a:picLocks noChangeAspect="1"/>
          </p:cNvPicPr>
          <p:nvPr/>
        </p:nvPicPr>
        <p:blipFill>
          <a:blip r:embed="rId16"/>
          <a:stretch>
            <a:fillRect/>
          </a:stretch>
        </p:blipFill>
        <p:spPr>
          <a:xfrm>
            <a:off x="5432327" y="3506305"/>
            <a:ext cx="1295581" cy="409632"/>
          </a:xfrm>
          <a:prstGeom prst="rect">
            <a:avLst/>
          </a:prstGeom>
        </p:spPr>
      </p:pic>
      <p:pic>
        <p:nvPicPr>
          <p:cNvPr id="31" name="Picture 30">
            <a:extLst>
              <a:ext uri="{FF2B5EF4-FFF2-40B4-BE49-F238E27FC236}">
                <a16:creationId xmlns:a16="http://schemas.microsoft.com/office/drawing/2014/main" id="{BBEADE15-92DA-3FA4-756A-22B4FD141924}"/>
              </a:ext>
            </a:extLst>
          </p:cNvPr>
          <p:cNvPicPr>
            <a:picLocks noChangeAspect="1"/>
          </p:cNvPicPr>
          <p:nvPr/>
        </p:nvPicPr>
        <p:blipFill>
          <a:blip r:embed="rId17"/>
          <a:stretch>
            <a:fillRect/>
          </a:stretch>
        </p:blipFill>
        <p:spPr>
          <a:xfrm>
            <a:off x="5432327" y="3979270"/>
            <a:ext cx="4820323" cy="409632"/>
          </a:xfrm>
          <a:prstGeom prst="rect">
            <a:avLst/>
          </a:prstGeom>
        </p:spPr>
      </p:pic>
      <p:pic>
        <p:nvPicPr>
          <p:cNvPr id="33" name="Picture 32">
            <a:extLst>
              <a:ext uri="{FF2B5EF4-FFF2-40B4-BE49-F238E27FC236}">
                <a16:creationId xmlns:a16="http://schemas.microsoft.com/office/drawing/2014/main" id="{824852ED-DA59-4F5A-66D2-D37C1DCD8322}"/>
              </a:ext>
            </a:extLst>
          </p:cNvPr>
          <p:cNvPicPr>
            <a:picLocks noChangeAspect="1"/>
          </p:cNvPicPr>
          <p:nvPr/>
        </p:nvPicPr>
        <p:blipFill>
          <a:blip r:embed="rId18"/>
          <a:stretch>
            <a:fillRect/>
          </a:stretch>
        </p:blipFill>
        <p:spPr>
          <a:xfrm>
            <a:off x="3538478" y="4466651"/>
            <a:ext cx="2981741" cy="1200318"/>
          </a:xfrm>
          <a:prstGeom prst="rect">
            <a:avLst/>
          </a:prstGeom>
        </p:spPr>
      </p:pic>
      <p:pic>
        <p:nvPicPr>
          <p:cNvPr id="35" name="Picture 34">
            <a:extLst>
              <a:ext uri="{FF2B5EF4-FFF2-40B4-BE49-F238E27FC236}">
                <a16:creationId xmlns:a16="http://schemas.microsoft.com/office/drawing/2014/main" id="{44189529-B9B5-1BD8-3D2D-B5A19B4AB444}"/>
              </a:ext>
            </a:extLst>
          </p:cNvPr>
          <p:cNvPicPr>
            <a:picLocks noChangeAspect="1"/>
          </p:cNvPicPr>
          <p:nvPr/>
        </p:nvPicPr>
        <p:blipFill>
          <a:blip r:embed="rId19"/>
          <a:stretch>
            <a:fillRect/>
          </a:stretch>
        </p:blipFill>
        <p:spPr>
          <a:xfrm>
            <a:off x="6673422" y="4420002"/>
            <a:ext cx="3219899" cy="438211"/>
          </a:xfrm>
          <a:prstGeom prst="rect">
            <a:avLst/>
          </a:prstGeom>
        </p:spPr>
      </p:pic>
      <p:pic>
        <p:nvPicPr>
          <p:cNvPr id="37" name="Picture 36">
            <a:extLst>
              <a:ext uri="{FF2B5EF4-FFF2-40B4-BE49-F238E27FC236}">
                <a16:creationId xmlns:a16="http://schemas.microsoft.com/office/drawing/2014/main" id="{E3FADD7A-1546-8288-A9DA-79658C2D9220}"/>
              </a:ext>
            </a:extLst>
          </p:cNvPr>
          <p:cNvPicPr>
            <a:picLocks noChangeAspect="1"/>
          </p:cNvPicPr>
          <p:nvPr/>
        </p:nvPicPr>
        <p:blipFill>
          <a:blip r:embed="rId20"/>
          <a:stretch>
            <a:fillRect/>
          </a:stretch>
        </p:blipFill>
        <p:spPr>
          <a:xfrm>
            <a:off x="6727908" y="4819895"/>
            <a:ext cx="3267531" cy="476316"/>
          </a:xfrm>
          <a:prstGeom prst="rect">
            <a:avLst/>
          </a:prstGeom>
        </p:spPr>
      </p:pic>
      <p:pic>
        <p:nvPicPr>
          <p:cNvPr id="39" name="Picture 38">
            <a:extLst>
              <a:ext uri="{FF2B5EF4-FFF2-40B4-BE49-F238E27FC236}">
                <a16:creationId xmlns:a16="http://schemas.microsoft.com/office/drawing/2014/main" id="{A23E6607-BB74-F6D2-23E2-124EFC854170}"/>
              </a:ext>
            </a:extLst>
          </p:cNvPr>
          <p:cNvPicPr>
            <a:picLocks noChangeAspect="1"/>
          </p:cNvPicPr>
          <p:nvPr/>
        </p:nvPicPr>
        <p:blipFill>
          <a:blip r:embed="rId21"/>
          <a:stretch>
            <a:fillRect/>
          </a:stretch>
        </p:blipFill>
        <p:spPr>
          <a:xfrm>
            <a:off x="6727908" y="5309840"/>
            <a:ext cx="1848108" cy="447737"/>
          </a:xfrm>
          <a:prstGeom prst="rect">
            <a:avLst/>
          </a:prstGeom>
        </p:spPr>
      </p:pic>
    </p:spTree>
    <p:extLst>
      <p:ext uri="{BB962C8B-B14F-4D97-AF65-F5344CB8AC3E}">
        <p14:creationId xmlns:p14="http://schemas.microsoft.com/office/powerpoint/2010/main" val="2217510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1000" fill="hold"/>
                                        <p:tgtEl>
                                          <p:spTgt spid="7"/>
                                        </p:tgtEl>
                                        <p:attrNameLst>
                                          <p:attrName>ppt_w</p:attrName>
                                        </p:attrNameLst>
                                      </p:cBhvr>
                                      <p:tavLst>
                                        <p:tav tm="0">
                                          <p:val>
                                            <p:fltVal val="0"/>
                                          </p:val>
                                        </p:tav>
                                        <p:tav tm="100000">
                                          <p:val>
                                            <p:strVal val="#ppt_w"/>
                                          </p:val>
                                        </p:tav>
                                      </p:tavLst>
                                    </p:anim>
                                    <p:anim calcmode="lin" valueType="num">
                                      <p:cBhvr>
                                        <p:cTn id="15" dur="1000" fill="hold"/>
                                        <p:tgtEl>
                                          <p:spTgt spid="7"/>
                                        </p:tgtEl>
                                        <p:attrNameLst>
                                          <p:attrName>ppt_h</p:attrName>
                                        </p:attrNameLst>
                                      </p:cBhvr>
                                      <p:tavLst>
                                        <p:tav tm="0">
                                          <p:val>
                                            <p:fltVal val="0"/>
                                          </p:val>
                                        </p:tav>
                                        <p:tav tm="100000">
                                          <p:val>
                                            <p:strVal val="#ppt_h"/>
                                          </p:val>
                                        </p:tav>
                                      </p:tavLst>
                                    </p:anim>
                                    <p:anim calcmode="lin" valueType="num">
                                      <p:cBhvr>
                                        <p:cTn id="16" dur="1000" fill="hold"/>
                                        <p:tgtEl>
                                          <p:spTgt spid="7"/>
                                        </p:tgtEl>
                                        <p:attrNameLst>
                                          <p:attrName>style.rotation</p:attrName>
                                        </p:attrNameLst>
                                      </p:cBhvr>
                                      <p:tavLst>
                                        <p:tav tm="0">
                                          <p:val>
                                            <p:fltVal val="90"/>
                                          </p:val>
                                        </p:tav>
                                        <p:tav tm="100000">
                                          <p:val>
                                            <p:fltVal val="0"/>
                                          </p:val>
                                        </p:tav>
                                      </p:tavLst>
                                    </p:anim>
                                    <p:animEffect transition="in" filter="fade">
                                      <p:cBhvr>
                                        <p:cTn id="17" dur="1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heel(1)">
                                      <p:cBhvr>
                                        <p:cTn id="22" dur="20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Effect transition="in" filter="fade">
                                      <p:cBhvr>
                                        <p:cTn id="29" dur="500"/>
                                        <p:tgtEl>
                                          <p:spTgt spid="11"/>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nodeType="click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childTnLst>
                    </p:cTn>
                  </p:par>
                  <p:par>
                    <p:cTn id="44" fill="hold">
                      <p:stCondLst>
                        <p:cond delay="indefinite"/>
                      </p:stCondLst>
                      <p:childTnLst>
                        <p:par>
                          <p:cTn id="45" fill="hold">
                            <p:stCondLst>
                              <p:cond delay="0"/>
                            </p:stCondLst>
                            <p:childTnLst>
                              <p:par>
                                <p:cTn id="46" presetID="31" presetClass="entr" presetSubtype="0" fill="hold" nodeType="click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p:cTn id="48" dur="1000" fill="hold"/>
                                        <p:tgtEl>
                                          <p:spTgt spid="17"/>
                                        </p:tgtEl>
                                        <p:attrNameLst>
                                          <p:attrName>ppt_w</p:attrName>
                                        </p:attrNameLst>
                                      </p:cBhvr>
                                      <p:tavLst>
                                        <p:tav tm="0">
                                          <p:val>
                                            <p:fltVal val="0"/>
                                          </p:val>
                                        </p:tav>
                                        <p:tav tm="100000">
                                          <p:val>
                                            <p:strVal val="#ppt_w"/>
                                          </p:val>
                                        </p:tav>
                                      </p:tavLst>
                                    </p:anim>
                                    <p:anim calcmode="lin" valueType="num">
                                      <p:cBhvr>
                                        <p:cTn id="49" dur="1000" fill="hold"/>
                                        <p:tgtEl>
                                          <p:spTgt spid="17"/>
                                        </p:tgtEl>
                                        <p:attrNameLst>
                                          <p:attrName>ppt_h</p:attrName>
                                        </p:attrNameLst>
                                      </p:cBhvr>
                                      <p:tavLst>
                                        <p:tav tm="0">
                                          <p:val>
                                            <p:fltVal val="0"/>
                                          </p:val>
                                        </p:tav>
                                        <p:tav tm="100000">
                                          <p:val>
                                            <p:strVal val="#ppt_h"/>
                                          </p:val>
                                        </p:tav>
                                      </p:tavLst>
                                    </p:anim>
                                    <p:anim calcmode="lin" valueType="num">
                                      <p:cBhvr>
                                        <p:cTn id="50" dur="1000" fill="hold"/>
                                        <p:tgtEl>
                                          <p:spTgt spid="17"/>
                                        </p:tgtEl>
                                        <p:attrNameLst>
                                          <p:attrName>style.rotation</p:attrName>
                                        </p:attrNameLst>
                                      </p:cBhvr>
                                      <p:tavLst>
                                        <p:tav tm="0">
                                          <p:val>
                                            <p:fltVal val="90"/>
                                          </p:val>
                                        </p:tav>
                                        <p:tav tm="100000">
                                          <p:val>
                                            <p:fltVal val="0"/>
                                          </p:val>
                                        </p:tav>
                                      </p:tavLst>
                                    </p:anim>
                                    <p:animEffect transition="in" filter="fade">
                                      <p:cBhvr>
                                        <p:cTn id="51" dur="1000"/>
                                        <p:tgtEl>
                                          <p:spTgt spid="17"/>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500" fill="hold"/>
                                        <p:tgtEl>
                                          <p:spTgt spid="19"/>
                                        </p:tgtEl>
                                        <p:attrNameLst>
                                          <p:attrName>ppt_w</p:attrName>
                                        </p:attrNameLst>
                                      </p:cBhvr>
                                      <p:tavLst>
                                        <p:tav tm="0">
                                          <p:val>
                                            <p:fltVal val="0"/>
                                          </p:val>
                                        </p:tav>
                                        <p:tav tm="100000">
                                          <p:val>
                                            <p:strVal val="#ppt_w"/>
                                          </p:val>
                                        </p:tav>
                                      </p:tavLst>
                                    </p:anim>
                                    <p:anim calcmode="lin" valueType="num">
                                      <p:cBhvr>
                                        <p:cTn id="57" dur="500" fill="hold"/>
                                        <p:tgtEl>
                                          <p:spTgt spid="19"/>
                                        </p:tgtEl>
                                        <p:attrNameLst>
                                          <p:attrName>ppt_h</p:attrName>
                                        </p:attrNameLst>
                                      </p:cBhvr>
                                      <p:tavLst>
                                        <p:tav tm="0">
                                          <p:val>
                                            <p:fltVal val="0"/>
                                          </p:val>
                                        </p:tav>
                                        <p:tav tm="100000">
                                          <p:val>
                                            <p:strVal val="#ppt_h"/>
                                          </p:val>
                                        </p:tav>
                                      </p:tavLst>
                                    </p:anim>
                                    <p:animEffect transition="in" filter="fade">
                                      <p:cBhvr>
                                        <p:cTn id="58" dur="500"/>
                                        <p:tgtEl>
                                          <p:spTgt spid="19"/>
                                        </p:tgtEl>
                                      </p:cBhvr>
                                    </p:animEffect>
                                  </p:childTnLst>
                                </p:cTn>
                              </p:par>
                            </p:childTnLst>
                          </p:cTn>
                        </p:par>
                      </p:childTnLst>
                    </p:cTn>
                  </p:par>
                  <p:par>
                    <p:cTn id="59" fill="hold">
                      <p:stCondLst>
                        <p:cond delay="indefinite"/>
                      </p:stCondLst>
                      <p:childTnLst>
                        <p:par>
                          <p:cTn id="60" fill="hold">
                            <p:stCondLst>
                              <p:cond delay="0"/>
                            </p:stCondLst>
                            <p:childTnLst>
                              <p:par>
                                <p:cTn id="61" presetID="31" presetClass="entr" presetSubtype="0" fill="hold" nodeType="clickEffect">
                                  <p:stCondLst>
                                    <p:cond delay="0"/>
                                  </p:stCondLst>
                                  <p:childTnLst>
                                    <p:set>
                                      <p:cBhvr>
                                        <p:cTn id="62" dur="1" fill="hold">
                                          <p:stCondLst>
                                            <p:cond delay="0"/>
                                          </p:stCondLst>
                                        </p:cTn>
                                        <p:tgtEl>
                                          <p:spTgt spid="21"/>
                                        </p:tgtEl>
                                        <p:attrNameLst>
                                          <p:attrName>style.visibility</p:attrName>
                                        </p:attrNameLst>
                                      </p:cBhvr>
                                      <p:to>
                                        <p:strVal val="visible"/>
                                      </p:to>
                                    </p:set>
                                    <p:anim calcmode="lin" valueType="num">
                                      <p:cBhvr>
                                        <p:cTn id="63" dur="1000" fill="hold"/>
                                        <p:tgtEl>
                                          <p:spTgt spid="21"/>
                                        </p:tgtEl>
                                        <p:attrNameLst>
                                          <p:attrName>ppt_w</p:attrName>
                                        </p:attrNameLst>
                                      </p:cBhvr>
                                      <p:tavLst>
                                        <p:tav tm="0">
                                          <p:val>
                                            <p:fltVal val="0"/>
                                          </p:val>
                                        </p:tav>
                                        <p:tav tm="100000">
                                          <p:val>
                                            <p:strVal val="#ppt_w"/>
                                          </p:val>
                                        </p:tav>
                                      </p:tavLst>
                                    </p:anim>
                                    <p:anim calcmode="lin" valueType="num">
                                      <p:cBhvr>
                                        <p:cTn id="64" dur="1000" fill="hold"/>
                                        <p:tgtEl>
                                          <p:spTgt spid="21"/>
                                        </p:tgtEl>
                                        <p:attrNameLst>
                                          <p:attrName>ppt_h</p:attrName>
                                        </p:attrNameLst>
                                      </p:cBhvr>
                                      <p:tavLst>
                                        <p:tav tm="0">
                                          <p:val>
                                            <p:fltVal val="0"/>
                                          </p:val>
                                        </p:tav>
                                        <p:tav tm="100000">
                                          <p:val>
                                            <p:strVal val="#ppt_h"/>
                                          </p:val>
                                        </p:tav>
                                      </p:tavLst>
                                    </p:anim>
                                    <p:anim calcmode="lin" valueType="num">
                                      <p:cBhvr>
                                        <p:cTn id="65" dur="1000" fill="hold"/>
                                        <p:tgtEl>
                                          <p:spTgt spid="21"/>
                                        </p:tgtEl>
                                        <p:attrNameLst>
                                          <p:attrName>style.rotation</p:attrName>
                                        </p:attrNameLst>
                                      </p:cBhvr>
                                      <p:tavLst>
                                        <p:tav tm="0">
                                          <p:val>
                                            <p:fltVal val="90"/>
                                          </p:val>
                                        </p:tav>
                                        <p:tav tm="100000">
                                          <p:val>
                                            <p:fltVal val="0"/>
                                          </p:val>
                                        </p:tav>
                                      </p:tavLst>
                                    </p:anim>
                                    <p:animEffect transition="in" filter="fade">
                                      <p:cBhvr>
                                        <p:cTn id="66" dur="1000"/>
                                        <p:tgtEl>
                                          <p:spTgt spid="21"/>
                                        </p:tgtEl>
                                      </p:cBhvr>
                                    </p:animEffect>
                                  </p:childTnLst>
                                </p:cTn>
                              </p:par>
                            </p:childTnLst>
                          </p:cTn>
                        </p:par>
                      </p:childTnLst>
                    </p:cTn>
                  </p:par>
                  <p:par>
                    <p:cTn id="67" fill="hold">
                      <p:stCondLst>
                        <p:cond delay="indefinite"/>
                      </p:stCondLst>
                      <p:childTnLst>
                        <p:par>
                          <p:cTn id="68" fill="hold">
                            <p:stCondLst>
                              <p:cond delay="0"/>
                            </p:stCondLst>
                            <p:childTnLst>
                              <p:par>
                                <p:cTn id="69" presetID="21" presetClass="entr" presetSubtype="1" fill="hold" nodeType="clickEffect">
                                  <p:stCondLst>
                                    <p:cond delay="0"/>
                                  </p:stCondLst>
                                  <p:childTnLst>
                                    <p:set>
                                      <p:cBhvr>
                                        <p:cTn id="70" dur="1" fill="hold">
                                          <p:stCondLst>
                                            <p:cond delay="0"/>
                                          </p:stCondLst>
                                        </p:cTn>
                                        <p:tgtEl>
                                          <p:spTgt spid="23"/>
                                        </p:tgtEl>
                                        <p:attrNameLst>
                                          <p:attrName>style.visibility</p:attrName>
                                        </p:attrNameLst>
                                      </p:cBhvr>
                                      <p:to>
                                        <p:strVal val="visible"/>
                                      </p:to>
                                    </p:set>
                                    <p:animEffect transition="in" filter="wheel(1)">
                                      <p:cBhvr>
                                        <p:cTn id="71" dur="2000"/>
                                        <p:tgtEl>
                                          <p:spTgt spid="23"/>
                                        </p:tgtEl>
                                      </p:cBhvr>
                                    </p:animEffect>
                                  </p:childTnLst>
                                </p:cTn>
                              </p:par>
                            </p:childTnLst>
                          </p:cTn>
                        </p:par>
                      </p:childTnLst>
                    </p:cTn>
                  </p:par>
                  <p:par>
                    <p:cTn id="72" fill="hold">
                      <p:stCondLst>
                        <p:cond delay="indefinite"/>
                      </p:stCondLst>
                      <p:childTnLst>
                        <p:par>
                          <p:cTn id="73" fill="hold">
                            <p:stCondLst>
                              <p:cond delay="0"/>
                            </p:stCondLst>
                            <p:childTnLst>
                              <p:par>
                                <p:cTn id="74" presetID="21" presetClass="entr" presetSubtype="1" fill="hold" nodeType="click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wheel(1)">
                                      <p:cBhvr>
                                        <p:cTn id="76" dur="2000"/>
                                        <p:tgtEl>
                                          <p:spTgt spid="25"/>
                                        </p:tgtEl>
                                      </p:cBhvr>
                                    </p:animEffect>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nodeType="click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fade">
                                      <p:cBhvr>
                                        <p:cTn id="81" dur="1000"/>
                                        <p:tgtEl>
                                          <p:spTgt spid="27"/>
                                        </p:tgtEl>
                                      </p:cBhvr>
                                    </p:animEffect>
                                    <p:anim calcmode="lin" valueType="num">
                                      <p:cBhvr>
                                        <p:cTn id="82" dur="1000" fill="hold"/>
                                        <p:tgtEl>
                                          <p:spTgt spid="27"/>
                                        </p:tgtEl>
                                        <p:attrNameLst>
                                          <p:attrName>ppt_x</p:attrName>
                                        </p:attrNameLst>
                                      </p:cBhvr>
                                      <p:tavLst>
                                        <p:tav tm="0">
                                          <p:val>
                                            <p:strVal val="#ppt_x"/>
                                          </p:val>
                                        </p:tav>
                                        <p:tav tm="100000">
                                          <p:val>
                                            <p:strVal val="#ppt_x"/>
                                          </p:val>
                                        </p:tav>
                                      </p:tavLst>
                                    </p:anim>
                                    <p:anim calcmode="lin" valueType="num">
                                      <p:cBhvr>
                                        <p:cTn id="83"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42" presetClass="entr" presetSubtype="0" fill="hold" nodeType="clickEffect">
                                  <p:stCondLst>
                                    <p:cond delay="0"/>
                                  </p:stCondLst>
                                  <p:childTnLst>
                                    <p:set>
                                      <p:cBhvr>
                                        <p:cTn id="87" dur="1" fill="hold">
                                          <p:stCondLst>
                                            <p:cond delay="0"/>
                                          </p:stCondLst>
                                        </p:cTn>
                                        <p:tgtEl>
                                          <p:spTgt spid="29"/>
                                        </p:tgtEl>
                                        <p:attrNameLst>
                                          <p:attrName>style.visibility</p:attrName>
                                        </p:attrNameLst>
                                      </p:cBhvr>
                                      <p:to>
                                        <p:strVal val="visible"/>
                                      </p:to>
                                    </p:set>
                                    <p:animEffect transition="in" filter="fade">
                                      <p:cBhvr>
                                        <p:cTn id="88" dur="1000"/>
                                        <p:tgtEl>
                                          <p:spTgt spid="29"/>
                                        </p:tgtEl>
                                      </p:cBhvr>
                                    </p:animEffect>
                                    <p:anim calcmode="lin" valueType="num">
                                      <p:cBhvr>
                                        <p:cTn id="89" dur="1000" fill="hold"/>
                                        <p:tgtEl>
                                          <p:spTgt spid="29"/>
                                        </p:tgtEl>
                                        <p:attrNameLst>
                                          <p:attrName>ppt_x</p:attrName>
                                        </p:attrNameLst>
                                      </p:cBhvr>
                                      <p:tavLst>
                                        <p:tav tm="0">
                                          <p:val>
                                            <p:strVal val="#ppt_x"/>
                                          </p:val>
                                        </p:tav>
                                        <p:tav tm="100000">
                                          <p:val>
                                            <p:strVal val="#ppt_x"/>
                                          </p:val>
                                        </p:tav>
                                      </p:tavLst>
                                    </p:anim>
                                    <p:anim calcmode="lin" valueType="num">
                                      <p:cBhvr>
                                        <p:cTn id="9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42" presetClass="entr" presetSubtype="0" fill="hold" nodeType="clickEffect">
                                  <p:stCondLst>
                                    <p:cond delay="0"/>
                                  </p:stCondLst>
                                  <p:childTnLst>
                                    <p:set>
                                      <p:cBhvr>
                                        <p:cTn id="94" dur="1" fill="hold">
                                          <p:stCondLst>
                                            <p:cond delay="0"/>
                                          </p:stCondLst>
                                        </p:cTn>
                                        <p:tgtEl>
                                          <p:spTgt spid="31"/>
                                        </p:tgtEl>
                                        <p:attrNameLst>
                                          <p:attrName>style.visibility</p:attrName>
                                        </p:attrNameLst>
                                      </p:cBhvr>
                                      <p:to>
                                        <p:strVal val="visible"/>
                                      </p:to>
                                    </p:set>
                                    <p:animEffect transition="in" filter="fade">
                                      <p:cBhvr>
                                        <p:cTn id="95" dur="1000"/>
                                        <p:tgtEl>
                                          <p:spTgt spid="31"/>
                                        </p:tgtEl>
                                      </p:cBhvr>
                                    </p:animEffect>
                                    <p:anim calcmode="lin" valueType="num">
                                      <p:cBhvr>
                                        <p:cTn id="96" dur="1000" fill="hold"/>
                                        <p:tgtEl>
                                          <p:spTgt spid="31"/>
                                        </p:tgtEl>
                                        <p:attrNameLst>
                                          <p:attrName>ppt_x</p:attrName>
                                        </p:attrNameLst>
                                      </p:cBhvr>
                                      <p:tavLst>
                                        <p:tav tm="0">
                                          <p:val>
                                            <p:strVal val="#ppt_x"/>
                                          </p:val>
                                        </p:tav>
                                        <p:tav tm="100000">
                                          <p:val>
                                            <p:strVal val="#ppt_x"/>
                                          </p:val>
                                        </p:tav>
                                      </p:tavLst>
                                    </p:anim>
                                    <p:anim calcmode="lin" valueType="num">
                                      <p:cBhvr>
                                        <p:cTn id="97"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1" presetClass="entr" presetSubtype="1" fill="hold" nodeType="clickEffect">
                                  <p:stCondLst>
                                    <p:cond delay="0"/>
                                  </p:stCondLst>
                                  <p:childTnLst>
                                    <p:set>
                                      <p:cBhvr>
                                        <p:cTn id="101" dur="1" fill="hold">
                                          <p:stCondLst>
                                            <p:cond delay="0"/>
                                          </p:stCondLst>
                                        </p:cTn>
                                        <p:tgtEl>
                                          <p:spTgt spid="33"/>
                                        </p:tgtEl>
                                        <p:attrNameLst>
                                          <p:attrName>style.visibility</p:attrName>
                                        </p:attrNameLst>
                                      </p:cBhvr>
                                      <p:to>
                                        <p:strVal val="visible"/>
                                      </p:to>
                                    </p:set>
                                    <p:animEffect transition="in" filter="wheel(1)">
                                      <p:cBhvr>
                                        <p:cTn id="102" dur="2000"/>
                                        <p:tgtEl>
                                          <p:spTgt spid="33"/>
                                        </p:tgtEl>
                                      </p:cBhvr>
                                    </p:animEffect>
                                  </p:childTnLst>
                                </p:cTn>
                              </p:par>
                            </p:childTnLst>
                          </p:cTn>
                        </p:par>
                      </p:childTnLst>
                    </p:cTn>
                  </p:par>
                  <p:par>
                    <p:cTn id="103" fill="hold">
                      <p:stCondLst>
                        <p:cond delay="indefinite"/>
                      </p:stCondLst>
                      <p:childTnLst>
                        <p:par>
                          <p:cTn id="104" fill="hold">
                            <p:stCondLst>
                              <p:cond delay="0"/>
                            </p:stCondLst>
                            <p:childTnLst>
                              <p:par>
                                <p:cTn id="105" presetID="45" presetClass="entr" presetSubtype="0" fill="hold" nodeType="clickEffect">
                                  <p:stCondLst>
                                    <p:cond delay="0"/>
                                  </p:stCondLst>
                                  <p:childTnLst>
                                    <p:set>
                                      <p:cBhvr>
                                        <p:cTn id="106" dur="1" fill="hold">
                                          <p:stCondLst>
                                            <p:cond delay="0"/>
                                          </p:stCondLst>
                                        </p:cTn>
                                        <p:tgtEl>
                                          <p:spTgt spid="35"/>
                                        </p:tgtEl>
                                        <p:attrNameLst>
                                          <p:attrName>style.visibility</p:attrName>
                                        </p:attrNameLst>
                                      </p:cBhvr>
                                      <p:to>
                                        <p:strVal val="visible"/>
                                      </p:to>
                                    </p:set>
                                    <p:animEffect transition="in" filter="fade">
                                      <p:cBhvr>
                                        <p:cTn id="107" dur="2000"/>
                                        <p:tgtEl>
                                          <p:spTgt spid="35"/>
                                        </p:tgtEl>
                                      </p:cBhvr>
                                    </p:animEffect>
                                    <p:anim calcmode="lin" valueType="num">
                                      <p:cBhvr>
                                        <p:cTn id="108" dur="2000" fill="hold"/>
                                        <p:tgtEl>
                                          <p:spTgt spid="35"/>
                                        </p:tgtEl>
                                        <p:attrNameLst>
                                          <p:attrName>ppt_w</p:attrName>
                                        </p:attrNameLst>
                                      </p:cBhvr>
                                      <p:tavLst>
                                        <p:tav tm="0" fmla="#ppt_w*sin(2.5*pi*$)">
                                          <p:val>
                                            <p:fltVal val="0"/>
                                          </p:val>
                                        </p:tav>
                                        <p:tav tm="100000">
                                          <p:val>
                                            <p:fltVal val="1"/>
                                          </p:val>
                                        </p:tav>
                                      </p:tavLst>
                                    </p:anim>
                                    <p:anim calcmode="lin" valueType="num">
                                      <p:cBhvr>
                                        <p:cTn id="109" dur="2000" fill="hold"/>
                                        <p:tgtEl>
                                          <p:spTgt spid="35"/>
                                        </p:tgtEl>
                                        <p:attrNameLst>
                                          <p:attrName>ppt_h</p:attrName>
                                        </p:attrNameLst>
                                      </p:cBhvr>
                                      <p:tavLst>
                                        <p:tav tm="0">
                                          <p:val>
                                            <p:strVal val="#ppt_h"/>
                                          </p:val>
                                        </p:tav>
                                        <p:tav tm="100000">
                                          <p:val>
                                            <p:strVal val="#ppt_h"/>
                                          </p:val>
                                        </p:tav>
                                      </p:tavLst>
                                    </p:anim>
                                  </p:childTnLst>
                                </p:cTn>
                              </p:par>
                            </p:childTnLst>
                          </p:cTn>
                        </p:par>
                      </p:childTnLst>
                    </p:cTn>
                  </p:par>
                  <p:par>
                    <p:cTn id="110" fill="hold">
                      <p:stCondLst>
                        <p:cond delay="indefinite"/>
                      </p:stCondLst>
                      <p:childTnLst>
                        <p:par>
                          <p:cTn id="111" fill="hold">
                            <p:stCondLst>
                              <p:cond delay="0"/>
                            </p:stCondLst>
                            <p:childTnLst>
                              <p:par>
                                <p:cTn id="112" presetID="45" presetClass="entr" presetSubtype="0" fill="hold" nodeType="click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2000"/>
                                        <p:tgtEl>
                                          <p:spTgt spid="37"/>
                                        </p:tgtEl>
                                      </p:cBhvr>
                                    </p:animEffect>
                                    <p:anim calcmode="lin" valueType="num">
                                      <p:cBhvr>
                                        <p:cTn id="115" dur="2000" fill="hold"/>
                                        <p:tgtEl>
                                          <p:spTgt spid="37"/>
                                        </p:tgtEl>
                                        <p:attrNameLst>
                                          <p:attrName>ppt_w</p:attrName>
                                        </p:attrNameLst>
                                      </p:cBhvr>
                                      <p:tavLst>
                                        <p:tav tm="0" fmla="#ppt_w*sin(2.5*pi*$)">
                                          <p:val>
                                            <p:fltVal val="0"/>
                                          </p:val>
                                        </p:tav>
                                        <p:tav tm="100000">
                                          <p:val>
                                            <p:fltVal val="1"/>
                                          </p:val>
                                        </p:tav>
                                      </p:tavLst>
                                    </p:anim>
                                    <p:anim calcmode="lin" valueType="num">
                                      <p:cBhvr>
                                        <p:cTn id="116" dur="2000" fill="hold"/>
                                        <p:tgtEl>
                                          <p:spTgt spid="37"/>
                                        </p:tgtEl>
                                        <p:attrNameLst>
                                          <p:attrName>ppt_h</p:attrName>
                                        </p:attrNameLst>
                                      </p:cBhvr>
                                      <p:tavLst>
                                        <p:tav tm="0">
                                          <p:val>
                                            <p:strVal val="#ppt_h"/>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45" presetClass="entr" presetSubtype="0" fill="hold" nodeType="clickEffect">
                                  <p:stCondLst>
                                    <p:cond delay="0"/>
                                  </p:stCondLst>
                                  <p:childTnLst>
                                    <p:set>
                                      <p:cBhvr>
                                        <p:cTn id="120" dur="1" fill="hold">
                                          <p:stCondLst>
                                            <p:cond delay="0"/>
                                          </p:stCondLst>
                                        </p:cTn>
                                        <p:tgtEl>
                                          <p:spTgt spid="39"/>
                                        </p:tgtEl>
                                        <p:attrNameLst>
                                          <p:attrName>style.visibility</p:attrName>
                                        </p:attrNameLst>
                                      </p:cBhvr>
                                      <p:to>
                                        <p:strVal val="visible"/>
                                      </p:to>
                                    </p:set>
                                    <p:animEffect transition="in" filter="fade">
                                      <p:cBhvr>
                                        <p:cTn id="121" dur="2000"/>
                                        <p:tgtEl>
                                          <p:spTgt spid="39"/>
                                        </p:tgtEl>
                                      </p:cBhvr>
                                    </p:animEffect>
                                    <p:anim calcmode="lin" valueType="num">
                                      <p:cBhvr>
                                        <p:cTn id="122" dur="2000" fill="hold"/>
                                        <p:tgtEl>
                                          <p:spTgt spid="39"/>
                                        </p:tgtEl>
                                        <p:attrNameLst>
                                          <p:attrName>ppt_w</p:attrName>
                                        </p:attrNameLst>
                                      </p:cBhvr>
                                      <p:tavLst>
                                        <p:tav tm="0" fmla="#ppt_w*sin(2.5*pi*$)">
                                          <p:val>
                                            <p:fltVal val="0"/>
                                          </p:val>
                                        </p:tav>
                                        <p:tav tm="100000">
                                          <p:val>
                                            <p:fltVal val="1"/>
                                          </p:val>
                                        </p:tav>
                                      </p:tavLst>
                                    </p:anim>
                                    <p:anim calcmode="lin" valueType="num">
                                      <p:cBhvr>
                                        <p:cTn id="123" dur="2000" fill="hold"/>
                                        <p:tgtEl>
                                          <p:spTgt spid="3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8A1BDF-88EF-54E7-78FB-45EF3C39AA86}"/>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490FF6A6-D51D-4837-3B8D-B46327F7A5E7}"/>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EDA0ADA9-CC51-7A16-4931-69E4A062D50C}"/>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555CB13A-A85C-11F2-BE7D-3F2B957A567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BA8B469E-9E9D-C390-E268-048369A03F39}"/>
              </a:ext>
            </a:extLst>
          </p:cNvPr>
          <p:cNvPicPr>
            <a:picLocks noChangeAspect="1"/>
          </p:cNvPicPr>
          <p:nvPr/>
        </p:nvPicPr>
        <p:blipFill>
          <a:blip r:embed="rId4"/>
          <a:stretch>
            <a:fillRect/>
          </a:stretch>
        </p:blipFill>
        <p:spPr>
          <a:xfrm>
            <a:off x="1459336" y="127789"/>
            <a:ext cx="10381682" cy="714475"/>
          </a:xfrm>
          <a:prstGeom prst="rect">
            <a:avLst/>
          </a:prstGeom>
        </p:spPr>
      </p:pic>
      <p:pic>
        <p:nvPicPr>
          <p:cNvPr id="5" name="Picture 4">
            <a:extLst>
              <a:ext uri="{FF2B5EF4-FFF2-40B4-BE49-F238E27FC236}">
                <a16:creationId xmlns:a16="http://schemas.microsoft.com/office/drawing/2014/main" id="{CDFA5F05-836C-CFDC-768C-1EE3800EB4EE}"/>
              </a:ext>
            </a:extLst>
          </p:cNvPr>
          <p:cNvPicPr>
            <a:picLocks noChangeAspect="1"/>
          </p:cNvPicPr>
          <p:nvPr/>
        </p:nvPicPr>
        <p:blipFill>
          <a:blip r:embed="rId5"/>
          <a:stretch>
            <a:fillRect/>
          </a:stretch>
        </p:blipFill>
        <p:spPr>
          <a:xfrm>
            <a:off x="1743506" y="792460"/>
            <a:ext cx="267990" cy="4333051"/>
          </a:xfrm>
          <a:prstGeom prst="rect">
            <a:avLst/>
          </a:prstGeom>
        </p:spPr>
      </p:pic>
      <p:pic>
        <p:nvPicPr>
          <p:cNvPr id="7" name="Picture 6">
            <a:extLst>
              <a:ext uri="{FF2B5EF4-FFF2-40B4-BE49-F238E27FC236}">
                <a16:creationId xmlns:a16="http://schemas.microsoft.com/office/drawing/2014/main" id="{76D2495F-90EE-8E2A-EFF8-4B8D17416FA9}"/>
              </a:ext>
            </a:extLst>
          </p:cNvPr>
          <p:cNvPicPr>
            <a:picLocks noChangeAspect="1"/>
          </p:cNvPicPr>
          <p:nvPr/>
        </p:nvPicPr>
        <p:blipFill>
          <a:blip r:embed="rId6"/>
          <a:stretch>
            <a:fillRect/>
          </a:stretch>
        </p:blipFill>
        <p:spPr>
          <a:xfrm>
            <a:off x="2011497" y="1377848"/>
            <a:ext cx="1891200" cy="1566289"/>
          </a:xfrm>
          <a:prstGeom prst="rect">
            <a:avLst/>
          </a:prstGeom>
        </p:spPr>
      </p:pic>
      <p:pic>
        <p:nvPicPr>
          <p:cNvPr id="9" name="Picture 8">
            <a:extLst>
              <a:ext uri="{FF2B5EF4-FFF2-40B4-BE49-F238E27FC236}">
                <a16:creationId xmlns:a16="http://schemas.microsoft.com/office/drawing/2014/main" id="{FBC18CD8-A2D9-36CE-9997-9F4CB7EDA4BA}"/>
              </a:ext>
            </a:extLst>
          </p:cNvPr>
          <p:cNvPicPr>
            <a:picLocks noChangeAspect="1"/>
          </p:cNvPicPr>
          <p:nvPr/>
        </p:nvPicPr>
        <p:blipFill>
          <a:blip r:embed="rId7"/>
          <a:stretch>
            <a:fillRect/>
          </a:stretch>
        </p:blipFill>
        <p:spPr>
          <a:xfrm>
            <a:off x="3902697" y="811211"/>
            <a:ext cx="7811590" cy="1090375"/>
          </a:xfrm>
          <a:prstGeom prst="rect">
            <a:avLst/>
          </a:prstGeom>
        </p:spPr>
      </p:pic>
      <p:pic>
        <p:nvPicPr>
          <p:cNvPr id="11" name="Picture 10">
            <a:extLst>
              <a:ext uri="{FF2B5EF4-FFF2-40B4-BE49-F238E27FC236}">
                <a16:creationId xmlns:a16="http://schemas.microsoft.com/office/drawing/2014/main" id="{C0DC655A-4262-2E0F-D009-13304ACD7980}"/>
              </a:ext>
            </a:extLst>
          </p:cNvPr>
          <p:cNvPicPr>
            <a:picLocks noChangeAspect="1"/>
          </p:cNvPicPr>
          <p:nvPr/>
        </p:nvPicPr>
        <p:blipFill>
          <a:blip r:embed="rId8"/>
          <a:stretch>
            <a:fillRect/>
          </a:stretch>
        </p:blipFill>
        <p:spPr>
          <a:xfrm>
            <a:off x="3902697" y="1950209"/>
            <a:ext cx="5020376" cy="362002"/>
          </a:xfrm>
          <a:prstGeom prst="rect">
            <a:avLst/>
          </a:prstGeom>
        </p:spPr>
      </p:pic>
      <p:pic>
        <p:nvPicPr>
          <p:cNvPr id="13" name="Picture 12">
            <a:extLst>
              <a:ext uri="{FF2B5EF4-FFF2-40B4-BE49-F238E27FC236}">
                <a16:creationId xmlns:a16="http://schemas.microsoft.com/office/drawing/2014/main" id="{C87195BC-B697-B9B1-F200-476FC02BFF05}"/>
              </a:ext>
            </a:extLst>
          </p:cNvPr>
          <p:cNvPicPr>
            <a:picLocks noChangeAspect="1"/>
          </p:cNvPicPr>
          <p:nvPr/>
        </p:nvPicPr>
        <p:blipFill>
          <a:blip r:embed="rId9"/>
          <a:stretch>
            <a:fillRect/>
          </a:stretch>
        </p:blipFill>
        <p:spPr>
          <a:xfrm>
            <a:off x="3915295" y="2379755"/>
            <a:ext cx="3057952" cy="354732"/>
          </a:xfrm>
          <a:prstGeom prst="rect">
            <a:avLst/>
          </a:prstGeom>
        </p:spPr>
      </p:pic>
      <p:pic>
        <p:nvPicPr>
          <p:cNvPr id="15" name="Picture 14">
            <a:extLst>
              <a:ext uri="{FF2B5EF4-FFF2-40B4-BE49-F238E27FC236}">
                <a16:creationId xmlns:a16="http://schemas.microsoft.com/office/drawing/2014/main" id="{CED682F2-5905-6046-BE80-C2D0785C6B2A}"/>
              </a:ext>
            </a:extLst>
          </p:cNvPr>
          <p:cNvPicPr>
            <a:picLocks noChangeAspect="1"/>
          </p:cNvPicPr>
          <p:nvPr/>
        </p:nvPicPr>
        <p:blipFill>
          <a:blip r:embed="rId10"/>
          <a:stretch>
            <a:fillRect/>
          </a:stretch>
        </p:blipFill>
        <p:spPr>
          <a:xfrm>
            <a:off x="3915295" y="2778407"/>
            <a:ext cx="3696216" cy="355369"/>
          </a:xfrm>
          <a:prstGeom prst="rect">
            <a:avLst/>
          </a:prstGeom>
        </p:spPr>
      </p:pic>
      <p:pic>
        <p:nvPicPr>
          <p:cNvPr id="21" name="Picture 20">
            <a:extLst>
              <a:ext uri="{FF2B5EF4-FFF2-40B4-BE49-F238E27FC236}">
                <a16:creationId xmlns:a16="http://schemas.microsoft.com/office/drawing/2014/main" id="{2E8A14B1-5DAB-E35F-6D40-227845DDB71B}"/>
              </a:ext>
            </a:extLst>
          </p:cNvPr>
          <p:cNvPicPr>
            <a:picLocks noChangeAspect="1"/>
          </p:cNvPicPr>
          <p:nvPr/>
        </p:nvPicPr>
        <p:blipFill>
          <a:blip r:embed="rId11"/>
          <a:stretch>
            <a:fillRect/>
          </a:stretch>
        </p:blipFill>
        <p:spPr>
          <a:xfrm>
            <a:off x="4493500" y="3257024"/>
            <a:ext cx="2695951" cy="342948"/>
          </a:xfrm>
          <a:prstGeom prst="rect">
            <a:avLst/>
          </a:prstGeom>
        </p:spPr>
      </p:pic>
      <p:pic>
        <p:nvPicPr>
          <p:cNvPr id="23" name="Picture 22">
            <a:extLst>
              <a:ext uri="{FF2B5EF4-FFF2-40B4-BE49-F238E27FC236}">
                <a16:creationId xmlns:a16="http://schemas.microsoft.com/office/drawing/2014/main" id="{82B909D5-AE2F-B5AD-A0F6-D7CB0843177B}"/>
              </a:ext>
            </a:extLst>
          </p:cNvPr>
          <p:cNvPicPr>
            <a:picLocks noChangeAspect="1"/>
          </p:cNvPicPr>
          <p:nvPr/>
        </p:nvPicPr>
        <p:blipFill>
          <a:blip r:embed="rId12"/>
          <a:stretch>
            <a:fillRect/>
          </a:stretch>
        </p:blipFill>
        <p:spPr>
          <a:xfrm>
            <a:off x="1998193" y="3447473"/>
            <a:ext cx="2206925" cy="3037788"/>
          </a:xfrm>
          <a:prstGeom prst="rect">
            <a:avLst/>
          </a:prstGeom>
        </p:spPr>
      </p:pic>
      <p:pic>
        <p:nvPicPr>
          <p:cNvPr id="25" name="Picture 24">
            <a:extLst>
              <a:ext uri="{FF2B5EF4-FFF2-40B4-BE49-F238E27FC236}">
                <a16:creationId xmlns:a16="http://schemas.microsoft.com/office/drawing/2014/main" id="{01981B49-B56D-5309-6280-4BED3B7A3859}"/>
              </a:ext>
            </a:extLst>
          </p:cNvPr>
          <p:cNvPicPr>
            <a:picLocks noChangeAspect="1"/>
          </p:cNvPicPr>
          <p:nvPr/>
        </p:nvPicPr>
        <p:blipFill>
          <a:blip r:embed="rId13"/>
          <a:stretch>
            <a:fillRect/>
          </a:stretch>
        </p:blipFill>
        <p:spPr>
          <a:xfrm>
            <a:off x="4470225" y="3599972"/>
            <a:ext cx="2514951" cy="371527"/>
          </a:xfrm>
          <a:prstGeom prst="rect">
            <a:avLst/>
          </a:prstGeom>
        </p:spPr>
      </p:pic>
      <p:pic>
        <p:nvPicPr>
          <p:cNvPr id="27" name="Picture 26">
            <a:extLst>
              <a:ext uri="{FF2B5EF4-FFF2-40B4-BE49-F238E27FC236}">
                <a16:creationId xmlns:a16="http://schemas.microsoft.com/office/drawing/2014/main" id="{264F7F6A-33A6-70CE-A5EF-0ED06FB800E9}"/>
              </a:ext>
            </a:extLst>
          </p:cNvPr>
          <p:cNvPicPr>
            <a:picLocks noChangeAspect="1"/>
          </p:cNvPicPr>
          <p:nvPr/>
        </p:nvPicPr>
        <p:blipFill>
          <a:blip r:embed="rId14"/>
          <a:stretch>
            <a:fillRect/>
          </a:stretch>
        </p:blipFill>
        <p:spPr>
          <a:xfrm>
            <a:off x="4470225" y="3971513"/>
            <a:ext cx="7106642" cy="352474"/>
          </a:xfrm>
          <a:prstGeom prst="rect">
            <a:avLst/>
          </a:prstGeom>
        </p:spPr>
      </p:pic>
      <p:pic>
        <p:nvPicPr>
          <p:cNvPr id="29" name="Picture 28">
            <a:extLst>
              <a:ext uri="{FF2B5EF4-FFF2-40B4-BE49-F238E27FC236}">
                <a16:creationId xmlns:a16="http://schemas.microsoft.com/office/drawing/2014/main" id="{B50613F6-5AE8-62F2-8132-ED307487D7B1}"/>
              </a:ext>
            </a:extLst>
          </p:cNvPr>
          <p:cNvPicPr>
            <a:picLocks noChangeAspect="1"/>
          </p:cNvPicPr>
          <p:nvPr/>
        </p:nvPicPr>
        <p:blipFill>
          <a:blip r:embed="rId15"/>
          <a:stretch>
            <a:fillRect/>
          </a:stretch>
        </p:blipFill>
        <p:spPr>
          <a:xfrm>
            <a:off x="4473109" y="4318819"/>
            <a:ext cx="1324160" cy="390580"/>
          </a:xfrm>
          <a:prstGeom prst="rect">
            <a:avLst/>
          </a:prstGeom>
        </p:spPr>
      </p:pic>
      <p:pic>
        <p:nvPicPr>
          <p:cNvPr id="31" name="Picture 30">
            <a:extLst>
              <a:ext uri="{FF2B5EF4-FFF2-40B4-BE49-F238E27FC236}">
                <a16:creationId xmlns:a16="http://schemas.microsoft.com/office/drawing/2014/main" id="{D18457DA-BCCC-B036-525E-A4931AC3D0C6}"/>
              </a:ext>
            </a:extLst>
          </p:cNvPr>
          <p:cNvPicPr>
            <a:picLocks noChangeAspect="1"/>
          </p:cNvPicPr>
          <p:nvPr/>
        </p:nvPicPr>
        <p:blipFill>
          <a:blip r:embed="rId16"/>
          <a:stretch>
            <a:fillRect/>
          </a:stretch>
        </p:blipFill>
        <p:spPr>
          <a:xfrm>
            <a:off x="4493500" y="4643732"/>
            <a:ext cx="1333686" cy="352474"/>
          </a:xfrm>
          <a:prstGeom prst="rect">
            <a:avLst/>
          </a:prstGeom>
        </p:spPr>
      </p:pic>
      <p:pic>
        <p:nvPicPr>
          <p:cNvPr id="33" name="Picture 32">
            <a:extLst>
              <a:ext uri="{FF2B5EF4-FFF2-40B4-BE49-F238E27FC236}">
                <a16:creationId xmlns:a16="http://schemas.microsoft.com/office/drawing/2014/main" id="{1DCF043D-6502-4878-63A8-EB52000375FE}"/>
              </a:ext>
            </a:extLst>
          </p:cNvPr>
          <p:cNvPicPr>
            <a:picLocks noChangeAspect="1"/>
          </p:cNvPicPr>
          <p:nvPr/>
        </p:nvPicPr>
        <p:blipFill>
          <a:blip r:embed="rId17"/>
          <a:stretch>
            <a:fillRect/>
          </a:stretch>
        </p:blipFill>
        <p:spPr>
          <a:xfrm>
            <a:off x="4493500" y="4934898"/>
            <a:ext cx="3057952" cy="381053"/>
          </a:xfrm>
          <a:prstGeom prst="rect">
            <a:avLst/>
          </a:prstGeom>
        </p:spPr>
      </p:pic>
      <p:pic>
        <p:nvPicPr>
          <p:cNvPr id="35" name="Picture 34">
            <a:extLst>
              <a:ext uri="{FF2B5EF4-FFF2-40B4-BE49-F238E27FC236}">
                <a16:creationId xmlns:a16="http://schemas.microsoft.com/office/drawing/2014/main" id="{B0F07940-676E-09E1-1F95-1FE23C7F8F4B}"/>
              </a:ext>
            </a:extLst>
          </p:cNvPr>
          <p:cNvPicPr>
            <a:picLocks noChangeAspect="1"/>
          </p:cNvPicPr>
          <p:nvPr/>
        </p:nvPicPr>
        <p:blipFill>
          <a:blip r:embed="rId18"/>
          <a:stretch>
            <a:fillRect/>
          </a:stretch>
        </p:blipFill>
        <p:spPr>
          <a:xfrm>
            <a:off x="4505103" y="5264169"/>
            <a:ext cx="3181794" cy="342948"/>
          </a:xfrm>
          <a:prstGeom prst="rect">
            <a:avLst/>
          </a:prstGeom>
        </p:spPr>
      </p:pic>
      <p:pic>
        <p:nvPicPr>
          <p:cNvPr id="37" name="Picture 36">
            <a:extLst>
              <a:ext uri="{FF2B5EF4-FFF2-40B4-BE49-F238E27FC236}">
                <a16:creationId xmlns:a16="http://schemas.microsoft.com/office/drawing/2014/main" id="{BE383E0E-AC24-B673-4F19-ED875721B0E9}"/>
              </a:ext>
            </a:extLst>
          </p:cNvPr>
          <p:cNvPicPr>
            <a:picLocks noChangeAspect="1"/>
          </p:cNvPicPr>
          <p:nvPr/>
        </p:nvPicPr>
        <p:blipFill>
          <a:blip r:embed="rId19"/>
          <a:stretch>
            <a:fillRect/>
          </a:stretch>
        </p:blipFill>
        <p:spPr>
          <a:xfrm>
            <a:off x="4493500" y="5555335"/>
            <a:ext cx="1848108" cy="381053"/>
          </a:xfrm>
          <a:prstGeom prst="rect">
            <a:avLst/>
          </a:prstGeom>
        </p:spPr>
      </p:pic>
      <p:pic>
        <p:nvPicPr>
          <p:cNvPr id="39" name="Picture 38">
            <a:extLst>
              <a:ext uri="{FF2B5EF4-FFF2-40B4-BE49-F238E27FC236}">
                <a16:creationId xmlns:a16="http://schemas.microsoft.com/office/drawing/2014/main" id="{473B4035-74B6-F4F6-B6A5-6282A5399B63}"/>
              </a:ext>
            </a:extLst>
          </p:cNvPr>
          <p:cNvPicPr>
            <a:picLocks noChangeAspect="1"/>
          </p:cNvPicPr>
          <p:nvPr/>
        </p:nvPicPr>
        <p:blipFill>
          <a:blip r:embed="rId20"/>
          <a:stretch>
            <a:fillRect/>
          </a:stretch>
        </p:blipFill>
        <p:spPr>
          <a:xfrm>
            <a:off x="4505103" y="5936295"/>
            <a:ext cx="800212" cy="323895"/>
          </a:xfrm>
          <a:prstGeom prst="rect">
            <a:avLst/>
          </a:prstGeom>
        </p:spPr>
      </p:pic>
      <p:pic>
        <p:nvPicPr>
          <p:cNvPr id="43" name="Picture 42">
            <a:extLst>
              <a:ext uri="{FF2B5EF4-FFF2-40B4-BE49-F238E27FC236}">
                <a16:creationId xmlns:a16="http://schemas.microsoft.com/office/drawing/2014/main" id="{B28317DD-959D-4E43-0090-3BA3BDEEF274}"/>
              </a:ext>
            </a:extLst>
          </p:cNvPr>
          <p:cNvPicPr>
            <a:picLocks noChangeAspect="1"/>
          </p:cNvPicPr>
          <p:nvPr/>
        </p:nvPicPr>
        <p:blipFill>
          <a:blip r:embed="rId21"/>
          <a:stretch>
            <a:fillRect/>
          </a:stretch>
        </p:blipFill>
        <p:spPr>
          <a:xfrm>
            <a:off x="4517316" y="6208315"/>
            <a:ext cx="1505160" cy="381053"/>
          </a:xfrm>
          <a:prstGeom prst="rect">
            <a:avLst/>
          </a:prstGeom>
        </p:spPr>
      </p:pic>
    </p:spTree>
    <p:extLst>
      <p:ext uri="{BB962C8B-B14F-4D97-AF65-F5344CB8AC3E}">
        <p14:creationId xmlns:p14="http://schemas.microsoft.com/office/powerpoint/2010/main" val="2464232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circle(in)">
                                      <p:cBhvr>
                                        <p:cTn id="22" dur="20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circle(in)">
                                      <p:cBhvr>
                                        <p:cTn id="27" dur="20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1000" fill="hold"/>
                                        <p:tgtEl>
                                          <p:spTgt spid="11"/>
                                        </p:tgtEl>
                                        <p:attrNameLst>
                                          <p:attrName>ppt_w</p:attrName>
                                        </p:attrNameLst>
                                      </p:cBhvr>
                                      <p:tavLst>
                                        <p:tav tm="0">
                                          <p:val>
                                            <p:fltVal val="0"/>
                                          </p:val>
                                        </p:tav>
                                        <p:tav tm="100000">
                                          <p:val>
                                            <p:strVal val="#ppt_w"/>
                                          </p:val>
                                        </p:tav>
                                      </p:tavLst>
                                    </p:anim>
                                    <p:anim calcmode="lin" valueType="num">
                                      <p:cBhvr>
                                        <p:cTn id="33" dur="1000" fill="hold"/>
                                        <p:tgtEl>
                                          <p:spTgt spid="11"/>
                                        </p:tgtEl>
                                        <p:attrNameLst>
                                          <p:attrName>ppt_h</p:attrName>
                                        </p:attrNameLst>
                                      </p:cBhvr>
                                      <p:tavLst>
                                        <p:tav tm="0">
                                          <p:val>
                                            <p:fltVal val="0"/>
                                          </p:val>
                                        </p:tav>
                                        <p:tav tm="100000">
                                          <p:val>
                                            <p:strVal val="#ppt_h"/>
                                          </p:val>
                                        </p:tav>
                                      </p:tavLst>
                                    </p:anim>
                                    <p:anim calcmode="lin" valueType="num">
                                      <p:cBhvr>
                                        <p:cTn id="34" dur="1000" fill="hold"/>
                                        <p:tgtEl>
                                          <p:spTgt spid="11"/>
                                        </p:tgtEl>
                                        <p:attrNameLst>
                                          <p:attrName>style.rotation</p:attrName>
                                        </p:attrNameLst>
                                      </p:cBhvr>
                                      <p:tavLst>
                                        <p:tav tm="0">
                                          <p:val>
                                            <p:fltVal val="90"/>
                                          </p:val>
                                        </p:tav>
                                        <p:tav tm="100000">
                                          <p:val>
                                            <p:fltVal val="0"/>
                                          </p:val>
                                        </p:tav>
                                      </p:tavLst>
                                    </p:anim>
                                    <p:animEffect transition="in" filter="fade">
                                      <p:cBhvr>
                                        <p:cTn id="35" dur="10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p:cTn id="40" dur="500" fill="hold"/>
                                        <p:tgtEl>
                                          <p:spTgt spid="13"/>
                                        </p:tgtEl>
                                        <p:attrNameLst>
                                          <p:attrName>ppt_w</p:attrName>
                                        </p:attrNameLst>
                                      </p:cBhvr>
                                      <p:tavLst>
                                        <p:tav tm="0">
                                          <p:val>
                                            <p:fltVal val="0"/>
                                          </p:val>
                                        </p:tav>
                                        <p:tav tm="100000">
                                          <p:val>
                                            <p:strVal val="#ppt_w"/>
                                          </p:val>
                                        </p:tav>
                                      </p:tavLst>
                                    </p:anim>
                                    <p:anim calcmode="lin" valueType="num">
                                      <p:cBhvr>
                                        <p:cTn id="41" dur="500" fill="hold"/>
                                        <p:tgtEl>
                                          <p:spTgt spid="13"/>
                                        </p:tgtEl>
                                        <p:attrNameLst>
                                          <p:attrName>ppt_h</p:attrName>
                                        </p:attrNameLst>
                                      </p:cBhvr>
                                      <p:tavLst>
                                        <p:tav tm="0">
                                          <p:val>
                                            <p:fltVal val="0"/>
                                          </p:val>
                                        </p:tav>
                                        <p:tav tm="100000">
                                          <p:val>
                                            <p:strVal val="#ppt_h"/>
                                          </p:val>
                                        </p:tav>
                                      </p:tavLst>
                                    </p:anim>
                                    <p:animEffect transition="in" filter="fade">
                                      <p:cBhvr>
                                        <p:cTn id="42" dur="500"/>
                                        <p:tgtEl>
                                          <p:spTgt spid="13"/>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nodeType="click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p:cTn id="47" dur="500" fill="hold"/>
                                        <p:tgtEl>
                                          <p:spTgt spid="15"/>
                                        </p:tgtEl>
                                        <p:attrNameLst>
                                          <p:attrName>ppt_w</p:attrName>
                                        </p:attrNameLst>
                                      </p:cBhvr>
                                      <p:tavLst>
                                        <p:tav tm="0">
                                          <p:val>
                                            <p:fltVal val="0"/>
                                          </p:val>
                                        </p:tav>
                                        <p:tav tm="100000">
                                          <p:val>
                                            <p:strVal val="#ppt_w"/>
                                          </p:val>
                                        </p:tav>
                                      </p:tavLst>
                                    </p:anim>
                                    <p:anim calcmode="lin" valueType="num">
                                      <p:cBhvr>
                                        <p:cTn id="48" dur="500" fill="hold"/>
                                        <p:tgtEl>
                                          <p:spTgt spid="15"/>
                                        </p:tgtEl>
                                        <p:attrNameLst>
                                          <p:attrName>ppt_h</p:attrName>
                                        </p:attrNameLst>
                                      </p:cBhvr>
                                      <p:tavLst>
                                        <p:tav tm="0">
                                          <p:val>
                                            <p:fltVal val="0"/>
                                          </p:val>
                                        </p:tav>
                                        <p:tav tm="100000">
                                          <p:val>
                                            <p:strVal val="#ppt_h"/>
                                          </p:val>
                                        </p:tav>
                                      </p:tavLst>
                                    </p:anim>
                                    <p:animEffect transition="in" filter="fade">
                                      <p:cBhvr>
                                        <p:cTn id="49" dur="500"/>
                                        <p:tgtEl>
                                          <p:spTgt spid="15"/>
                                        </p:tgtEl>
                                      </p:cBhvr>
                                    </p:animEffect>
                                  </p:childTnLst>
                                </p:cTn>
                              </p:par>
                            </p:childTnLst>
                          </p:cTn>
                        </p:par>
                      </p:childTnLst>
                    </p:cTn>
                  </p:par>
                  <p:par>
                    <p:cTn id="50" fill="hold">
                      <p:stCondLst>
                        <p:cond delay="indefinite"/>
                      </p:stCondLst>
                      <p:childTnLst>
                        <p:par>
                          <p:cTn id="51" fill="hold">
                            <p:stCondLst>
                              <p:cond delay="0"/>
                            </p:stCondLst>
                            <p:childTnLst>
                              <p:par>
                                <p:cTn id="52" presetID="6" presetClass="entr" presetSubtype="16" fill="hold" nodeType="click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circle(in)">
                                      <p:cBhvr>
                                        <p:cTn id="54" dur="2000"/>
                                        <p:tgtEl>
                                          <p:spTgt spid="23"/>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nodeType="click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nodeType="click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1000"/>
                                        <p:tgtEl>
                                          <p:spTgt spid="25"/>
                                        </p:tgtEl>
                                      </p:cBhvr>
                                    </p:animEffect>
                                    <p:anim calcmode="lin" valueType="num">
                                      <p:cBhvr>
                                        <p:cTn id="67" dur="1000" fill="hold"/>
                                        <p:tgtEl>
                                          <p:spTgt spid="25"/>
                                        </p:tgtEl>
                                        <p:attrNameLst>
                                          <p:attrName>ppt_x</p:attrName>
                                        </p:attrNameLst>
                                      </p:cBhvr>
                                      <p:tavLst>
                                        <p:tav tm="0">
                                          <p:val>
                                            <p:strVal val="#ppt_x"/>
                                          </p:val>
                                        </p:tav>
                                        <p:tav tm="100000">
                                          <p:val>
                                            <p:strVal val="#ppt_x"/>
                                          </p:val>
                                        </p:tav>
                                      </p:tavLst>
                                    </p:anim>
                                    <p:anim calcmode="lin" valueType="num">
                                      <p:cBhvr>
                                        <p:cTn id="68"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nodeType="click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0"/>
                                        <p:tgtEl>
                                          <p:spTgt spid="27"/>
                                        </p:tgtEl>
                                      </p:cBhvr>
                                    </p:animEffect>
                                    <p:anim calcmode="lin" valueType="num">
                                      <p:cBhvr>
                                        <p:cTn id="74" dur="1000" fill="hold"/>
                                        <p:tgtEl>
                                          <p:spTgt spid="27"/>
                                        </p:tgtEl>
                                        <p:attrNameLst>
                                          <p:attrName>ppt_x</p:attrName>
                                        </p:attrNameLst>
                                      </p:cBhvr>
                                      <p:tavLst>
                                        <p:tav tm="0">
                                          <p:val>
                                            <p:strVal val="#ppt_x"/>
                                          </p:val>
                                        </p:tav>
                                        <p:tav tm="100000">
                                          <p:val>
                                            <p:strVal val="#ppt_x"/>
                                          </p:val>
                                        </p:tav>
                                      </p:tavLst>
                                    </p:anim>
                                    <p:anim calcmode="lin" valueType="num">
                                      <p:cBhvr>
                                        <p:cTn id="75"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nodeType="click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fade">
                                      <p:cBhvr>
                                        <p:cTn id="80" dur="1000"/>
                                        <p:tgtEl>
                                          <p:spTgt spid="29"/>
                                        </p:tgtEl>
                                      </p:cBhvr>
                                    </p:animEffect>
                                    <p:anim calcmode="lin" valueType="num">
                                      <p:cBhvr>
                                        <p:cTn id="81" dur="1000" fill="hold"/>
                                        <p:tgtEl>
                                          <p:spTgt spid="29"/>
                                        </p:tgtEl>
                                        <p:attrNameLst>
                                          <p:attrName>ppt_x</p:attrName>
                                        </p:attrNameLst>
                                      </p:cBhvr>
                                      <p:tavLst>
                                        <p:tav tm="0">
                                          <p:val>
                                            <p:strVal val="#ppt_x"/>
                                          </p:val>
                                        </p:tav>
                                        <p:tav tm="100000">
                                          <p:val>
                                            <p:strVal val="#ppt_x"/>
                                          </p:val>
                                        </p:tav>
                                      </p:tavLst>
                                    </p:anim>
                                    <p:anim calcmode="lin" valueType="num">
                                      <p:cBhvr>
                                        <p:cTn id="82"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42" presetClass="entr" presetSubtype="0" fill="hold" nodeType="clickEffect">
                                  <p:stCondLst>
                                    <p:cond delay="0"/>
                                  </p:stCondLst>
                                  <p:childTnLst>
                                    <p:set>
                                      <p:cBhvr>
                                        <p:cTn id="86" dur="1" fill="hold">
                                          <p:stCondLst>
                                            <p:cond delay="0"/>
                                          </p:stCondLst>
                                        </p:cTn>
                                        <p:tgtEl>
                                          <p:spTgt spid="31"/>
                                        </p:tgtEl>
                                        <p:attrNameLst>
                                          <p:attrName>style.visibility</p:attrName>
                                        </p:attrNameLst>
                                      </p:cBhvr>
                                      <p:to>
                                        <p:strVal val="visible"/>
                                      </p:to>
                                    </p:set>
                                    <p:animEffect transition="in" filter="fade">
                                      <p:cBhvr>
                                        <p:cTn id="87" dur="1000"/>
                                        <p:tgtEl>
                                          <p:spTgt spid="31"/>
                                        </p:tgtEl>
                                      </p:cBhvr>
                                    </p:animEffect>
                                    <p:anim calcmode="lin" valueType="num">
                                      <p:cBhvr>
                                        <p:cTn id="88" dur="1000" fill="hold"/>
                                        <p:tgtEl>
                                          <p:spTgt spid="31"/>
                                        </p:tgtEl>
                                        <p:attrNameLst>
                                          <p:attrName>ppt_x</p:attrName>
                                        </p:attrNameLst>
                                      </p:cBhvr>
                                      <p:tavLst>
                                        <p:tav tm="0">
                                          <p:val>
                                            <p:strVal val="#ppt_x"/>
                                          </p:val>
                                        </p:tav>
                                        <p:tav tm="100000">
                                          <p:val>
                                            <p:strVal val="#ppt_x"/>
                                          </p:val>
                                        </p:tav>
                                      </p:tavLst>
                                    </p:anim>
                                    <p:anim calcmode="lin" valueType="num">
                                      <p:cBhvr>
                                        <p:cTn id="89"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42" presetClass="entr" presetSubtype="0" fill="hold" nodeType="clickEffect">
                                  <p:stCondLst>
                                    <p:cond delay="0"/>
                                  </p:stCondLst>
                                  <p:childTnLst>
                                    <p:set>
                                      <p:cBhvr>
                                        <p:cTn id="93" dur="1" fill="hold">
                                          <p:stCondLst>
                                            <p:cond delay="0"/>
                                          </p:stCondLst>
                                        </p:cTn>
                                        <p:tgtEl>
                                          <p:spTgt spid="33"/>
                                        </p:tgtEl>
                                        <p:attrNameLst>
                                          <p:attrName>style.visibility</p:attrName>
                                        </p:attrNameLst>
                                      </p:cBhvr>
                                      <p:to>
                                        <p:strVal val="visible"/>
                                      </p:to>
                                    </p:set>
                                    <p:animEffect transition="in" filter="fade">
                                      <p:cBhvr>
                                        <p:cTn id="94" dur="1000"/>
                                        <p:tgtEl>
                                          <p:spTgt spid="33"/>
                                        </p:tgtEl>
                                      </p:cBhvr>
                                    </p:animEffect>
                                    <p:anim calcmode="lin" valueType="num">
                                      <p:cBhvr>
                                        <p:cTn id="95" dur="1000" fill="hold"/>
                                        <p:tgtEl>
                                          <p:spTgt spid="33"/>
                                        </p:tgtEl>
                                        <p:attrNameLst>
                                          <p:attrName>ppt_x</p:attrName>
                                        </p:attrNameLst>
                                      </p:cBhvr>
                                      <p:tavLst>
                                        <p:tav tm="0">
                                          <p:val>
                                            <p:strVal val="#ppt_x"/>
                                          </p:val>
                                        </p:tav>
                                        <p:tav tm="100000">
                                          <p:val>
                                            <p:strVal val="#ppt_x"/>
                                          </p:val>
                                        </p:tav>
                                      </p:tavLst>
                                    </p:anim>
                                    <p:anim calcmode="lin" valueType="num">
                                      <p:cBhvr>
                                        <p:cTn id="96"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35"/>
                                        </p:tgtEl>
                                        <p:attrNameLst>
                                          <p:attrName>style.visibility</p:attrName>
                                        </p:attrNameLst>
                                      </p:cBhvr>
                                      <p:to>
                                        <p:strVal val="visible"/>
                                      </p:to>
                                    </p:set>
                                    <p:anim calcmode="lin" valueType="num">
                                      <p:cBhvr additive="base">
                                        <p:cTn id="101" dur="500" fill="hold"/>
                                        <p:tgtEl>
                                          <p:spTgt spid="35"/>
                                        </p:tgtEl>
                                        <p:attrNameLst>
                                          <p:attrName>ppt_x</p:attrName>
                                        </p:attrNameLst>
                                      </p:cBhvr>
                                      <p:tavLst>
                                        <p:tav tm="0">
                                          <p:val>
                                            <p:strVal val="#ppt_x"/>
                                          </p:val>
                                        </p:tav>
                                        <p:tav tm="100000">
                                          <p:val>
                                            <p:strVal val="#ppt_x"/>
                                          </p:val>
                                        </p:tav>
                                      </p:tavLst>
                                    </p:anim>
                                    <p:anim calcmode="lin" valueType="num">
                                      <p:cBhvr additive="base">
                                        <p:cTn id="102"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37"/>
                                        </p:tgtEl>
                                        <p:attrNameLst>
                                          <p:attrName>style.visibility</p:attrName>
                                        </p:attrNameLst>
                                      </p:cBhvr>
                                      <p:to>
                                        <p:strVal val="visible"/>
                                      </p:to>
                                    </p:set>
                                    <p:anim calcmode="lin" valueType="num">
                                      <p:cBhvr additive="base">
                                        <p:cTn id="107" dur="500" fill="hold"/>
                                        <p:tgtEl>
                                          <p:spTgt spid="37"/>
                                        </p:tgtEl>
                                        <p:attrNameLst>
                                          <p:attrName>ppt_x</p:attrName>
                                        </p:attrNameLst>
                                      </p:cBhvr>
                                      <p:tavLst>
                                        <p:tav tm="0">
                                          <p:val>
                                            <p:strVal val="#ppt_x"/>
                                          </p:val>
                                        </p:tav>
                                        <p:tav tm="100000">
                                          <p:val>
                                            <p:strVal val="#ppt_x"/>
                                          </p:val>
                                        </p:tav>
                                      </p:tavLst>
                                    </p:anim>
                                    <p:anim calcmode="lin" valueType="num">
                                      <p:cBhvr additive="base">
                                        <p:cTn id="10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nodeType="clickEffect">
                                  <p:stCondLst>
                                    <p:cond delay="0"/>
                                  </p:stCondLst>
                                  <p:childTnLst>
                                    <p:set>
                                      <p:cBhvr>
                                        <p:cTn id="112" dur="1" fill="hold">
                                          <p:stCondLst>
                                            <p:cond delay="0"/>
                                          </p:stCondLst>
                                        </p:cTn>
                                        <p:tgtEl>
                                          <p:spTgt spid="39"/>
                                        </p:tgtEl>
                                        <p:attrNameLst>
                                          <p:attrName>style.visibility</p:attrName>
                                        </p:attrNameLst>
                                      </p:cBhvr>
                                      <p:to>
                                        <p:strVal val="visible"/>
                                      </p:to>
                                    </p:set>
                                    <p:anim calcmode="lin" valueType="num">
                                      <p:cBhvr additive="base">
                                        <p:cTn id="113" dur="500" fill="hold"/>
                                        <p:tgtEl>
                                          <p:spTgt spid="39"/>
                                        </p:tgtEl>
                                        <p:attrNameLst>
                                          <p:attrName>ppt_x</p:attrName>
                                        </p:attrNameLst>
                                      </p:cBhvr>
                                      <p:tavLst>
                                        <p:tav tm="0">
                                          <p:val>
                                            <p:strVal val="#ppt_x"/>
                                          </p:val>
                                        </p:tav>
                                        <p:tav tm="100000">
                                          <p:val>
                                            <p:strVal val="#ppt_x"/>
                                          </p:val>
                                        </p:tav>
                                      </p:tavLst>
                                    </p:anim>
                                    <p:anim calcmode="lin" valueType="num">
                                      <p:cBhvr additive="base">
                                        <p:cTn id="114"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nodeType="clickEffect">
                                  <p:stCondLst>
                                    <p:cond delay="0"/>
                                  </p:stCondLst>
                                  <p:childTnLst>
                                    <p:set>
                                      <p:cBhvr>
                                        <p:cTn id="118" dur="1" fill="hold">
                                          <p:stCondLst>
                                            <p:cond delay="0"/>
                                          </p:stCondLst>
                                        </p:cTn>
                                        <p:tgtEl>
                                          <p:spTgt spid="43"/>
                                        </p:tgtEl>
                                        <p:attrNameLst>
                                          <p:attrName>style.visibility</p:attrName>
                                        </p:attrNameLst>
                                      </p:cBhvr>
                                      <p:to>
                                        <p:strVal val="visible"/>
                                      </p:to>
                                    </p:set>
                                    <p:anim calcmode="lin" valueType="num">
                                      <p:cBhvr additive="base">
                                        <p:cTn id="119" dur="500" fill="hold"/>
                                        <p:tgtEl>
                                          <p:spTgt spid="43"/>
                                        </p:tgtEl>
                                        <p:attrNameLst>
                                          <p:attrName>ppt_x</p:attrName>
                                        </p:attrNameLst>
                                      </p:cBhvr>
                                      <p:tavLst>
                                        <p:tav tm="0">
                                          <p:val>
                                            <p:strVal val="#ppt_x"/>
                                          </p:val>
                                        </p:tav>
                                        <p:tav tm="100000">
                                          <p:val>
                                            <p:strVal val="#ppt_x"/>
                                          </p:val>
                                        </p:tav>
                                      </p:tavLst>
                                    </p:anim>
                                    <p:anim calcmode="lin" valueType="num">
                                      <p:cBhvr additive="base">
                                        <p:cTn id="120"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80AAB9-562F-B236-12AC-364486834146}"/>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57862A28-34DF-72BA-0CFE-B15C02C6D86B}"/>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AC3872C2-126D-3DE7-8E44-6B88DBEBFF52}"/>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BB905201-BCBA-70C9-418C-D3C6100C093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 name="Freeform: Shape 9">
            <a:extLst>
              <a:ext uri="{FF2B5EF4-FFF2-40B4-BE49-F238E27FC236}">
                <a16:creationId xmlns:a16="http://schemas.microsoft.com/office/drawing/2014/main" id="{0DDCDCF3-8000-ACCB-27F9-D87B9ECEC84D}"/>
              </a:ext>
            </a:extLst>
          </p:cNvPr>
          <p:cNvSpPr/>
          <p:nvPr/>
        </p:nvSpPr>
        <p:spPr>
          <a:xfrm>
            <a:off x="1497793" y="669303"/>
            <a:ext cx="2677904" cy="4388175"/>
          </a:xfrm>
          <a:custGeom>
            <a:avLst/>
            <a:gdLst>
              <a:gd name="connsiteX0" fmla="*/ 0 w 2705493"/>
              <a:gd name="connsiteY0" fmla="*/ 4223208 h 4223208"/>
              <a:gd name="connsiteX1" fmla="*/ 188536 w 2705493"/>
              <a:gd name="connsiteY1" fmla="*/ 3459637 h 4223208"/>
              <a:gd name="connsiteX2" fmla="*/ 245097 w 2705493"/>
              <a:gd name="connsiteY2" fmla="*/ 3289954 h 4223208"/>
              <a:gd name="connsiteX3" fmla="*/ 377073 w 2705493"/>
              <a:gd name="connsiteY3" fmla="*/ 2903455 h 4223208"/>
              <a:gd name="connsiteX4" fmla="*/ 480767 w 2705493"/>
              <a:gd name="connsiteY4" fmla="*/ 2752626 h 4223208"/>
              <a:gd name="connsiteX5" fmla="*/ 556182 w 2705493"/>
              <a:gd name="connsiteY5" fmla="*/ 2630078 h 4223208"/>
              <a:gd name="connsiteX6" fmla="*/ 782425 w 2705493"/>
              <a:gd name="connsiteY6" fmla="*/ 2337847 h 4223208"/>
              <a:gd name="connsiteX7" fmla="*/ 867266 w 2705493"/>
              <a:gd name="connsiteY7" fmla="*/ 2243579 h 4223208"/>
              <a:gd name="connsiteX8" fmla="*/ 961534 w 2705493"/>
              <a:gd name="connsiteY8" fmla="*/ 2111604 h 4223208"/>
              <a:gd name="connsiteX9" fmla="*/ 1225485 w 2705493"/>
              <a:gd name="connsiteY9" fmla="*/ 1809946 h 4223208"/>
              <a:gd name="connsiteX10" fmla="*/ 1310326 w 2705493"/>
              <a:gd name="connsiteY10" fmla="*/ 1734532 h 4223208"/>
              <a:gd name="connsiteX11" fmla="*/ 1951349 w 2705493"/>
              <a:gd name="connsiteY11" fmla="*/ 1414020 h 4223208"/>
              <a:gd name="connsiteX12" fmla="*/ 2177592 w 2705493"/>
              <a:gd name="connsiteY12" fmla="*/ 1225484 h 4223208"/>
              <a:gd name="connsiteX13" fmla="*/ 2253007 w 2705493"/>
              <a:gd name="connsiteY13" fmla="*/ 1121789 h 4223208"/>
              <a:gd name="connsiteX14" fmla="*/ 2337848 w 2705493"/>
              <a:gd name="connsiteY14" fmla="*/ 904973 h 4223208"/>
              <a:gd name="connsiteX15" fmla="*/ 2356701 w 2705493"/>
              <a:gd name="connsiteY15" fmla="*/ 820132 h 4223208"/>
              <a:gd name="connsiteX16" fmla="*/ 2384982 w 2705493"/>
              <a:gd name="connsiteY16" fmla="*/ 763571 h 4223208"/>
              <a:gd name="connsiteX17" fmla="*/ 2403835 w 2705493"/>
              <a:gd name="connsiteY17" fmla="*/ 697583 h 4223208"/>
              <a:gd name="connsiteX18" fmla="*/ 2460396 w 2705493"/>
              <a:gd name="connsiteY18" fmla="*/ 565608 h 4223208"/>
              <a:gd name="connsiteX19" fmla="*/ 2488677 w 2705493"/>
              <a:gd name="connsiteY19" fmla="*/ 518474 h 4223208"/>
              <a:gd name="connsiteX20" fmla="*/ 2535811 w 2705493"/>
              <a:gd name="connsiteY20" fmla="*/ 433633 h 4223208"/>
              <a:gd name="connsiteX21" fmla="*/ 2611225 w 2705493"/>
              <a:gd name="connsiteY21" fmla="*/ 235670 h 4223208"/>
              <a:gd name="connsiteX22" fmla="*/ 2630079 w 2705493"/>
              <a:gd name="connsiteY22" fmla="*/ 207389 h 4223208"/>
              <a:gd name="connsiteX23" fmla="*/ 2658359 w 2705493"/>
              <a:gd name="connsiteY23" fmla="*/ 141402 h 4223208"/>
              <a:gd name="connsiteX24" fmla="*/ 2696066 w 2705493"/>
              <a:gd name="connsiteY24" fmla="*/ 65987 h 4223208"/>
              <a:gd name="connsiteX25" fmla="*/ 2705493 w 2705493"/>
              <a:gd name="connsiteY25" fmla="*/ 0 h 4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05493" h="4223208">
                <a:moveTo>
                  <a:pt x="0" y="4223208"/>
                </a:moveTo>
                <a:cubicBezTo>
                  <a:pt x="154178" y="3914851"/>
                  <a:pt x="6976" y="4229105"/>
                  <a:pt x="188536" y="3459637"/>
                </a:cubicBezTo>
                <a:cubicBezTo>
                  <a:pt x="202228" y="3401610"/>
                  <a:pt x="227965" y="3347060"/>
                  <a:pt x="245097" y="3289954"/>
                </a:cubicBezTo>
                <a:cubicBezTo>
                  <a:pt x="294355" y="3125760"/>
                  <a:pt x="295863" y="3053052"/>
                  <a:pt x="377073" y="2903455"/>
                </a:cubicBezTo>
                <a:cubicBezTo>
                  <a:pt x="406181" y="2849835"/>
                  <a:pt x="447331" y="2803660"/>
                  <a:pt x="480767" y="2752626"/>
                </a:cubicBezTo>
                <a:cubicBezTo>
                  <a:pt x="507053" y="2712505"/>
                  <a:pt x="527971" y="2668869"/>
                  <a:pt x="556182" y="2630078"/>
                </a:cubicBezTo>
                <a:cubicBezTo>
                  <a:pt x="628640" y="2530449"/>
                  <a:pt x="700014" y="2429414"/>
                  <a:pt x="782425" y="2337847"/>
                </a:cubicBezTo>
                <a:cubicBezTo>
                  <a:pt x="810705" y="2306424"/>
                  <a:pt x="841026" y="2276724"/>
                  <a:pt x="867266" y="2243579"/>
                </a:cubicBezTo>
                <a:cubicBezTo>
                  <a:pt x="900822" y="2201192"/>
                  <a:pt x="928513" y="2154409"/>
                  <a:pt x="961534" y="2111604"/>
                </a:cubicBezTo>
                <a:cubicBezTo>
                  <a:pt x="1077840" y="1960838"/>
                  <a:pt x="1104771" y="1924624"/>
                  <a:pt x="1225485" y="1809946"/>
                </a:cubicBezTo>
                <a:cubicBezTo>
                  <a:pt x="1252917" y="1783885"/>
                  <a:pt x="1280459" y="1757762"/>
                  <a:pt x="1310326" y="1734532"/>
                </a:cubicBezTo>
                <a:cubicBezTo>
                  <a:pt x="1501479" y="1585857"/>
                  <a:pt x="1754904" y="1554338"/>
                  <a:pt x="1951349" y="1414020"/>
                </a:cubicBezTo>
                <a:cubicBezTo>
                  <a:pt x="2031231" y="1356961"/>
                  <a:pt x="2119852" y="1304875"/>
                  <a:pt x="2177592" y="1225484"/>
                </a:cubicBezTo>
                <a:cubicBezTo>
                  <a:pt x="2202730" y="1190919"/>
                  <a:pt x="2231018" y="1158438"/>
                  <a:pt x="2253007" y="1121789"/>
                </a:cubicBezTo>
                <a:cubicBezTo>
                  <a:pt x="2277828" y="1080421"/>
                  <a:pt x="2328393" y="936040"/>
                  <a:pt x="2337848" y="904973"/>
                </a:cubicBezTo>
                <a:cubicBezTo>
                  <a:pt x="2346283" y="877258"/>
                  <a:pt x="2347540" y="847616"/>
                  <a:pt x="2356701" y="820132"/>
                </a:cubicBezTo>
                <a:cubicBezTo>
                  <a:pt x="2363367" y="800135"/>
                  <a:pt x="2377415" y="783245"/>
                  <a:pt x="2384982" y="763571"/>
                </a:cubicBezTo>
                <a:cubicBezTo>
                  <a:pt x="2393194" y="742220"/>
                  <a:pt x="2396601" y="719285"/>
                  <a:pt x="2403835" y="697583"/>
                </a:cubicBezTo>
                <a:cubicBezTo>
                  <a:pt x="2421989" y="643122"/>
                  <a:pt x="2433872" y="614235"/>
                  <a:pt x="2460396" y="565608"/>
                </a:cubicBezTo>
                <a:cubicBezTo>
                  <a:pt x="2469170" y="549523"/>
                  <a:pt x="2480483" y="534862"/>
                  <a:pt x="2488677" y="518474"/>
                </a:cubicBezTo>
                <a:cubicBezTo>
                  <a:pt x="2531883" y="432062"/>
                  <a:pt x="2480183" y="507801"/>
                  <a:pt x="2535811" y="433633"/>
                </a:cubicBezTo>
                <a:cubicBezTo>
                  <a:pt x="2564180" y="348523"/>
                  <a:pt x="2570204" y="323572"/>
                  <a:pt x="2611225" y="235670"/>
                </a:cubicBezTo>
                <a:cubicBezTo>
                  <a:pt x="2616016" y="225403"/>
                  <a:pt x="2625012" y="217523"/>
                  <a:pt x="2630079" y="207389"/>
                </a:cubicBezTo>
                <a:cubicBezTo>
                  <a:pt x="2640781" y="185985"/>
                  <a:pt x="2648239" y="163087"/>
                  <a:pt x="2658359" y="141402"/>
                </a:cubicBezTo>
                <a:cubicBezTo>
                  <a:pt x="2670244" y="115933"/>
                  <a:pt x="2683497" y="91125"/>
                  <a:pt x="2696066" y="65987"/>
                </a:cubicBezTo>
                <a:lnTo>
                  <a:pt x="2705493" y="0"/>
                </a:lnTo>
              </a:path>
            </a:pathLst>
          </a:custGeom>
          <a:ln>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dirty="0"/>
          </a:p>
        </p:txBody>
      </p:sp>
      <p:cxnSp>
        <p:nvCxnSpPr>
          <p:cNvPr id="12" name="Straight Connector 11">
            <a:extLst>
              <a:ext uri="{FF2B5EF4-FFF2-40B4-BE49-F238E27FC236}">
                <a16:creationId xmlns:a16="http://schemas.microsoft.com/office/drawing/2014/main" id="{81EC1F4C-AFD1-3DC7-BCA6-088319AB50A3}"/>
              </a:ext>
            </a:extLst>
          </p:cNvPr>
          <p:cNvCxnSpPr>
            <a:cxnSpLocks/>
          </p:cNvCxnSpPr>
          <p:nvPr/>
        </p:nvCxnSpPr>
        <p:spPr>
          <a:xfrm flipV="1">
            <a:off x="2163097" y="2488676"/>
            <a:ext cx="2174805" cy="2582944"/>
          </a:xfrm>
          <a:prstGeom prst="line">
            <a:avLst/>
          </a:prstGeom>
          <a:ln>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0125D63-9A8A-25C6-CA08-FE93073DDBA4}"/>
              </a:ext>
            </a:extLst>
          </p:cNvPr>
          <p:cNvCxnSpPr>
            <a:cxnSpLocks/>
          </p:cNvCxnSpPr>
          <p:nvPr/>
        </p:nvCxnSpPr>
        <p:spPr>
          <a:xfrm flipV="1">
            <a:off x="4336330" y="707507"/>
            <a:ext cx="847992" cy="1781169"/>
          </a:xfrm>
          <a:prstGeom prst="line">
            <a:avLst/>
          </a:prstGeom>
          <a:ln>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B455442-2E53-D1A5-E44A-B2678EE2A4E1}"/>
              </a:ext>
            </a:extLst>
          </p:cNvPr>
          <p:cNvCxnSpPr>
            <a:cxnSpLocks/>
          </p:cNvCxnSpPr>
          <p:nvPr/>
        </p:nvCxnSpPr>
        <p:spPr>
          <a:xfrm flipV="1">
            <a:off x="3213879" y="2818614"/>
            <a:ext cx="1782327" cy="2238865"/>
          </a:xfrm>
          <a:prstGeom prst="line">
            <a:avLst/>
          </a:prstGeom>
          <a:ln w="28575">
            <a:prstDash val="lgDashDot"/>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DA1AC19-1F4D-4AEF-C453-E3AC70FA06BC}"/>
              </a:ext>
            </a:extLst>
          </p:cNvPr>
          <p:cNvCxnSpPr>
            <a:cxnSpLocks/>
          </p:cNvCxnSpPr>
          <p:nvPr/>
        </p:nvCxnSpPr>
        <p:spPr>
          <a:xfrm flipV="1">
            <a:off x="4996206" y="746801"/>
            <a:ext cx="1094318" cy="2072547"/>
          </a:xfrm>
          <a:prstGeom prst="line">
            <a:avLst/>
          </a:prstGeom>
          <a:ln w="28575">
            <a:prstDash val="lgDashDot"/>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93892206-2DD4-ED40-FD3D-92D494E27B0A}"/>
              </a:ext>
            </a:extLst>
          </p:cNvPr>
          <p:cNvCxnSpPr>
            <a:cxnSpLocks/>
          </p:cNvCxnSpPr>
          <p:nvPr/>
        </p:nvCxnSpPr>
        <p:spPr>
          <a:xfrm flipV="1">
            <a:off x="4263155" y="3026739"/>
            <a:ext cx="1457402" cy="2072547"/>
          </a:xfrm>
          <a:prstGeom prst="line">
            <a:avLst/>
          </a:prstGeom>
          <a:ln w="12700">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13A9D2B3-F6A1-FE59-7183-DE33EC575D65}"/>
              </a:ext>
            </a:extLst>
          </p:cNvPr>
          <p:cNvCxnSpPr>
            <a:cxnSpLocks/>
          </p:cNvCxnSpPr>
          <p:nvPr/>
        </p:nvCxnSpPr>
        <p:spPr>
          <a:xfrm flipV="1">
            <a:off x="5725214" y="801892"/>
            <a:ext cx="1125993" cy="2213791"/>
          </a:xfrm>
          <a:prstGeom prst="line">
            <a:avLst/>
          </a:prstGeom>
          <a:ln w="12700">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2059885-4EE2-2FF9-CF96-3C866488DEAD}"/>
              </a:ext>
            </a:extLst>
          </p:cNvPr>
          <p:cNvCxnSpPr>
            <a:cxnSpLocks/>
          </p:cNvCxnSpPr>
          <p:nvPr/>
        </p:nvCxnSpPr>
        <p:spPr>
          <a:xfrm flipV="1">
            <a:off x="6228084" y="2818614"/>
            <a:ext cx="1268043" cy="2178324"/>
          </a:xfrm>
          <a:prstGeom prst="line">
            <a:avLst/>
          </a:prstGeom>
          <a:ln w="12700">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2F446D64-15DC-DC4E-01C9-8949324B81A4}"/>
              </a:ext>
            </a:extLst>
          </p:cNvPr>
          <p:cNvCxnSpPr>
            <a:cxnSpLocks/>
          </p:cNvCxnSpPr>
          <p:nvPr/>
        </p:nvCxnSpPr>
        <p:spPr>
          <a:xfrm flipV="1">
            <a:off x="7496127" y="776087"/>
            <a:ext cx="844519" cy="2042527"/>
          </a:xfrm>
          <a:prstGeom prst="line">
            <a:avLst/>
          </a:prstGeom>
          <a:ln w="12700">
            <a:solidFill>
              <a:srgbClr val="0000FF"/>
            </a:solidFill>
            <a:prstDash val="sysDash"/>
          </a:ln>
        </p:spPr>
        <p:style>
          <a:lnRef idx="1">
            <a:schemeClr val="accent1"/>
          </a:lnRef>
          <a:fillRef idx="0">
            <a:schemeClr val="accent1"/>
          </a:fillRef>
          <a:effectRef idx="0">
            <a:schemeClr val="accent1"/>
          </a:effectRef>
          <a:fontRef idx="minor">
            <a:schemeClr val="tx1"/>
          </a:fontRef>
        </p:style>
      </p:cxnSp>
      <p:sp>
        <p:nvSpPr>
          <p:cNvPr id="51" name="Freeform: Shape 50">
            <a:extLst>
              <a:ext uri="{FF2B5EF4-FFF2-40B4-BE49-F238E27FC236}">
                <a16:creationId xmlns:a16="http://schemas.microsoft.com/office/drawing/2014/main" id="{3D92B856-A5EB-DE9B-5F97-1DD32C9212F6}"/>
              </a:ext>
            </a:extLst>
          </p:cNvPr>
          <p:cNvSpPr/>
          <p:nvPr/>
        </p:nvSpPr>
        <p:spPr>
          <a:xfrm>
            <a:off x="9323109" y="707507"/>
            <a:ext cx="1065229" cy="4260419"/>
          </a:xfrm>
          <a:custGeom>
            <a:avLst/>
            <a:gdLst>
              <a:gd name="connsiteX0" fmla="*/ 395926 w 1065229"/>
              <a:gd name="connsiteY0" fmla="*/ 0 h 4374037"/>
              <a:gd name="connsiteX1" fmla="*/ 443060 w 1065229"/>
              <a:gd name="connsiteY1" fmla="*/ 37707 h 4374037"/>
              <a:gd name="connsiteX2" fmla="*/ 471340 w 1065229"/>
              <a:gd name="connsiteY2" fmla="*/ 65987 h 4374037"/>
              <a:gd name="connsiteX3" fmla="*/ 546755 w 1065229"/>
              <a:gd name="connsiteY3" fmla="*/ 169682 h 4374037"/>
              <a:gd name="connsiteX4" fmla="*/ 612743 w 1065229"/>
              <a:gd name="connsiteY4" fmla="*/ 292231 h 4374037"/>
              <a:gd name="connsiteX5" fmla="*/ 603316 w 1065229"/>
              <a:gd name="connsiteY5" fmla="*/ 509047 h 4374037"/>
              <a:gd name="connsiteX6" fmla="*/ 593889 w 1065229"/>
              <a:gd name="connsiteY6" fmla="*/ 537327 h 4374037"/>
              <a:gd name="connsiteX7" fmla="*/ 556182 w 1065229"/>
              <a:gd name="connsiteY7" fmla="*/ 584462 h 4374037"/>
              <a:gd name="connsiteX8" fmla="*/ 537328 w 1065229"/>
              <a:gd name="connsiteY8" fmla="*/ 612742 h 4374037"/>
              <a:gd name="connsiteX9" fmla="*/ 480767 w 1065229"/>
              <a:gd name="connsiteY9" fmla="*/ 716437 h 4374037"/>
              <a:gd name="connsiteX10" fmla="*/ 452487 w 1065229"/>
              <a:gd name="connsiteY10" fmla="*/ 791851 h 4374037"/>
              <a:gd name="connsiteX11" fmla="*/ 443060 w 1065229"/>
              <a:gd name="connsiteY11" fmla="*/ 829558 h 4374037"/>
              <a:gd name="connsiteX12" fmla="*/ 424206 w 1065229"/>
              <a:gd name="connsiteY12" fmla="*/ 857839 h 4374037"/>
              <a:gd name="connsiteX13" fmla="*/ 405353 w 1065229"/>
              <a:gd name="connsiteY13" fmla="*/ 933253 h 4374037"/>
              <a:gd name="connsiteX14" fmla="*/ 386499 w 1065229"/>
              <a:gd name="connsiteY14" fmla="*/ 1027521 h 4374037"/>
              <a:gd name="connsiteX15" fmla="*/ 395926 w 1065229"/>
              <a:gd name="connsiteY15" fmla="*/ 1300899 h 4374037"/>
              <a:gd name="connsiteX16" fmla="*/ 433633 w 1065229"/>
              <a:gd name="connsiteY16" fmla="*/ 1395167 h 4374037"/>
              <a:gd name="connsiteX17" fmla="*/ 452487 w 1065229"/>
              <a:gd name="connsiteY17" fmla="*/ 1451727 h 4374037"/>
              <a:gd name="connsiteX18" fmla="*/ 471340 w 1065229"/>
              <a:gd name="connsiteY18" fmla="*/ 1489435 h 4374037"/>
              <a:gd name="connsiteX19" fmla="*/ 480767 w 1065229"/>
              <a:gd name="connsiteY19" fmla="*/ 1527142 h 4374037"/>
              <a:gd name="connsiteX20" fmla="*/ 509048 w 1065229"/>
              <a:gd name="connsiteY20" fmla="*/ 1555422 h 4374037"/>
              <a:gd name="connsiteX21" fmla="*/ 546755 w 1065229"/>
              <a:gd name="connsiteY21" fmla="*/ 1621410 h 4374037"/>
              <a:gd name="connsiteX22" fmla="*/ 575035 w 1065229"/>
              <a:gd name="connsiteY22" fmla="*/ 1649690 h 4374037"/>
              <a:gd name="connsiteX23" fmla="*/ 593889 w 1065229"/>
              <a:gd name="connsiteY23" fmla="*/ 1677971 h 4374037"/>
              <a:gd name="connsiteX24" fmla="*/ 659877 w 1065229"/>
              <a:gd name="connsiteY24" fmla="*/ 1734532 h 4374037"/>
              <a:gd name="connsiteX25" fmla="*/ 735291 w 1065229"/>
              <a:gd name="connsiteY25" fmla="*/ 1828800 h 4374037"/>
              <a:gd name="connsiteX26" fmla="*/ 735291 w 1065229"/>
              <a:gd name="connsiteY26" fmla="*/ 1828800 h 4374037"/>
              <a:gd name="connsiteX27" fmla="*/ 782425 w 1065229"/>
              <a:gd name="connsiteY27" fmla="*/ 1904214 h 4374037"/>
              <a:gd name="connsiteX28" fmla="*/ 791852 w 1065229"/>
              <a:gd name="connsiteY28" fmla="*/ 2262433 h 4374037"/>
              <a:gd name="connsiteX29" fmla="*/ 810705 w 1065229"/>
              <a:gd name="connsiteY29" fmla="*/ 2347274 h 4374037"/>
              <a:gd name="connsiteX30" fmla="*/ 820132 w 1065229"/>
              <a:gd name="connsiteY30" fmla="*/ 2384981 h 4374037"/>
              <a:gd name="connsiteX31" fmla="*/ 838986 w 1065229"/>
              <a:gd name="connsiteY31" fmla="*/ 2413262 h 4374037"/>
              <a:gd name="connsiteX32" fmla="*/ 876693 w 1065229"/>
              <a:gd name="connsiteY32" fmla="*/ 2479249 h 4374037"/>
              <a:gd name="connsiteX33" fmla="*/ 933254 w 1065229"/>
              <a:gd name="connsiteY33" fmla="*/ 2545237 h 4374037"/>
              <a:gd name="connsiteX34" fmla="*/ 961534 w 1065229"/>
              <a:gd name="connsiteY34" fmla="*/ 2582944 h 4374037"/>
              <a:gd name="connsiteX35" fmla="*/ 980388 w 1065229"/>
              <a:gd name="connsiteY35" fmla="*/ 2639505 h 4374037"/>
              <a:gd name="connsiteX36" fmla="*/ 1008668 w 1065229"/>
              <a:gd name="connsiteY36" fmla="*/ 2696066 h 4374037"/>
              <a:gd name="connsiteX37" fmla="*/ 1018095 w 1065229"/>
              <a:gd name="connsiteY37" fmla="*/ 2780907 h 4374037"/>
              <a:gd name="connsiteX38" fmla="*/ 1036949 w 1065229"/>
              <a:gd name="connsiteY38" fmla="*/ 2828041 h 4374037"/>
              <a:gd name="connsiteX39" fmla="*/ 1046376 w 1065229"/>
              <a:gd name="connsiteY39" fmla="*/ 2894029 h 4374037"/>
              <a:gd name="connsiteX40" fmla="*/ 1065229 w 1065229"/>
              <a:gd name="connsiteY40" fmla="*/ 2988297 h 4374037"/>
              <a:gd name="connsiteX41" fmla="*/ 1055802 w 1065229"/>
              <a:gd name="connsiteY41" fmla="*/ 3384222 h 4374037"/>
              <a:gd name="connsiteX42" fmla="*/ 1036949 w 1065229"/>
              <a:gd name="connsiteY42" fmla="*/ 3450210 h 4374037"/>
              <a:gd name="connsiteX43" fmla="*/ 1018095 w 1065229"/>
              <a:gd name="connsiteY43" fmla="*/ 3497344 h 4374037"/>
              <a:gd name="connsiteX44" fmla="*/ 970961 w 1065229"/>
              <a:gd name="connsiteY44" fmla="*/ 3591612 h 4374037"/>
              <a:gd name="connsiteX45" fmla="*/ 886120 w 1065229"/>
              <a:gd name="connsiteY45" fmla="*/ 3695307 h 4374037"/>
              <a:gd name="connsiteX46" fmla="*/ 820132 w 1065229"/>
              <a:gd name="connsiteY46" fmla="*/ 3780148 h 4374037"/>
              <a:gd name="connsiteX47" fmla="*/ 772998 w 1065229"/>
              <a:gd name="connsiteY47" fmla="*/ 3827282 h 4374037"/>
              <a:gd name="connsiteX48" fmla="*/ 744718 w 1065229"/>
              <a:gd name="connsiteY48" fmla="*/ 3874416 h 4374037"/>
              <a:gd name="connsiteX49" fmla="*/ 678730 w 1065229"/>
              <a:gd name="connsiteY49" fmla="*/ 3949831 h 4374037"/>
              <a:gd name="connsiteX50" fmla="*/ 622169 w 1065229"/>
              <a:gd name="connsiteY50" fmla="*/ 3996965 h 4374037"/>
              <a:gd name="connsiteX51" fmla="*/ 537328 w 1065229"/>
              <a:gd name="connsiteY51" fmla="*/ 4053525 h 4374037"/>
              <a:gd name="connsiteX52" fmla="*/ 443060 w 1065229"/>
              <a:gd name="connsiteY52" fmla="*/ 4081806 h 4374037"/>
              <a:gd name="connsiteX53" fmla="*/ 414780 w 1065229"/>
              <a:gd name="connsiteY53" fmla="*/ 4091233 h 4374037"/>
              <a:gd name="connsiteX54" fmla="*/ 311085 w 1065229"/>
              <a:gd name="connsiteY54" fmla="*/ 4119513 h 4374037"/>
              <a:gd name="connsiteX55" fmla="*/ 273378 w 1065229"/>
              <a:gd name="connsiteY55" fmla="*/ 4176074 h 4374037"/>
              <a:gd name="connsiteX56" fmla="*/ 263951 w 1065229"/>
              <a:gd name="connsiteY56" fmla="*/ 4204354 h 4374037"/>
              <a:gd name="connsiteX57" fmla="*/ 207390 w 1065229"/>
              <a:gd name="connsiteY57" fmla="*/ 4270342 h 4374037"/>
              <a:gd name="connsiteX58" fmla="*/ 122549 w 1065229"/>
              <a:gd name="connsiteY58" fmla="*/ 4308049 h 4374037"/>
              <a:gd name="connsiteX59" fmla="*/ 94268 w 1065229"/>
              <a:gd name="connsiteY59" fmla="*/ 4326903 h 4374037"/>
              <a:gd name="connsiteX60" fmla="*/ 9427 w 1065229"/>
              <a:gd name="connsiteY60" fmla="*/ 4364610 h 4374037"/>
              <a:gd name="connsiteX61" fmla="*/ 0 w 1065229"/>
              <a:gd name="connsiteY61" fmla="*/ 4374037 h 437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065229" h="4374037">
                <a:moveTo>
                  <a:pt x="395926" y="0"/>
                </a:moveTo>
                <a:cubicBezTo>
                  <a:pt x="411637" y="12569"/>
                  <a:pt x="427918" y="24458"/>
                  <a:pt x="443060" y="37707"/>
                </a:cubicBezTo>
                <a:cubicBezTo>
                  <a:pt x="453093" y="46486"/>
                  <a:pt x="462561" y="55954"/>
                  <a:pt x="471340" y="65987"/>
                </a:cubicBezTo>
                <a:cubicBezTo>
                  <a:pt x="501559" y="100523"/>
                  <a:pt x="522263" y="130494"/>
                  <a:pt x="546755" y="169682"/>
                </a:cubicBezTo>
                <a:cubicBezTo>
                  <a:pt x="605492" y="263661"/>
                  <a:pt x="592524" y="231574"/>
                  <a:pt x="612743" y="292231"/>
                </a:cubicBezTo>
                <a:cubicBezTo>
                  <a:pt x="626799" y="404689"/>
                  <a:pt x="627896" y="361566"/>
                  <a:pt x="603316" y="509047"/>
                </a:cubicBezTo>
                <a:cubicBezTo>
                  <a:pt x="601682" y="518848"/>
                  <a:pt x="599155" y="528901"/>
                  <a:pt x="593889" y="537327"/>
                </a:cubicBezTo>
                <a:cubicBezTo>
                  <a:pt x="583225" y="554389"/>
                  <a:pt x="568254" y="568366"/>
                  <a:pt x="556182" y="584462"/>
                </a:cubicBezTo>
                <a:cubicBezTo>
                  <a:pt x="549384" y="593526"/>
                  <a:pt x="543333" y="603135"/>
                  <a:pt x="537328" y="612742"/>
                </a:cubicBezTo>
                <a:cubicBezTo>
                  <a:pt x="516174" y="646588"/>
                  <a:pt x="496567" y="679570"/>
                  <a:pt x="480767" y="716437"/>
                </a:cubicBezTo>
                <a:cubicBezTo>
                  <a:pt x="470191" y="741114"/>
                  <a:pt x="460977" y="766381"/>
                  <a:pt x="452487" y="791851"/>
                </a:cubicBezTo>
                <a:cubicBezTo>
                  <a:pt x="448390" y="804142"/>
                  <a:pt x="448164" y="817650"/>
                  <a:pt x="443060" y="829558"/>
                </a:cubicBezTo>
                <a:cubicBezTo>
                  <a:pt x="438597" y="839972"/>
                  <a:pt x="430491" y="848412"/>
                  <a:pt x="424206" y="857839"/>
                </a:cubicBezTo>
                <a:cubicBezTo>
                  <a:pt x="417922" y="882977"/>
                  <a:pt x="409613" y="907694"/>
                  <a:pt x="405353" y="933253"/>
                </a:cubicBezTo>
                <a:cubicBezTo>
                  <a:pt x="393796" y="1002594"/>
                  <a:pt x="400562" y="971271"/>
                  <a:pt x="386499" y="1027521"/>
                </a:cubicBezTo>
                <a:cubicBezTo>
                  <a:pt x="389641" y="1118647"/>
                  <a:pt x="388139" y="1210052"/>
                  <a:pt x="395926" y="1300899"/>
                </a:cubicBezTo>
                <a:cubicBezTo>
                  <a:pt x="399336" y="1340682"/>
                  <a:pt x="419956" y="1360974"/>
                  <a:pt x="433633" y="1395167"/>
                </a:cubicBezTo>
                <a:cubicBezTo>
                  <a:pt x="441014" y="1413619"/>
                  <a:pt x="445106" y="1433275"/>
                  <a:pt x="452487" y="1451727"/>
                </a:cubicBezTo>
                <a:cubicBezTo>
                  <a:pt x="457706" y="1464775"/>
                  <a:pt x="466406" y="1476277"/>
                  <a:pt x="471340" y="1489435"/>
                </a:cubicBezTo>
                <a:cubicBezTo>
                  <a:pt x="475889" y="1501566"/>
                  <a:pt x="474339" y="1515893"/>
                  <a:pt x="480767" y="1527142"/>
                </a:cubicBezTo>
                <a:cubicBezTo>
                  <a:pt x="487381" y="1538717"/>
                  <a:pt x="500513" y="1545180"/>
                  <a:pt x="509048" y="1555422"/>
                </a:cubicBezTo>
                <a:cubicBezTo>
                  <a:pt x="553569" y="1608847"/>
                  <a:pt x="500665" y="1556885"/>
                  <a:pt x="546755" y="1621410"/>
                </a:cubicBezTo>
                <a:cubicBezTo>
                  <a:pt x="554504" y="1632258"/>
                  <a:pt x="566501" y="1639449"/>
                  <a:pt x="575035" y="1649690"/>
                </a:cubicBezTo>
                <a:cubicBezTo>
                  <a:pt x="582288" y="1658394"/>
                  <a:pt x="586636" y="1669267"/>
                  <a:pt x="593889" y="1677971"/>
                </a:cubicBezTo>
                <a:cubicBezTo>
                  <a:pt x="615772" y="1704231"/>
                  <a:pt x="632137" y="1713727"/>
                  <a:pt x="659877" y="1734532"/>
                </a:cubicBezTo>
                <a:cubicBezTo>
                  <a:pt x="679139" y="1792323"/>
                  <a:pt x="662277" y="1755786"/>
                  <a:pt x="735291" y="1828800"/>
                </a:cubicBezTo>
                <a:lnTo>
                  <a:pt x="735291" y="1828800"/>
                </a:lnTo>
                <a:cubicBezTo>
                  <a:pt x="761171" y="1880559"/>
                  <a:pt x="745713" y="1855265"/>
                  <a:pt x="782425" y="1904214"/>
                </a:cubicBezTo>
                <a:cubicBezTo>
                  <a:pt x="785567" y="2023620"/>
                  <a:pt x="784243" y="2143228"/>
                  <a:pt x="791852" y="2262433"/>
                </a:cubicBezTo>
                <a:cubicBezTo>
                  <a:pt x="793697" y="2291344"/>
                  <a:pt x="804191" y="2319046"/>
                  <a:pt x="810705" y="2347274"/>
                </a:cubicBezTo>
                <a:cubicBezTo>
                  <a:pt x="813618" y="2359898"/>
                  <a:pt x="815028" y="2373073"/>
                  <a:pt x="820132" y="2384981"/>
                </a:cubicBezTo>
                <a:cubicBezTo>
                  <a:pt x="824595" y="2395395"/>
                  <a:pt x="833157" y="2403547"/>
                  <a:pt x="838986" y="2413262"/>
                </a:cubicBezTo>
                <a:cubicBezTo>
                  <a:pt x="852020" y="2434985"/>
                  <a:pt x="861968" y="2458634"/>
                  <a:pt x="876693" y="2479249"/>
                </a:cubicBezTo>
                <a:cubicBezTo>
                  <a:pt x="893532" y="2502823"/>
                  <a:pt x="914909" y="2522815"/>
                  <a:pt x="933254" y="2545237"/>
                </a:cubicBezTo>
                <a:cubicBezTo>
                  <a:pt x="943203" y="2557397"/>
                  <a:pt x="952107" y="2570375"/>
                  <a:pt x="961534" y="2582944"/>
                </a:cubicBezTo>
                <a:cubicBezTo>
                  <a:pt x="967819" y="2601798"/>
                  <a:pt x="972316" y="2621344"/>
                  <a:pt x="980388" y="2639505"/>
                </a:cubicBezTo>
                <a:cubicBezTo>
                  <a:pt x="1029108" y="2749123"/>
                  <a:pt x="974299" y="2592949"/>
                  <a:pt x="1008668" y="2696066"/>
                </a:cubicBezTo>
                <a:cubicBezTo>
                  <a:pt x="1011810" y="2724346"/>
                  <a:pt x="1012133" y="2753084"/>
                  <a:pt x="1018095" y="2780907"/>
                </a:cubicBezTo>
                <a:cubicBezTo>
                  <a:pt x="1021641" y="2797453"/>
                  <a:pt x="1032845" y="2811625"/>
                  <a:pt x="1036949" y="2828041"/>
                </a:cubicBezTo>
                <a:cubicBezTo>
                  <a:pt x="1042338" y="2849597"/>
                  <a:pt x="1042515" y="2872148"/>
                  <a:pt x="1046376" y="2894029"/>
                </a:cubicBezTo>
                <a:cubicBezTo>
                  <a:pt x="1051945" y="2925586"/>
                  <a:pt x="1065229" y="2988297"/>
                  <a:pt x="1065229" y="2988297"/>
                </a:cubicBezTo>
                <a:cubicBezTo>
                  <a:pt x="1062087" y="3120272"/>
                  <a:pt x="1063869" y="3252456"/>
                  <a:pt x="1055802" y="3384222"/>
                </a:cubicBezTo>
                <a:cubicBezTo>
                  <a:pt x="1054404" y="3407055"/>
                  <a:pt x="1044183" y="3428508"/>
                  <a:pt x="1036949" y="3450210"/>
                </a:cubicBezTo>
                <a:cubicBezTo>
                  <a:pt x="1031598" y="3466263"/>
                  <a:pt x="1024037" y="3481500"/>
                  <a:pt x="1018095" y="3497344"/>
                </a:cubicBezTo>
                <a:cubicBezTo>
                  <a:pt x="1000889" y="3543225"/>
                  <a:pt x="1013004" y="3533398"/>
                  <a:pt x="970961" y="3591612"/>
                </a:cubicBezTo>
                <a:cubicBezTo>
                  <a:pt x="944813" y="3627817"/>
                  <a:pt x="913539" y="3660055"/>
                  <a:pt x="886120" y="3695307"/>
                </a:cubicBezTo>
                <a:cubicBezTo>
                  <a:pt x="864124" y="3723587"/>
                  <a:pt x="845466" y="3754814"/>
                  <a:pt x="820132" y="3780148"/>
                </a:cubicBezTo>
                <a:cubicBezTo>
                  <a:pt x="804421" y="3795859"/>
                  <a:pt x="786878" y="3809932"/>
                  <a:pt x="772998" y="3827282"/>
                </a:cubicBezTo>
                <a:cubicBezTo>
                  <a:pt x="761552" y="3841589"/>
                  <a:pt x="755225" y="3859406"/>
                  <a:pt x="744718" y="3874416"/>
                </a:cubicBezTo>
                <a:cubicBezTo>
                  <a:pt x="727123" y="3899552"/>
                  <a:pt x="702394" y="3928797"/>
                  <a:pt x="678730" y="3949831"/>
                </a:cubicBezTo>
                <a:cubicBezTo>
                  <a:pt x="660387" y="3966136"/>
                  <a:pt x="641333" y="3981634"/>
                  <a:pt x="622169" y="3996965"/>
                </a:cubicBezTo>
                <a:cubicBezTo>
                  <a:pt x="599264" y="4015289"/>
                  <a:pt x="563578" y="4041593"/>
                  <a:pt x="537328" y="4053525"/>
                </a:cubicBezTo>
                <a:cubicBezTo>
                  <a:pt x="499414" y="4070758"/>
                  <a:pt x="479878" y="4071286"/>
                  <a:pt x="443060" y="4081806"/>
                </a:cubicBezTo>
                <a:cubicBezTo>
                  <a:pt x="433506" y="4084536"/>
                  <a:pt x="424366" y="4088619"/>
                  <a:pt x="414780" y="4091233"/>
                </a:cubicBezTo>
                <a:cubicBezTo>
                  <a:pt x="297830" y="4123128"/>
                  <a:pt x="376178" y="4097815"/>
                  <a:pt x="311085" y="4119513"/>
                </a:cubicBezTo>
                <a:cubicBezTo>
                  <a:pt x="298516" y="4138367"/>
                  <a:pt x="280544" y="4154578"/>
                  <a:pt x="273378" y="4176074"/>
                </a:cubicBezTo>
                <a:cubicBezTo>
                  <a:pt x="270236" y="4185501"/>
                  <a:pt x="268395" y="4195466"/>
                  <a:pt x="263951" y="4204354"/>
                </a:cubicBezTo>
                <a:cubicBezTo>
                  <a:pt x="251441" y="4229373"/>
                  <a:pt x="227685" y="4252946"/>
                  <a:pt x="207390" y="4270342"/>
                </a:cubicBezTo>
                <a:cubicBezTo>
                  <a:pt x="140235" y="4327904"/>
                  <a:pt x="229045" y="4237052"/>
                  <a:pt x="122549" y="4308049"/>
                </a:cubicBezTo>
                <a:cubicBezTo>
                  <a:pt x="113122" y="4314334"/>
                  <a:pt x="104402" y="4321836"/>
                  <a:pt x="94268" y="4326903"/>
                </a:cubicBezTo>
                <a:cubicBezTo>
                  <a:pt x="37530" y="4355272"/>
                  <a:pt x="59409" y="4334620"/>
                  <a:pt x="9427" y="4364610"/>
                </a:cubicBezTo>
                <a:cubicBezTo>
                  <a:pt x="5616" y="4366896"/>
                  <a:pt x="3142" y="4370895"/>
                  <a:pt x="0" y="4374037"/>
                </a:cubicBezTo>
              </a:path>
            </a:pathLst>
          </a:cu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3" name="Straight Arrow Connector 52">
            <a:extLst>
              <a:ext uri="{FF2B5EF4-FFF2-40B4-BE49-F238E27FC236}">
                <a16:creationId xmlns:a16="http://schemas.microsoft.com/office/drawing/2014/main" id="{CB12D873-453A-A7BF-ADB0-A37C4747B38E}"/>
              </a:ext>
            </a:extLst>
          </p:cNvPr>
          <p:cNvCxnSpPr>
            <a:cxnSpLocks/>
          </p:cNvCxnSpPr>
          <p:nvPr/>
        </p:nvCxnSpPr>
        <p:spPr>
          <a:xfrm>
            <a:off x="3022764" y="2423056"/>
            <a:ext cx="786826" cy="58393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DCB6E96A-922F-3F66-81DC-A576F5F6AF26}"/>
              </a:ext>
            </a:extLst>
          </p:cNvPr>
          <p:cNvCxnSpPr>
            <a:cxnSpLocks/>
          </p:cNvCxnSpPr>
          <p:nvPr/>
        </p:nvCxnSpPr>
        <p:spPr>
          <a:xfrm>
            <a:off x="4263155" y="2611959"/>
            <a:ext cx="532611" cy="395032"/>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7" name="Straight Arrow Connector 56">
            <a:extLst>
              <a:ext uri="{FF2B5EF4-FFF2-40B4-BE49-F238E27FC236}">
                <a16:creationId xmlns:a16="http://schemas.microsoft.com/office/drawing/2014/main" id="{F87E3A1B-99A2-B67F-5C7B-5A01F09DD97E}"/>
              </a:ext>
            </a:extLst>
          </p:cNvPr>
          <p:cNvCxnSpPr>
            <a:cxnSpLocks/>
          </p:cNvCxnSpPr>
          <p:nvPr/>
        </p:nvCxnSpPr>
        <p:spPr>
          <a:xfrm>
            <a:off x="4524390" y="3483328"/>
            <a:ext cx="582022" cy="434527"/>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327AEC64-7206-D840-DB9F-607CE506A66F}"/>
              </a:ext>
            </a:extLst>
          </p:cNvPr>
          <p:cNvCxnSpPr>
            <a:cxnSpLocks/>
          </p:cNvCxnSpPr>
          <p:nvPr/>
        </p:nvCxnSpPr>
        <p:spPr>
          <a:xfrm>
            <a:off x="5883235" y="1178351"/>
            <a:ext cx="1856171" cy="980387"/>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00628BB6-1A37-F2A3-0C8D-12C7987FC99B}"/>
              </a:ext>
            </a:extLst>
          </p:cNvPr>
          <p:cNvCxnSpPr>
            <a:cxnSpLocks/>
            <a:endCxn id="51" idx="44"/>
          </p:cNvCxnSpPr>
          <p:nvPr/>
        </p:nvCxnSpPr>
        <p:spPr>
          <a:xfrm>
            <a:off x="5587654" y="1715677"/>
            <a:ext cx="4706416" cy="2490148"/>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0" name="TextBox 79">
            <a:extLst>
              <a:ext uri="{FF2B5EF4-FFF2-40B4-BE49-F238E27FC236}">
                <a16:creationId xmlns:a16="http://schemas.microsoft.com/office/drawing/2014/main" id="{74CEEDA3-703D-287F-C479-BE39AC482B5B}"/>
              </a:ext>
            </a:extLst>
          </p:cNvPr>
          <p:cNvSpPr txBox="1"/>
          <p:nvPr/>
        </p:nvSpPr>
        <p:spPr>
          <a:xfrm rot="2186066">
            <a:off x="3980050" y="2862977"/>
            <a:ext cx="1087402" cy="307777"/>
          </a:xfrm>
          <a:prstGeom prst="rect">
            <a:avLst/>
          </a:prstGeom>
          <a:noFill/>
        </p:spPr>
        <p:txBody>
          <a:bodyPr wrap="square" rtlCol="0">
            <a:spAutoFit/>
          </a:bodyPr>
          <a:lstStyle/>
          <a:p>
            <a:r>
              <a:rPr lang="vi-VN" sz="1400" dirty="0"/>
              <a:t>12 hải lí</a:t>
            </a:r>
            <a:endParaRPr lang="en-US" sz="1400" dirty="0"/>
          </a:p>
        </p:txBody>
      </p:sp>
      <p:sp>
        <p:nvSpPr>
          <p:cNvPr id="81" name="TextBox 80">
            <a:extLst>
              <a:ext uri="{FF2B5EF4-FFF2-40B4-BE49-F238E27FC236}">
                <a16:creationId xmlns:a16="http://schemas.microsoft.com/office/drawing/2014/main" id="{208217A4-E5AD-FAE6-F006-6D9AA19782F5}"/>
              </a:ext>
            </a:extLst>
          </p:cNvPr>
          <p:cNvSpPr txBox="1"/>
          <p:nvPr/>
        </p:nvSpPr>
        <p:spPr>
          <a:xfrm rot="2093946">
            <a:off x="4300136" y="3726690"/>
            <a:ext cx="1087402" cy="307777"/>
          </a:xfrm>
          <a:prstGeom prst="rect">
            <a:avLst/>
          </a:prstGeom>
          <a:noFill/>
        </p:spPr>
        <p:txBody>
          <a:bodyPr wrap="square" rtlCol="0">
            <a:spAutoFit/>
          </a:bodyPr>
          <a:lstStyle/>
          <a:p>
            <a:r>
              <a:rPr lang="vi-VN" sz="1400" dirty="0"/>
              <a:t>12 hải lí</a:t>
            </a:r>
            <a:endParaRPr lang="en-US" sz="1400" dirty="0"/>
          </a:p>
        </p:txBody>
      </p:sp>
      <p:sp>
        <p:nvSpPr>
          <p:cNvPr id="82" name="TextBox 81">
            <a:extLst>
              <a:ext uri="{FF2B5EF4-FFF2-40B4-BE49-F238E27FC236}">
                <a16:creationId xmlns:a16="http://schemas.microsoft.com/office/drawing/2014/main" id="{BEA5E30B-405D-8780-53E4-C69C71426E68}"/>
              </a:ext>
            </a:extLst>
          </p:cNvPr>
          <p:cNvSpPr txBox="1"/>
          <p:nvPr/>
        </p:nvSpPr>
        <p:spPr>
          <a:xfrm rot="1713253">
            <a:off x="6180608" y="1592481"/>
            <a:ext cx="1087402" cy="307777"/>
          </a:xfrm>
          <a:prstGeom prst="rect">
            <a:avLst/>
          </a:prstGeom>
          <a:noFill/>
        </p:spPr>
        <p:txBody>
          <a:bodyPr wrap="square" rtlCol="0">
            <a:spAutoFit/>
          </a:bodyPr>
          <a:lstStyle/>
          <a:p>
            <a:r>
              <a:rPr lang="vi-VN" sz="1400" dirty="0"/>
              <a:t>188 hải lí</a:t>
            </a:r>
            <a:endParaRPr lang="en-US" sz="1400" dirty="0"/>
          </a:p>
        </p:txBody>
      </p:sp>
      <p:sp>
        <p:nvSpPr>
          <p:cNvPr id="83" name="TextBox 82">
            <a:extLst>
              <a:ext uri="{FF2B5EF4-FFF2-40B4-BE49-F238E27FC236}">
                <a16:creationId xmlns:a16="http://schemas.microsoft.com/office/drawing/2014/main" id="{0B9D1F68-F93E-8C54-6258-2E4958DF53B7}"/>
              </a:ext>
            </a:extLst>
          </p:cNvPr>
          <p:cNvSpPr txBox="1"/>
          <p:nvPr/>
        </p:nvSpPr>
        <p:spPr>
          <a:xfrm rot="1656731">
            <a:off x="6935071" y="2886128"/>
            <a:ext cx="1608669" cy="307777"/>
          </a:xfrm>
          <a:prstGeom prst="rect">
            <a:avLst/>
          </a:prstGeom>
          <a:noFill/>
        </p:spPr>
        <p:txBody>
          <a:bodyPr wrap="square" rtlCol="0">
            <a:spAutoFit/>
          </a:bodyPr>
          <a:lstStyle/>
          <a:p>
            <a:r>
              <a:rPr lang="vi-VN" sz="1400" dirty="0"/>
              <a:t>Từ 188-388 hải lí</a:t>
            </a:r>
            <a:endParaRPr lang="en-US" sz="1400" dirty="0"/>
          </a:p>
        </p:txBody>
      </p:sp>
      <p:sp>
        <p:nvSpPr>
          <p:cNvPr id="84" name="TextBox 83">
            <a:extLst>
              <a:ext uri="{FF2B5EF4-FFF2-40B4-BE49-F238E27FC236}">
                <a16:creationId xmlns:a16="http://schemas.microsoft.com/office/drawing/2014/main" id="{804D8DD0-A0B3-64D2-58C5-C2ADFBD7F910}"/>
              </a:ext>
            </a:extLst>
          </p:cNvPr>
          <p:cNvSpPr txBox="1"/>
          <p:nvPr/>
        </p:nvSpPr>
        <p:spPr>
          <a:xfrm rot="1713253">
            <a:off x="5783649" y="1364647"/>
            <a:ext cx="2205060" cy="307777"/>
          </a:xfrm>
          <a:prstGeom prst="rect">
            <a:avLst/>
          </a:prstGeom>
          <a:noFill/>
        </p:spPr>
        <p:txBody>
          <a:bodyPr wrap="square" rtlCol="0">
            <a:spAutoFit/>
          </a:bodyPr>
          <a:lstStyle/>
          <a:p>
            <a:pPr algn="ctr"/>
            <a:r>
              <a:rPr lang="vi-VN" sz="1400" dirty="0"/>
              <a:t>Vùng đặc quyền kinh tế</a:t>
            </a:r>
            <a:endParaRPr lang="en-US" sz="1400" dirty="0"/>
          </a:p>
        </p:txBody>
      </p:sp>
      <p:sp>
        <p:nvSpPr>
          <p:cNvPr id="85" name="TextBox 84">
            <a:extLst>
              <a:ext uri="{FF2B5EF4-FFF2-40B4-BE49-F238E27FC236}">
                <a16:creationId xmlns:a16="http://schemas.microsoft.com/office/drawing/2014/main" id="{2F0F474D-54BC-8083-BD3E-8132AD15BB69}"/>
              </a:ext>
            </a:extLst>
          </p:cNvPr>
          <p:cNvSpPr txBox="1"/>
          <p:nvPr/>
        </p:nvSpPr>
        <p:spPr>
          <a:xfrm rot="1678571">
            <a:off x="7015497" y="2580420"/>
            <a:ext cx="1664211" cy="307777"/>
          </a:xfrm>
          <a:prstGeom prst="rect">
            <a:avLst/>
          </a:prstGeom>
          <a:noFill/>
        </p:spPr>
        <p:txBody>
          <a:bodyPr wrap="square" rtlCol="0">
            <a:spAutoFit/>
          </a:bodyPr>
          <a:lstStyle/>
          <a:p>
            <a:pPr algn="ctr"/>
            <a:r>
              <a:rPr lang="vi-VN" sz="1400" dirty="0"/>
              <a:t>Thềm lục địa</a:t>
            </a:r>
            <a:endParaRPr lang="en-US" sz="1400" dirty="0"/>
          </a:p>
        </p:txBody>
      </p:sp>
      <p:sp>
        <p:nvSpPr>
          <p:cNvPr id="86" name="TextBox 85">
            <a:extLst>
              <a:ext uri="{FF2B5EF4-FFF2-40B4-BE49-F238E27FC236}">
                <a16:creationId xmlns:a16="http://schemas.microsoft.com/office/drawing/2014/main" id="{0F4B4E5E-15F6-04DA-208E-25BB7794162F}"/>
              </a:ext>
            </a:extLst>
          </p:cNvPr>
          <p:cNvSpPr txBox="1"/>
          <p:nvPr/>
        </p:nvSpPr>
        <p:spPr>
          <a:xfrm rot="2242526">
            <a:off x="2745269" y="2413536"/>
            <a:ext cx="1664211" cy="307777"/>
          </a:xfrm>
          <a:prstGeom prst="rect">
            <a:avLst/>
          </a:prstGeom>
          <a:noFill/>
        </p:spPr>
        <p:txBody>
          <a:bodyPr wrap="square" rtlCol="0">
            <a:spAutoFit/>
          </a:bodyPr>
          <a:lstStyle/>
          <a:p>
            <a:pPr algn="ctr"/>
            <a:r>
              <a:rPr lang="vi-VN" sz="1400" dirty="0"/>
              <a:t>Nội thủy</a:t>
            </a:r>
            <a:endParaRPr lang="en-US" sz="1400" dirty="0"/>
          </a:p>
        </p:txBody>
      </p:sp>
      <p:sp>
        <p:nvSpPr>
          <p:cNvPr id="87" name="TextBox 86">
            <a:extLst>
              <a:ext uri="{FF2B5EF4-FFF2-40B4-BE49-F238E27FC236}">
                <a16:creationId xmlns:a16="http://schemas.microsoft.com/office/drawing/2014/main" id="{96D4CE3F-16B9-51DE-769A-C4CD59EC900E}"/>
              </a:ext>
            </a:extLst>
          </p:cNvPr>
          <p:cNvSpPr txBox="1"/>
          <p:nvPr/>
        </p:nvSpPr>
        <p:spPr>
          <a:xfrm rot="18151395">
            <a:off x="4227008" y="2725986"/>
            <a:ext cx="2221155" cy="307777"/>
          </a:xfrm>
          <a:prstGeom prst="rect">
            <a:avLst/>
          </a:prstGeom>
          <a:noFill/>
        </p:spPr>
        <p:txBody>
          <a:bodyPr wrap="square" rtlCol="0">
            <a:spAutoFit/>
          </a:bodyPr>
          <a:lstStyle/>
          <a:p>
            <a:pPr algn="ctr"/>
            <a:r>
              <a:rPr lang="vi-VN" sz="1400" dirty="0"/>
              <a:t>Vùng tiếp giáp lãnh hải</a:t>
            </a:r>
            <a:endParaRPr lang="en-US" sz="1400" dirty="0"/>
          </a:p>
        </p:txBody>
      </p:sp>
      <p:sp>
        <p:nvSpPr>
          <p:cNvPr id="88" name="TextBox 87">
            <a:extLst>
              <a:ext uri="{FF2B5EF4-FFF2-40B4-BE49-F238E27FC236}">
                <a16:creationId xmlns:a16="http://schemas.microsoft.com/office/drawing/2014/main" id="{F2B28A9E-46B3-DB53-2544-236739137194}"/>
              </a:ext>
            </a:extLst>
          </p:cNvPr>
          <p:cNvSpPr txBox="1"/>
          <p:nvPr/>
        </p:nvSpPr>
        <p:spPr>
          <a:xfrm rot="18151395">
            <a:off x="4204475" y="2325454"/>
            <a:ext cx="1094560" cy="307777"/>
          </a:xfrm>
          <a:prstGeom prst="rect">
            <a:avLst/>
          </a:prstGeom>
          <a:noFill/>
        </p:spPr>
        <p:txBody>
          <a:bodyPr wrap="square" rtlCol="0">
            <a:spAutoFit/>
          </a:bodyPr>
          <a:lstStyle/>
          <a:p>
            <a:pPr algn="ctr"/>
            <a:r>
              <a:rPr lang="vi-VN" sz="1400" dirty="0"/>
              <a:t>Lãnh hải</a:t>
            </a:r>
            <a:endParaRPr lang="en-US" sz="1400" dirty="0"/>
          </a:p>
        </p:txBody>
      </p:sp>
      <p:sp>
        <p:nvSpPr>
          <p:cNvPr id="96" name="Heptagon 95">
            <a:extLst>
              <a:ext uri="{FF2B5EF4-FFF2-40B4-BE49-F238E27FC236}">
                <a16:creationId xmlns:a16="http://schemas.microsoft.com/office/drawing/2014/main" id="{BBFB32B5-E4D1-00A6-AAAF-CC3C948F8958}"/>
              </a:ext>
            </a:extLst>
          </p:cNvPr>
          <p:cNvSpPr/>
          <p:nvPr/>
        </p:nvSpPr>
        <p:spPr>
          <a:xfrm>
            <a:off x="1372420" y="5123097"/>
            <a:ext cx="235670" cy="235671"/>
          </a:xfrm>
          <a:prstGeom prst="heptagon">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dirty="0">
                <a:ln w="0"/>
                <a:solidFill>
                  <a:schemeClr val="tx1"/>
                </a:solidFill>
                <a:effectLst>
                  <a:outerShdw blurRad="38100" dist="19050" dir="2700000" algn="tl" rotWithShape="0">
                    <a:schemeClr val="dk1">
                      <a:alpha val="40000"/>
                    </a:schemeClr>
                  </a:outerShdw>
                </a:effectLst>
              </a:rPr>
              <a:t>1</a:t>
            </a:r>
            <a:endParaRPr lang="en-US" dirty="0">
              <a:ln w="0"/>
              <a:solidFill>
                <a:schemeClr val="tx1"/>
              </a:solidFill>
              <a:effectLst>
                <a:outerShdw blurRad="38100" dist="19050" dir="2700000" algn="tl" rotWithShape="0">
                  <a:schemeClr val="dk1">
                    <a:alpha val="40000"/>
                  </a:schemeClr>
                </a:outerShdw>
              </a:effectLst>
            </a:endParaRPr>
          </a:p>
        </p:txBody>
      </p:sp>
      <p:sp>
        <p:nvSpPr>
          <p:cNvPr id="97" name="Heptagon 96">
            <a:extLst>
              <a:ext uri="{FF2B5EF4-FFF2-40B4-BE49-F238E27FC236}">
                <a16:creationId xmlns:a16="http://schemas.microsoft.com/office/drawing/2014/main" id="{E58B2762-6134-01FF-85F0-49146597BE7F}"/>
              </a:ext>
            </a:extLst>
          </p:cNvPr>
          <p:cNvSpPr/>
          <p:nvPr/>
        </p:nvSpPr>
        <p:spPr>
          <a:xfrm>
            <a:off x="1998562" y="5123098"/>
            <a:ext cx="235670" cy="235671"/>
          </a:xfrm>
          <a:prstGeom prst="heptagon">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dirty="0">
                <a:ln w="0"/>
                <a:solidFill>
                  <a:schemeClr val="tx1"/>
                </a:solidFill>
                <a:effectLst>
                  <a:outerShdw blurRad="38100" dist="19050" dir="2700000" algn="tl" rotWithShape="0">
                    <a:schemeClr val="dk1">
                      <a:alpha val="40000"/>
                    </a:schemeClr>
                  </a:outerShdw>
                </a:effectLst>
              </a:rPr>
              <a:t>2</a:t>
            </a:r>
            <a:endParaRPr lang="en-US" dirty="0">
              <a:ln w="0"/>
              <a:solidFill>
                <a:schemeClr val="tx1"/>
              </a:solidFill>
              <a:effectLst>
                <a:outerShdw blurRad="38100" dist="19050" dir="2700000" algn="tl" rotWithShape="0">
                  <a:schemeClr val="dk1">
                    <a:alpha val="40000"/>
                  </a:schemeClr>
                </a:outerShdw>
              </a:effectLst>
            </a:endParaRPr>
          </a:p>
        </p:txBody>
      </p:sp>
      <p:sp>
        <p:nvSpPr>
          <p:cNvPr id="98" name="Heptagon 97">
            <a:extLst>
              <a:ext uri="{FF2B5EF4-FFF2-40B4-BE49-F238E27FC236}">
                <a16:creationId xmlns:a16="http://schemas.microsoft.com/office/drawing/2014/main" id="{655D8AA1-58C8-E585-EB3E-8BAD0A70E4A4}"/>
              </a:ext>
            </a:extLst>
          </p:cNvPr>
          <p:cNvSpPr/>
          <p:nvPr/>
        </p:nvSpPr>
        <p:spPr>
          <a:xfrm>
            <a:off x="3096044" y="5140165"/>
            <a:ext cx="235670" cy="235671"/>
          </a:xfrm>
          <a:prstGeom prst="heptagon">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dirty="0">
                <a:ln w="0"/>
                <a:solidFill>
                  <a:schemeClr val="tx1"/>
                </a:solidFill>
                <a:effectLst>
                  <a:outerShdw blurRad="38100" dist="19050" dir="2700000" algn="tl" rotWithShape="0">
                    <a:schemeClr val="dk1">
                      <a:alpha val="40000"/>
                    </a:schemeClr>
                  </a:outerShdw>
                </a:effectLst>
              </a:rPr>
              <a:t>3</a:t>
            </a:r>
            <a:endParaRPr lang="en-US" dirty="0">
              <a:ln w="0"/>
              <a:solidFill>
                <a:schemeClr val="tx1"/>
              </a:solidFill>
              <a:effectLst>
                <a:outerShdw blurRad="38100" dist="19050" dir="2700000" algn="tl" rotWithShape="0">
                  <a:schemeClr val="dk1">
                    <a:alpha val="40000"/>
                  </a:schemeClr>
                </a:outerShdw>
              </a:effectLst>
            </a:endParaRPr>
          </a:p>
        </p:txBody>
      </p:sp>
      <p:sp>
        <p:nvSpPr>
          <p:cNvPr id="99" name="Heptagon 98">
            <a:extLst>
              <a:ext uri="{FF2B5EF4-FFF2-40B4-BE49-F238E27FC236}">
                <a16:creationId xmlns:a16="http://schemas.microsoft.com/office/drawing/2014/main" id="{F101DBD4-8FF1-1EA7-0E78-AA538E56B952}"/>
              </a:ext>
            </a:extLst>
          </p:cNvPr>
          <p:cNvSpPr/>
          <p:nvPr/>
        </p:nvSpPr>
        <p:spPr>
          <a:xfrm>
            <a:off x="4145320" y="5132311"/>
            <a:ext cx="235670" cy="235671"/>
          </a:xfrm>
          <a:prstGeom prst="heptagon">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dirty="0">
                <a:ln w="0"/>
                <a:solidFill>
                  <a:schemeClr val="tx1"/>
                </a:solidFill>
                <a:effectLst>
                  <a:outerShdw blurRad="38100" dist="19050" dir="2700000" algn="tl" rotWithShape="0">
                    <a:schemeClr val="dk1">
                      <a:alpha val="40000"/>
                    </a:schemeClr>
                  </a:outerShdw>
                </a:effectLst>
              </a:rPr>
              <a:t>4</a:t>
            </a:r>
            <a:endParaRPr lang="en-US" dirty="0">
              <a:ln w="0"/>
              <a:solidFill>
                <a:schemeClr val="tx1"/>
              </a:solidFill>
              <a:effectLst>
                <a:outerShdw blurRad="38100" dist="19050" dir="2700000" algn="tl" rotWithShape="0">
                  <a:schemeClr val="dk1">
                    <a:alpha val="40000"/>
                  </a:schemeClr>
                </a:outerShdw>
              </a:effectLst>
            </a:endParaRPr>
          </a:p>
        </p:txBody>
      </p:sp>
      <p:sp>
        <p:nvSpPr>
          <p:cNvPr id="100" name="Heptagon 99">
            <a:extLst>
              <a:ext uri="{FF2B5EF4-FFF2-40B4-BE49-F238E27FC236}">
                <a16:creationId xmlns:a16="http://schemas.microsoft.com/office/drawing/2014/main" id="{DC2A40A4-DB32-65DE-B79F-2BF00D1F3EED}"/>
              </a:ext>
            </a:extLst>
          </p:cNvPr>
          <p:cNvSpPr/>
          <p:nvPr/>
        </p:nvSpPr>
        <p:spPr>
          <a:xfrm>
            <a:off x="6104614" y="5099286"/>
            <a:ext cx="235670" cy="235671"/>
          </a:xfrm>
          <a:prstGeom prst="heptagon">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dirty="0">
                <a:ln w="0"/>
                <a:solidFill>
                  <a:schemeClr val="tx1"/>
                </a:solidFill>
                <a:effectLst>
                  <a:outerShdw blurRad="38100" dist="19050" dir="2700000" algn="tl" rotWithShape="0">
                    <a:schemeClr val="dk1">
                      <a:alpha val="40000"/>
                    </a:schemeClr>
                  </a:outerShdw>
                </a:effectLst>
              </a:rPr>
              <a:t>5</a:t>
            </a:r>
            <a:endParaRPr lang="en-US" dirty="0">
              <a:ln w="0"/>
              <a:solidFill>
                <a:schemeClr val="tx1"/>
              </a:solidFill>
              <a:effectLst>
                <a:outerShdw blurRad="38100" dist="19050" dir="2700000" algn="tl" rotWithShape="0">
                  <a:schemeClr val="dk1">
                    <a:alpha val="40000"/>
                  </a:schemeClr>
                </a:outerShdw>
              </a:effectLst>
            </a:endParaRPr>
          </a:p>
        </p:txBody>
      </p:sp>
      <p:sp>
        <p:nvSpPr>
          <p:cNvPr id="101" name="Heptagon 100">
            <a:extLst>
              <a:ext uri="{FF2B5EF4-FFF2-40B4-BE49-F238E27FC236}">
                <a16:creationId xmlns:a16="http://schemas.microsoft.com/office/drawing/2014/main" id="{C57650CD-0DCB-E47A-DF16-BB4FBD87058A}"/>
              </a:ext>
            </a:extLst>
          </p:cNvPr>
          <p:cNvSpPr/>
          <p:nvPr/>
        </p:nvSpPr>
        <p:spPr>
          <a:xfrm>
            <a:off x="9205274" y="5114039"/>
            <a:ext cx="235670" cy="235671"/>
          </a:xfrm>
          <a:prstGeom prst="heptagon">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dirty="0">
                <a:ln w="0"/>
                <a:solidFill>
                  <a:schemeClr val="tx1"/>
                </a:solidFill>
                <a:effectLst>
                  <a:outerShdw blurRad="38100" dist="19050" dir="2700000" algn="tl" rotWithShape="0">
                    <a:schemeClr val="dk1">
                      <a:alpha val="40000"/>
                    </a:schemeClr>
                  </a:outerShdw>
                </a:effectLst>
              </a:rPr>
              <a:t>6</a:t>
            </a:r>
            <a:endParaRPr lang="en-US" dirty="0">
              <a:ln w="0"/>
              <a:solidFill>
                <a:schemeClr val="tx1"/>
              </a:solidFill>
              <a:effectLst>
                <a:outerShdw blurRad="38100" dist="19050" dir="2700000" algn="tl" rotWithShape="0">
                  <a:schemeClr val="dk1">
                    <a:alpha val="40000"/>
                  </a:schemeClr>
                </a:outerShdw>
              </a:effectLst>
            </a:endParaRPr>
          </a:p>
        </p:txBody>
      </p:sp>
      <p:sp>
        <p:nvSpPr>
          <p:cNvPr id="102" name="TextBox 101">
            <a:extLst>
              <a:ext uri="{FF2B5EF4-FFF2-40B4-BE49-F238E27FC236}">
                <a16:creationId xmlns:a16="http://schemas.microsoft.com/office/drawing/2014/main" id="{B128C10E-B9F8-7E0A-60AB-887F71F0EE46}"/>
              </a:ext>
            </a:extLst>
          </p:cNvPr>
          <p:cNvSpPr txBox="1"/>
          <p:nvPr/>
        </p:nvSpPr>
        <p:spPr>
          <a:xfrm>
            <a:off x="469882" y="5727868"/>
            <a:ext cx="6110800" cy="1015663"/>
          </a:xfrm>
          <a:prstGeom prst="rect">
            <a:avLst/>
          </a:prstGeom>
          <a:solidFill>
            <a:schemeClr val="accent2">
              <a:lumMod val="40000"/>
              <a:lumOff val="60000"/>
            </a:schemeClr>
          </a:solidFill>
        </p:spPr>
        <p:txBody>
          <a:bodyPr wrap="square" rtlCol="0">
            <a:spAutoFit/>
          </a:bodyPr>
          <a:lstStyle/>
          <a:p>
            <a:r>
              <a:rPr lang="vi-VN" sz="2000" dirty="0">
                <a:latin typeface="+mj-lt"/>
              </a:rPr>
              <a:t>1. Đường bờ biển</a:t>
            </a:r>
          </a:p>
          <a:p>
            <a:r>
              <a:rPr lang="vi-VN" sz="2000" dirty="0">
                <a:latin typeface="+mj-lt"/>
              </a:rPr>
              <a:t>2. Đường cơ sở</a:t>
            </a:r>
          </a:p>
          <a:p>
            <a:r>
              <a:rPr lang="vi-VN" sz="2000" dirty="0">
                <a:latin typeface="+mj-lt"/>
              </a:rPr>
              <a:t>3. Biên giới quốc gia trên biển (Ranh giới ngoài lãnh hải)</a:t>
            </a:r>
            <a:endParaRPr lang="en-US" sz="2000" dirty="0">
              <a:latin typeface="+mj-lt"/>
            </a:endParaRPr>
          </a:p>
        </p:txBody>
      </p:sp>
      <p:sp>
        <p:nvSpPr>
          <p:cNvPr id="103" name="TextBox 102">
            <a:extLst>
              <a:ext uri="{FF2B5EF4-FFF2-40B4-BE49-F238E27FC236}">
                <a16:creationId xmlns:a16="http://schemas.microsoft.com/office/drawing/2014/main" id="{B6916DC1-D752-F3FC-B50C-868A4356BBE8}"/>
              </a:ext>
            </a:extLst>
          </p:cNvPr>
          <p:cNvSpPr txBox="1"/>
          <p:nvPr/>
        </p:nvSpPr>
        <p:spPr>
          <a:xfrm>
            <a:off x="6580682" y="5727868"/>
            <a:ext cx="4706416" cy="1015663"/>
          </a:xfrm>
          <a:prstGeom prst="rect">
            <a:avLst/>
          </a:prstGeom>
          <a:solidFill>
            <a:schemeClr val="accent2">
              <a:lumMod val="40000"/>
              <a:lumOff val="60000"/>
            </a:schemeClr>
          </a:solidFill>
        </p:spPr>
        <p:txBody>
          <a:bodyPr wrap="square" rtlCol="0">
            <a:spAutoFit/>
          </a:bodyPr>
          <a:lstStyle/>
          <a:p>
            <a:r>
              <a:rPr lang="vi-VN" sz="2000" dirty="0">
                <a:latin typeface="+mj-lt"/>
              </a:rPr>
              <a:t>4. Ranh giới ngoài vùng tiếp giáp lãnh hải </a:t>
            </a:r>
          </a:p>
          <a:p>
            <a:r>
              <a:rPr lang="vi-VN" sz="2000" dirty="0">
                <a:latin typeface="+mj-lt"/>
              </a:rPr>
              <a:t>5. Ranh giới ngoài vùng đặc quyền kinh tế</a:t>
            </a:r>
          </a:p>
          <a:p>
            <a:r>
              <a:rPr lang="vi-VN" sz="2000" dirty="0">
                <a:latin typeface="+mj-lt"/>
              </a:rPr>
              <a:t>6. Ranh giới ngoài thềm lục địa</a:t>
            </a:r>
          </a:p>
        </p:txBody>
      </p:sp>
      <p:sp>
        <p:nvSpPr>
          <p:cNvPr id="105" name="TextBox 104">
            <a:extLst>
              <a:ext uri="{FF2B5EF4-FFF2-40B4-BE49-F238E27FC236}">
                <a16:creationId xmlns:a16="http://schemas.microsoft.com/office/drawing/2014/main" id="{B4A28764-CC26-2665-5E5A-53F0F5ADB6A9}"/>
              </a:ext>
            </a:extLst>
          </p:cNvPr>
          <p:cNvSpPr txBox="1"/>
          <p:nvPr/>
        </p:nvSpPr>
        <p:spPr>
          <a:xfrm>
            <a:off x="2822705" y="-12510"/>
            <a:ext cx="6698367" cy="769441"/>
          </a:xfrm>
          <a:prstGeom prst="rect">
            <a:avLst/>
          </a:prstGeom>
          <a:noFill/>
        </p:spPr>
        <p:txBody>
          <a:bodyPr wrap="square">
            <a:spAutoFit/>
          </a:bodyPr>
          <a:lstStyle/>
          <a:p>
            <a:pPr algn="ctr"/>
            <a:r>
              <a:rPr lang="vi-VN" sz="2200" dirty="0">
                <a:solidFill>
                  <a:srgbClr val="FF0000"/>
                </a:solidFill>
                <a:latin typeface="+mj-lt"/>
              </a:rPr>
              <a:t>Sơ đồ các vùng biển thuộc chủ quyền, quyền chủ quyền và quyền tài phán quốc gia của Việt Nam</a:t>
            </a:r>
            <a:endParaRPr lang="en-US" sz="2200" dirty="0">
              <a:solidFill>
                <a:srgbClr val="FF0000"/>
              </a:solidFill>
              <a:latin typeface="+mj-lt"/>
            </a:endParaRPr>
          </a:p>
        </p:txBody>
      </p:sp>
    </p:spTree>
    <p:extLst>
      <p:ext uri="{BB962C8B-B14F-4D97-AF65-F5344CB8AC3E}">
        <p14:creationId xmlns:p14="http://schemas.microsoft.com/office/powerpoint/2010/main" val="2090744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p:val>
                                            <p:fltVal val="0"/>
                                          </p:val>
                                        </p:tav>
                                        <p:tav tm="100000">
                                          <p:val>
                                            <p:strVal val="#ppt_w"/>
                                          </p:val>
                                        </p:tav>
                                      </p:tavLst>
                                    </p:anim>
                                    <p:anim calcmode="lin" valueType="num">
                                      <p:cBhvr>
                                        <p:cTn id="15" dur="1000" fill="hold"/>
                                        <p:tgtEl>
                                          <p:spTgt spid="10"/>
                                        </p:tgtEl>
                                        <p:attrNameLst>
                                          <p:attrName>ppt_h</p:attrName>
                                        </p:attrNameLst>
                                      </p:cBhvr>
                                      <p:tavLst>
                                        <p:tav tm="0">
                                          <p:val>
                                            <p:fltVal val="0"/>
                                          </p:val>
                                        </p:tav>
                                        <p:tav tm="100000">
                                          <p:val>
                                            <p:strVal val="#ppt_h"/>
                                          </p:val>
                                        </p:tav>
                                      </p:tavLst>
                                    </p:anim>
                                    <p:anim calcmode="lin" valueType="num">
                                      <p:cBhvr>
                                        <p:cTn id="16" dur="1000" fill="hold"/>
                                        <p:tgtEl>
                                          <p:spTgt spid="10"/>
                                        </p:tgtEl>
                                        <p:attrNameLst>
                                          <p:attrName>style.rotation</p:attrName>
                                        </p:attrNameLst>
                                      </p:cBhvr>
                                      <p:tavLst>
                                        <p:tav tm="0">
                                          <p:val>
                                            <p:fltVal val="90"/>
                                          </p:val>
                                        </p:tav>
                                        <p:tav tm="100000">
                                          <p:val>
                                            <p:fltVal val="0"/>
                                          </p:val>
                                        </p:tav>
                                      </p:tavLst>
                                    </p:anim>
                                    <p:animEffect transition="in" filter="fade">
                                      <p:cBhvr>
                                        <p:cTn id="17" dur="1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96"/>
                                        </p:tgtEl>
                                        <p:attrNameLst>
                                          <p:attrName>style.visibility</p:attrName>
                                        </p:attrNameLst>
                                      </p:cBhvr>
                                      <p:to>
                                        <p:strVal val="visible"/>
                                      </p:to>
                                    </p:set>
                                    <p:anim calcmode="lin" valueType="num">
                                      <p:cBhvr additive="base">
                                        <p:cTn id="22" dur="500" fill="hold"/>
                                        <p:tgtEl>
                                          <p:spTgt spid="96"/>
                                        </p:tgtEl>
                                        <p:attrNameLst>
                                          <p:attrName>ppt_x</p:attrName>
                                        </p:attrNameLst>
                                      </p:cBhvr>
                                      <p:tavLst>
                                        <p:tav tm="0">
                                          <p:val>
                                            <p:strVal val="#ppt_x"/>
                                          </p:val>
                                        </p:tav>
                                        <p:tav tm="100000">
                                          <p:val>
                                            <p:strVal val="#ppt_x"/>
                                          </p:val>
                                        </p:tav>
                                      </p:tavLst>
                                    </p:anim>
                                    <p:anim calcmode="lin" valueType="num">
                                      <p:cBhvr additive="base">
                                        <p:cTn id="23"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1" presetClass="entr" presetSubtype="1" fill="hold" nodeType="clickEffect">
                                  <p:stCondLst>
                                    <p:cond delay="0"/>
                                  </p:stCondLst>
                                  <p:childTnLst>
                                    <p:set>
                                      <p:cBhvr>
                                        <p:cTn id="27" dur="1" fill="hold">
                                          <p:stCondLst>
                                            <p:cond delay="0"/>
                                          </p:stCondLst>
                                        </p:cTn>
                                        <p:tgtEl>
                                          <p:spTgt spid="102">
                                            <p:txEl>
                                              <p:pRg st="0" end="0"/>
                                            </p:txEl>
                                          </p:spTgt>
                                        </p:tgtEl>
                                        <p:attrNameLst>
                                          <p:attrName>style.visibility</p:attrName>
                                        </p:attrNameLst>
                                      </p:cBhvr>
                                      <p:to>
                                        <p:strVal val="visible"/>
                                      </p:to>
                                    </p:set>
                                    <p:animEffect transition="in" filter="wheel(1)">
                                      <p:cBhvr>
                                        <p:cTn id="28" dur="2000"/>
                                        <p:tgtEl>
                                          <p:spTgt spid="102">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p:cTn id="33" dur="500" fill="hold"/>
                                        <p:tgtEl>
                                          <p:spTgt spid="12"/>
                                        </p:tgtEl>
                                        <p:attrNameLst>
                                          <p:attrName>ppt_w</p:attrName>
                                        </p:attrNameLst>
                                      </p:cBhvr>
                                      <p:tavLst>
                                        <p:tav tm="0">
                                          <p:val>
                                            <p:fltVal val="0"/>
                                          </p:val>
                                        </p:tav>
                                        <p:tav tm="100000">
                                          <p:val>
                                            <p:strVal val="#ppt_w"/>
                                          </p:val>
                                        </p:tav>
                                      </p:tavLst>
                                    </p:anim>
                                    <p:anim calcmode="lin" valueType="num">
                                      <p:cBhvr>
                                        <p:cTn id="34" dur="500" fill="hold"/>
                                        <p:tgtEl>
                                          <p:spTgt spid="12"/>
                                        </p:tgtEl>
                                        <p:attrNameLst>
                                          <p:attrName>ppt_h</p:attrName>
                                        </p:attrNameLst>
                                      </p:cBhvr>
                                      <p:tavLst>
                                        <p:tav tm="0">
                                          <p:val>
                                            <p:fltVal val="0"/>
                                          </p:val>
                                        </p:tav>
                                        <p:tav tm="100000">
                                          <p:val>
                                            <p:strVal val="#ppt_h"/>
                                          </p:val>
                                        </p:tav>
                                      </p:tavLst>
                                    </p:anim>
                                    <p:animEffect transition="in" filter="fade">
                                      <p:cBhvr>
                                        <p:cTn id="35" dur="500"/>
                                        <p:tgtEl>
                                          <p:spTgt spid="12"/>
                                        </p:tgtEl>
                                      </p:cBhvr>
                                    </p:animEffect>
                                  </p:childTnLst>
                                </p:cTn>
                              </p:par>
                              <p:par>
                                <p:cTn id="36" presetID="53" presetClass="entr" presetSubtype="16" fill="hold" nodeType="with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p:cTn id="38" dur="500" fill="hold"/>
                                        <p:tgtEl>
                                          <p:spTgt spid="14"/>
                                        </p:tgtEl>
                                        <p:attrNameLst>
                                          <p:attrName>ppt_w</p:attrName>
                                        </p:attrNameLst>
                                      </p:cBhvr>
                                      <p:tavLst>
                                        <p:tav tm="0">
                                          <p:val>
                                            <p:fltVal val="0"/>
                                          </p:val>
                                        </p:tav>
                                        <p:tav tm="100000">
                                          <p:val>
                                            <p:strVal val="#ppt_w"/>
                                          </p:val>
                                        </p:tav>
                                      </p:tavLst>
                                    </p:anim>
                                    <p:anim calcmode="lin" valueType="num">
                                      <p:cBhvr>
                                        <p:cTn id="39" dur="500" fill="hold"/>
                                        <p:tgtEl>
                                          <p:spTgt spid="14"/>
                                        </p:tgtEl>
                                        <p:attrNameLst>
                                          <p:attrName>ppt_h</p:attrName>
                                        </p:attrNameLst>
                                      </p:cBhvr>
                                      <p:tavLst>
                                        <p:tav tm="0">
                                          <p:val>
                                            <p:fltVal val="0"/>
                                          </p:val>
                                        </p:tav>
                                        <p:tav tm="100000">
                                          <p:val>
                                            <p:strVal val="#ppt_h"/>
                                          </p:val>
                                        </p:tav>
                                      </p:tavLst>
                                    </p:anim>
                                    <p:animEffect transition="in" filter="fade">
                                      <p:cBhvr>
                                        <p:cTn id="40" dur="500"/>
                                        <p:tgtEl>
                                          <p:spTgt spid="14"/>
                                        </p:tgtEl>
                                      </p:cBhvr>
                                    </p:animEffect>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97"/>
                                        </p:tgtEl>
                                        <p:attrNameLst>
                                          <p:attrName>style.visibility</p:attrName>
                                        </p:attrNameLst>
                                      </p:cBhvr>
                                      <p:to>
                                        <p:strVal val="visible"/>
                                      </p:to>
                                    </p:set>
                                    <p:animEffect transition="in" filter="fade">
                                      <p:cBhvr>
                                        <p:cTn id="45" dur="2000"/>
                                        <p:tgtEl>
                                          <p:spTgt spid="97"/>
                                        </p:tgtEl>
                                      </p:cBhvr>
                                    </p:animEffect>
                                    <p:anim calcmode="lin" valueType="num">
                                      <p:cBhvr>
                                        <p:cTn id="46" dur="2000" fill="hold"/>
                                        <p:tgtEl>
                                          <p:spTgt spid="97"/>
                                        </p:tgtEl>
                                        <p:attrNameLst>
                                          <p:attrName>ppt_w</p:attrName>
                                        </p:attrNameLst>
                                      </p:cBhvr>
                                      <p:tavLst>
                                        <p:tav tm="0" fmla="#ppt_w*sin(2.5*pi*$)">
                                          <p:val>
                                            <p:fltVal val="0"/>
                                          </p:val>
                                        </p:tav>
                                        <p:tav tm="100000">
                                          <p:val>
                                            <p:fltVal val="1"/>
                                          </p:val>
                                        </p:tav>
                                      </p:tavLst>
                                    </p:anim>
                                    <p:anim calcmode="lin" valueType="num">
                                      <p:cBhvr>
                                        <p:cTn id="47" dur="2000" fill="hold"/>
                                        <p:tgtEl>
                                          <p:spTgt spid="97"/>
                                        </p:tgtEl>
                                        <p:attrNameLst>
                                          <p:attrName>ppt_h</p:attrName>
                                        </p:attrNameLst>
                                      </p:cBhvr>
                                      <p:tavLst>
                                        <p:tav tm="0">
                                          <p:val>
                                            <p:strVal val="#ppt_h"/>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6" presetClass="entr" presetSubtype="16" fill="hold" nodeType="clickEffect">
                                  <p:stCondLst>
                                    <p:cond delay="0"/>
                                  </p:stCondLst>
                                  <p:childTnLst>
                                    <p:set>
                                      <p:cBhvr>
                                        <p:cTn id="51" dur="1" fill="hold">
                                          <p:stCondLst>
                                            <p:cond delay="0"/>
                                          </p:stCondLst>
                                        </p:cTn>
                                        <p:tgtEl>
                                          <p:spTgt spid="102">
                                            <p:txEl>
                                              <p:pRg st="1" end="1"/>
                                            </p:txEl>
                                          </p:spTgt>
                                        </p:tgtEl>
                                        <p:attrNameLst>
                                          <p:attrName>style.visibility</p:attrName>
                                        </p:attrNameLst>
                                      </p:cBhvr>
                                      <p:to>
                                        <p:strVal val="visible"/>
                                      </p:to>
                                    </p:set>
                                    <p:animEffect transition="in" filter="circle(in)">
                                      <p:cBhvr>
                                        <p:cTn id="52" dur="2000"/>
                                        <p:tgtEl>
                                          <p:spTgt spid="102">
                                            <p:txEl>
                                              <p:pRg st="1" end="1"/>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nodeType="click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p:cTn id="57" dur="500" fill="hold"/>
                                        <p:tgtEl>
                                          <p:spTgt spid="17"/>
                                        </p:tgtEl>
                                        <p:attrNameLst>
                                          <p:attrName>ppt_w</p:attrName>
                                        </p:attrNameLst>
                                      </p:cBhvr>
                                      <p:tavLst>
                                        <p:tav tm="0">
                                          <p:val>
                                            <p:fltVal val="0"/>
                                          </p:val>
                                        </p:tav>
                                        <p:tav tm="100000">
                                          <p:val>
                                            <p:strVal val="#ppt_w"/>
                                          </p:val>
                                        </p:tav>
                                      </p:tavLst>
                                    </p:anim>
                                    <p:anim calcmode="lin" valueType="num">
                                      <p:cBhvr>
                                        <p:cTn id="58" dur="500" fill="hold"/>
                                        <p:tgtEl>
                                          <p:spTgt spid="17"/>
                                        </p:tgtEl>
                                        <p:attrNameLst>
                                          <p:attrName>ppt_h</p:attrName>
                                        </p:attrNameLst>
                                      </p:cBhvr>
                                      <p:tavLst>
                                        <p:tav tm="0">
                                          <p:val>
                                            <p:fltVal val="0"/>
                                          </p:val>
                                        </p:tav>
                                        <p:tav tm="100000">
                                          <p:val>
                                            <p:strVal val="#ppt_h"/>
                                          </p:val>
                                        </p:tav>
                                      </p:tavLst>
                                    </p:anim>
                                    <p:animEffect transition="in" filter="fade">
                                      <p:cBhvr>
                                        <p:cTn id="59" dur="500"/>
                                        <p:tgtEl>
                                          <p:spTgt spid="17"/>
                                        </p:tgtEl>
                                      </p:cBhvr>
                                    </p:animEffect>
                                  </p:childTnLst>
                                </p:cTn>
                              </p:par>
                              <p:par>
                                <p:cTn id="60" presetID="53" presetClass="entr" presetSubtype="16" fill="hold" nodeType="with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childTnLst>
                    </p:cTn>
                  </p:par>
                  <p:par>
                    <p:cTn id="65" fill="hold">
                      <p:stCondLst>
                        <p:cond delay="indefinite"/>
                      </p:stCondLst>
                      <p:childTnLst>
                        <p:par>
                          <p:cTn id="66" fill="hold">
                            <p:stCondLst>
                              <p:cond delay="0"/>
                            </p:stCondLst>
                            <p:childTnLst>
                              <p:par>
                                <p:cTn id="67" presetID="45" presetClass="entr" presetSubtype="0" fill="hold" grpId="0" nodeType="clickEffect">
                                  <p:stCondLst>
                                    <p:cond delay="0"/>
                                  </p:stCondLst>
                                  <p:childTnLst>
                                    <p:set>
                                      <p:cBhvr>
                                        <p:cTn id="68" dur="1" fill="hold">
                                          <p:stCondLst>
                                            <p:cond delay="0"/>
                                          </p:stCondLst>
                                        </p:cTn>
                                        <p:tgtEl>
                                          <p:spTgt spid="98"/>
                                        </p:tgtEl>
                                        <p:attrNameLst>
                                          <p:attrName>style.visibility</p:attrName>
                                        </p:attrNameLst>
                                      </p:cBhvr>
                                      <p:to>
                                        <p:strVal val="visible"/>
                                      </p:to>
                                    </p:set>
                                    <p:animEffect transition="in" filter="fade">
                                      <p:cBhvr>
                                        <p:cTn id="69" dur="2000"/>
                                        <p:tgtEl>
                                          <p:spTgt spid="98"/>
                                        </p:tgtEl>
                                      </p:cBhvr>
                                    </p:animEffect>
                                    <p:anim calcmode="lin" valueType="num">
                                      <p:cBhvr>
                                        <p:cTn id="70" dur="2000" fill="hold"/>
                                        <p:tgtEl>
                                          <p:spTgt spid="98"/>
                                        </p:tgtEl>
                                        <p:attrNameLst>
                                          <p:attrName>ppt_w</p:attrName>
                                        </p:attrNameLst>
                                      </p:cBhvr>
                                      <p:tavLst>
                                        <p:tav tm="0" fmla="#ppt_w*sin(2.5*pi*$)">
                                          <p:val>
                                            <p:fltVal val="0"/>
                                          </p:val>
                                        </p:tav>
                                        <p:tav tm="100000">
                                          <p:val>
                                            <p:fltVal val="1"/>
                                          </p:val>
                                        </p:tav>
                                      </p:tavLst>
                                    </p:anim>
                                    <p:anim calcmode="lin" valueType="num">
                                      <p:cBhvr>
                                        <p:cTn id="71" dur="2000" fill="hold"/>
                                        <p:tgtEl>
                                          <p:spTgt spid="98"/>
                                        </p:tgtEl>
                                        <p:attrNameLst>
                                          <p:attrName>ppt_h</p:attrName>
                                        </p:attrNameLst>
                                      </p:cBhvr>
                                      <p:tavLst>
                                        <p:tav tm="0">
                                          <p:val>
                                            <p:strVal val="#ppt_h"/>
                                          </p:val>
                                        </p:tav>
                                        <p:tav tm="100000">
                                          <p:val>
                                            <p:strVal val="#ppt_h"/>
                                          </p:val>
                                        </p:tav>
                                      </p:tavLst>
                                    </p:anim>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nodeType="clickEffect">
                                  <p:stCondLst>
                                    <p:cond delay="0"/>
                                  </p:stCondLst>
                                  <p:childTnLst>
                                    <p:set>
                                      <p:cBhvr>
                                        <p:cTn id="75" dur="1" fill="hold">
                                          <p:stCondLst>
                                            <p:cond delay="0"/>
                                          </p:stCondLst>
                                        </p:cTn>
                                        <p:tgtEl>
                                          <p:spTgt spid="102">
                                            <p:txEl>
                                              <p:pRg st="2" end="2"/>
                                            </p:txEl>
                                          </p:spTgt>
                                        </p:tgtEl>
                                        <p:attrNameLst>
                                          <p:attrName>style.visibility</p:attrName>
                                        </p:attrNameLst>
                                      </p:cBhvr>
                                      <p:to>
                                        <p:strVal val="visible"/>
                                      </p:to>
                                    </p:set>
                                    <p:animEffect transition="in" filter="fade">
                                      <p:cBhvr>
                                        <p:cTn id="76" dur="1000"/>
                                        <p:tgtEl>
                                          <p:spTgt spid="102">
                                            <p:txEl>
                                              <p:pRg st="2" end="2"/>
                                            </p:txEl>
                                          </p:spTgt>
                                        </p:tgtEl>
                                      </p:cBhvr>
                                    </p:animEffect>
                                    <p:anim calcmode="lin" valueType="num">
                                      <p:cBhvr>
                                        <p:cTn id="77" dur="1000" fill="hold"/>
                                        <p:tgtEl>
                                          <p:spTgt spid="102">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10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53" presetClass="entr" presetSubtype="16" fill="hold" nodeType="clickEffect">
                                  <p:stCondLst>
                                    <p:cond delay="0"/>
                                  </p:stCondLst>
                                  <p:childTnLst>
                                    <p:set>
                                      <p:cBhvr>
                                        <p:cTn id="82" dur="1" fill="hold">
                                          <p:stCondLst>
                                            <p:cond delay="0"/>
                                          </p:stCondLst>
                                        </p:cTn>
                                        <p:tgtEl>
                                          <p:spTgt spid="22"/>
                                        </p:tgtEl>
                                        <p:attrNameLst>
                                          <p:attrName>style.visibility</p:attrName>
                                        </p:attrNameLst>
                                      </p:cBhvr>
                                      <p:to>
                                        <p:strVal val="visible"/>
                                      </p:to>
                                    </p:set>
                                    <p:anim calcmode="lin" valueType="num">
                                      <p:cBhvr>
                                        <p:cTn id="83" dur="500" fill="hold"/>
                                        <p:tgtEl>
                                          <p:spTgt spid="22"/>
                                        </p:tgtEl>
                                        <p:attrNameLst>
                                          <p:attrName>ppt_w</p:attrName>
                                        </p:attrNameLst>
                                      </p:cBhvr>
                                      <p:tavLst>
                                        <p:tav tm="0">
                                          <p:val>
                                            <p:fltVal val="0"/>
                                          </p:val>
                                        </p:tav>
                                        <p:tav tm="100000">
                                          <p:val>
                                            <p:strVal val="#ppt_w"/>
                                          </p:val>
                                        </p:tav>
                                      </p:tavLst>
                                    </p:anim>
                                    <p:anim calcmode="lin" valueType="num">
                                      <p:cBhvr>
                                        <p:cTn id="84" dur="500" fill="hold"/>
                                        <p:tgtEl>
                                          <p:spTgt spid="22"/>
                                        </p:tgtEl>
                                        <p:attrNameLst>
                                          <p:attrName>ppt_h</p:attrName>
                                        </p:attrNameLst>
                                      </p:cBhvr>
                                      <p:tavLst>
                                        <p:tav tm="0">
                                          <p:val>
                                            <p:fltVal val="0"/>
                                          </p:val>
                                        </p:tav>
                                        <p:tav tm="100000">
                                          <p:val>
                                            <p:strVal val="#ppt_h"/>
                                          </p:val>
                                        </p:tav>
                                      </p:tavLst>
                                    </p:anim>
                                    <p:animEffect transition="in" filter="fade">
                                      <p:cBhvr>
                                        <p:cTn id="85" dur="500"/>
                                        <p:tgtEl>
                                          <p:spTgt spid="22"/>
                                        </p:tgtEl>
                                      </p:cBhvr>
                                    </p:animEffect>
                                  </p:childTnLst>
                                </p:cTn>
                              </p:par>
                              <p:par>
                                <p:cTn id="86" presetID="53" presetClass="entr" presetSubtype="16" fill="hold" nodeType="with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p:cTn id="88" dur="500" fill="hold"/>
                                        <p:tgtEl>
                                          <p:spTgt spid="24"/>
                                        </p:tgtEl>
                                        <p:attrNameLst>
                                          <p:attrName>ppt_w</p:attrName>
                                        </p:attrNameLst>
                                      </p:cBhvr>
                                      <p:tavLst>
                                        <p:tav tm="0">
                                          <p:val>
                                            <p:fltVal val="0"/>
                                          </p:val>
                                        </p:tav>
                                        <p:tav tm="100000">
                                          <p:val>
                                            <p:strVal val="#ppt_w"/>
                                          </p:val>
                                        </p:tav>
                                      </p:tavLst>
                                    </p:anim>
                                    <p:anim calcmode="lin" valueType="num">
                                      <p:cBhvr>
                                        <p:cTn id="89" dur="500" fill="hold"/>
                                        <p:tgtEl>
                                          <p:spTgt spid="24"/>
                                        </p:tgtEl>
                                        <p:attrNameLst>
                                          <p:attrName>ppt_h</p:attrName>
                                        </p:attrNameLst>
                                      </p:cBhvr>
                                      <p:tavLst>
                                        <p:tav tm="0">
                                          <p:val>
                                            <p:fltVal val="0"/>
                                          </p:val>
                                        </p:tav>
                                        <p:tav tm="100000">
                                          <p:val>
                                            <p:strVal val="#ppt_h"/>
                                          </p:val>
                                        </p:tav>
                                      </p:tavLst>
                                    </p:anim>
                                    <p:animEffect transition="in" filter="fade">
                                      <p:cBhvr>
                                        <p:cTn id="90" dur="500"/>
                                        <p:tgtEl>
                                          <p:spTgt spid="24"/>
                                        </p:tgtEl>
                                      </p:cBhvr>
                                    </p:animEffect>
                                  </p:childTnLst>
                                </p:cTn>
                              </p:par>
                            </p:childTnLst>
                          </p:cTn>
                        </p:par>
                      </p:childTnLst>
                    </p:cTn>
                  </p:par>
                  <p:par>
                    <p:cTn id="91" fill="hold">
                      <p:stCondLst>
                        <p:cond delay="indefinite"/>
                      </p:stCondLst>
                      <p:childTnLst>
                        <p:par>
                          <p:cTn id="92" fill="hold">
                            <p:stCondLst>
                              <p:cond delay="0"/>
                            </p:stCondLst>
                            <p:childTnLst>
                              <p:par>
                                <p:cTn id="93" presetID="26" presetClass="entr" presetSubtype="0" fill="hold" grpId="0" nodeType="clickEffect">
                                  <p:stCondLst>
                                    <p:cond delay="0"/>
                                  </p:stCondLst>
                                  <p:childTnLst>
                                    <p:set>
                                      <p:cBhvr>
                                        <p:cTn id="94" dur="1" fill="hold">
                                          <p:stCondLst>
                                            <p:cond delay="0"/>
                                          </p:stCondLst>
                                        </p:cTn>
                                        <p:tgtEl>
                                          <p:spTgt spid="99"/>
                                        </p:tgtEl>
                                        <p:attrNameLst>
                                          <p:attrName>style.visibility</p:attrName>
                                        </p:attrNameLst>
                                      </p:cBhvr>
                                      <p:to>
                                        <p:strVal val="visible"/>
                                      </p:to>
                                    </p:set>
                                    <p:animEffect transition="in" filter="wipe(down)">
                                      <p:cBhvr>
                                        <p:cTn id="95" dur="580">
                                          <p:stCondLst>
                                            <p:cond delay="0"/>
                                          </p:stCondLst>
                                        </p:cTn>
                                        <p:tgtEl>
                                          <p:spTgt spid="99"/>
                                        </p:tgtEl>
                                      </p:cBhvr>
                                    </p:animEffect>
                                    <p:anim calcmode="lin" valueType="num">
                                      <p:cBhvr>
                                        <p:cTn id="96" dur="1822" tmFilter="0,0; 0.14,0.36; 0.43,0.73; 0.71,0.91; 1.0,1.0">
                                          <p:stCondLst>
                                            <p:cond delay="0"/>
                                          </p:stCondLst>
                                        </p:cTn>
                                        <p:tgtEl>
                                          <p:spTgt spid="99"/>
                                        </p:tgtEl>
                                        <p:attrNameLst>
                                          <p:attrName>ppt_x</p:attrName>
                                        </p:attrNameLst>
                                      </p:cBhvr>
                                      <p:tavLst>
                                        <p:tav tm="0">
                                          <p:val>
                                            <p:strVal val="#ppt_x-0.25"/>
                                          </p:val>
                                        </p:tav>
                                        <p:tav tm="100000">
                                          <p:val>
                                            <p:strVal val="#ppt_x"/>
                                          </p:val>
                                        </p:tav>
                                      </p:tavLst>
                                    </p:anim>
                                    <p:anim calcmode="lin" valueType="num">
                                      <p:cBhvr>
                                        <p:cTn id="97" dur="664" tmFilter="0.0,0.0; 0.25,0.07; 0.50,0.2; 0.75,0.467; 1.0,1.0">
                                          <p:stCondLst>
                                            <p:cond delay="0"/>
                                          </p:stCondLst>
                                        </p:cTn>
                                        <p:tgtEl>
                                          <p:spTgt spid="99"/>
                                        </p:tgtEl>
                                        <p:attrNameLst>
                                          <p:attrName>ppt_y</p:attrName>
                                        </p:attrNameLst>
                                      </p:cBhvr>
                                      <p:tavLst>
                                        <p:tav tm="0" fmla="#ppt_y-sin(pi*$)/3">
                                          <p:val>
                                            <p:fltVal val="0.5"/>
                                          </p:val>
                                        </p:tav>
                                        <p:tav tm="100000">
                                          <p:val>
                                            <p:fltVal val="1"/>
                                          </p:val>
                                        </p:tav>
                                      </p:tavLst>
                                    </p:anim>
                                    <p:anim calcmode="lin" valueType="num">
                                      <p:cBhvr>
                                        <p:cTn id="98" dur="664" tmFilter="0, 0; 0.125,0.2665; 0.25,0.4; 0.375,0.465; 0.5,0.5;  0.625,0.535; 0.75,0.6; 0.875,0.7335; 1,1">
                                          <p:stCondLst>
                                            <p:cond delay="664"/>
                                          </p:stCondLst>
                                        </p:cTn>
                                        <p:tgtEl>
                                          <p:spTgt spid="99"/>
                                        </p:tgtEl>
                                        <p:attrNameLst>
                                          <p:attrName>ppt_y</p:attrName>
                                        </p:attrNameLst>
                                      </p:cBhvr>
                                      <p:tavLst>
                                        <p:tav tm="0" fmla="#ppt_y-sin(pi*$)/9">
                                          <p:val>
                                            <p:fltVal val="0"/>
                                          </p:val>
                                        </p:tav>
                                        <p:tav tm="100000">
                                          <p:val>
                                            <p:fltVal val="1"/>
                                          </p:val>
                                        </p:tav>
                                      </p:tavLst>
                                    </p:anim>
                                    <p:anim calcmode="lin" valueType="num">
                                      <p:cBhvr>
                                        <p:cTn id="99" dur="332" tmFilter="0, 0; 0.125,0.2665; 0.25,0.4; 0.375,0.465; 0.5,0.5;  0.625,0.535; 0.75,0.6; 0.875,0.7335; 1,1">
                                          <p:stCondLst>
                                            <p:cond delay="1324"/>
                                          </p:stCondLst>
                                        </p:cTn>
                                        <p:tgtEl>
                                          <p:spTgt spid="99"/>
                                        </p:tgtEl>
                                        <p:attrNameLst>
                                          <p:attrName>ppt_y</p:attrName>
                                        </p:attrNameLst>
                                      </p:cBhvr>
                                      <p:tavLst>
                                        <p:tav tm="0" fmla="#ppt_y-sin(pi*$)/27">
                                          <p:val>
                                            <p:fltVal val="0"/>
                                          </p:val>
                                        </p:tav>
                                        <p:tav tm="100000">
                                          <p:val>
                                            <p:fltVal val="1"/>
                                          </p:val>
                                        </p:tav>
                                      </p:tavLst>
                                    </p:anim>
                                    <p:anim calcmode="lin" valueType="num">
                                      <p:cBhvr>
                                        <p:cTn id="100" dur="164" tmFilter="0, 0; 0.125,0.2665; 0.25,0.4; 0.375,0.465; 0.5,0.5;  0.625,0.535; 0.75,0.6; 0.875,0.7335; 1,1">
                                          <p:stCondLst>
                                            <p:cond delay="1656"/>
                                          </p:stCondLst>
                                        </p:cTn>
                                        <p:tgtEl>
                                          <p:spTgt spid="99"/>
                                        </p:tgtEl>
                                        <p:attrNameLst>
                                          <p:attrName>ppt_y</p:attrName>
                                        </p:attrNameLst>
                                      </p:cBhvr>
                                      <p:tavLst>
                                        <p:tav tm="0" fmla="#ppt_y-sin(pi*$)/81">
                                          <p:val>
                                            <p:fltVal val="0"/>
                                          </p:val>
                                        </p:tav>
                                        <p:tav tm="100000">
                                          <p:val>
                                            <p:fltVal val="1"/>
                                          </p:val>
                                        </p:tav>
                                      </p:tavLst>
                                    </p:anim>
                                    <p:animScale>
                                      <p:cBhvr>
                                        <p:cTn id="101" dur="26">
                                          <p:stCondLst>
                                            <p:cond delay="650"/>
                                          </p:stCondLst>
                                        </p:cTn>
                                        <p:tgtEl>
                                          <p:spTgt spid="99"/>
                                        </p:tgtEl>
                                      </p:cBhvr>
                                      <p:to x="100000" y="60000"/>
                                    </p:animScale>
                                    <p:animScale>
                                      <p:cBhvr>
                                        <p:cTn id="102" dur="166" decel="50000">
                                          <p:stCondLst>
                                            <p:cond delay="676"/>
                                          </p:stCondLst>
                                        </p:cTn>
                                        <p:tgtEl>
                                          <p:spTgt spid="99"/>
                                        </p:tgtEl>
                                      </p:cBhvr>
                                      <p:to x="100000" y="100000"/>
                                    </p:animScale>
                                    <p:animScale>
                                      <p:cBhvr>
                                        <p:cTn id="103" dur="26">
                                          <p:stCondLst>
                                            <p:cond delay="1312"/>
                                          </p:stCondLst>
                                        </p:cTn>
                                        <p:tgtEl>
                                          <p:spTgt spid="99"/>
                                        </p:tgtEl>
                                      </p:cBhvr>
                                      <p:to x="100000" y="80000"/>
                                    </p:animScale>
                                    <p:animScale>
                                      <p:cBhvr>
                                        <p:cTn id="104" dur="166" decel="50000">
                                          <p:stCondLst>
                                            <p:cond delay="1338"/>
                                          </p:stCondLst>
                                        </p:cTn>
                                        <p:tgtEl>
                                          <p:spTgt spid="99"/>
                                        </p:tgtEl>
                                      </p:cBhvr>
                                      <p:to x="100000" y="100000"/>
                                    </p:animScale>
                                    <p:animScale>
                                      <p:cBhvr>
                                        <p:cTn id="105" dur="26">
                                          <p:stCondLst>
                                            <p:cond delay="1642"/>
                                          </p:stCondLst>
                                        </p:cTn>
                                        <p:tgtEl>
                                          <p:spTgt spid="99"/>
                                        </p:tgtEl>
                                      </p:cBhvr>
                                      <p:to x="100000" y="90000"/>
                                    </p:animScale>
                                    <p:animScale>
                                      <p:cBhvr>
                                        <p:cTn id="106" dur="166" decel="50000">
                                          <p:stCondLst>
                                            <p:cond delay="1668"/>
                                          </p:stCondLst>
                                        </p:cTn>
                                        <p:tgtEl>
                                          <p:spTgt spid="99"/>
                                        </p:tgtEl>
                                      </p:cBhvr>
                                      <p:to x="100000" y="100000"/>
                                    </p:animScale>
                                    <p:animScale>
                                      <p:cBhvr>
                                        <p:cTn id="107" dur="26">
                                          <p:stCondLst>
                                            <p:cond delay="1808"/>
                                          </p:stCondLst>
                                        </p:cTn>
                                        <p:tgtEl>
                                          <p:spTgt spid="99"/>
                                        </p:tgtEl>
                                      </p:cBhvr>
                                      <p:to x="100000" y="95000"/>
                                    </p:animScale>
                                    <p:animScale>
                                      <p:cBhvr>
                                        <p:cTn id="108" dur="166" decel="50000">
                                          <p:stCondLst>
                                            <p:cond delay="1834"/>
                                          </p:stCondLst>
                                        </p:cTn>
                                        <p:tgtEl>
                                          <p:spTgt spid="99"/>
                                        </p:tgtEl>
                                      </p:cBhvr>
                                      <p:to x="100000" y="100000"/>
                                    </p:animScale>
                                  </p:childTnLst>
                                </p:cTn>
                              </p:par>
                            </p:childTnLst>
                          </p:cTn>
                        </p:par>
                      </p:childTnLst>
                    </p:cTn>
                  </p:par>
                  <p:par>
                    <p:cTn id="109" fill="hold">
                      <p:stCondLst>
                        <p:cond delay="indefinite"/>
                      </p:stCondLst>
                      <p:childTnLst>
                        <p:par>
                          <p:cTn id="110" fill="hold">
                            <p:stCondLst>
                              <p:cond delay="0"/>
                            </p:stCondLst>
                            <p:childTnLst>
                              <p:par>
                                <p:cTn id="111" presetID="42" presetClass="entr" presetSubtype="0" fill="hold" nodeType="clickEffect">
                                  <p:stCondLst>
                                    <p:cond delay="0"/>
                                  </p:stCondLst>
                                  <p:childTnLst>
                                    <p:set>
                                      <p:cBhvr>
                                        <p:cTn id="112" dur="1" fill="hold">
                                          <p:stCondLst>
                                            <p:cond delay="0"/>
                                          </p:stCondLst>
                                        </p:cTn>
                                        <p:tgtEl>
                                          <p:spTgt spid="103">
                                            <p:txEl>
                                              <p:pRg st="0" end="0"/>
                                            </p:txEl>
                                          </p:spTgt>
                                        </p:tgtEl>
                                        <p:attrNameLst>
                                          <p:attrName>style.visibility</p:attrName>
                                        </p:attrNameLst>
                                      </p:cBhvr>
                                      <p:to>
                                        <p:strVal val="visible"/>
                                      </p:to>
                                    </p:set>
                                    <p:animEffect transition="in" filter="fade">
                                      <p:cBhvr>
                                        <p:cTn id="113" dur="1000"/>
                                        <p:tgtEl>
                                          <p:spTgt spid="103">
                                            <p:txEl>
                                              <p:pRg st="0" end="0"/>
                                            </p:txEl>
                                          </p:spTgt>
                                        </p:tgtEl>
                                      </p:cBhvr>
                                    </p:animEffect>
                                    <p:anim calcmode="lin" valueType="num">
                                      <p:cBhvr>
                                        <p:cTn id="114" dur="1000" fill="hold"/>
                                        <p:tgtEl>
                                          <p:spTgt spid="103">
                                            <p:txEl>
                                              <p:pRg st="0" end="0"/>
                                            </p:txEl>
                                          </p:spTgt>
                                        </p:tgtEl>
                                        <p:attrNameLst>
                                          <p:attrName>ppt_x</p:attrName>
                                        </p:attrNameLst>
                                      </p:cBhvr>
                                      <p:tavLst>
                                        <p:tav tm="0">
                                          <p:val>
                                            <p:strVal val="#ppt_x"/>
                                          </p:val>
                                        </p:tav>
                                        <p:tav tm="100000">
                                          <p:val>
                                            <p:strVal val="#ppt_x"/>
                                          </p:val>
                                        </p:tav>
                                      </p:tavLst>
                                    </p:anim>
                                    <p:anim calcmode="lin" valueType="num">
                                      <p:cBhvr>
                                        <p:cTn id="115" dur="1000" fill="hold"/>
                                        <p:tgtEl>
                                          <p:spTgt spid="10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16" fill="hold">
                      <p:stCondLst>
                        <p:cond delay="indefinite"/>
                      </p:stCondLst>
                      <p:childTnLst>
                        <p:par>
                          <p:cTn id="117" fill="hold">
                            <p:stCondLst>
                              <p:cond delay="0"/>
                            </p:stCondLst>
                            <p:childTnLst>
                              <p:par>
                                <p:cTn id="118" presetID="53" presetClass="entr" presetSubtype="16" fill="hold" nodeType="clickEffect">
                                  <p:stCondLst>
                                    <p:cond delay="0"/>
                                  </p:stCondLst>
                                  <p:childTnLst>
                                    <p:set>
                                      <p:cBhvr>
                                        <p:cTn id="119" dur="1" fill="hold">
                                          <p:stCondLst>
                                            <p:cond delay="0"/>
                                          </p:stCondLst>
                                        </p:cTn>
                                        <p:tgtEl>
                                          <p:spTgt spid="29"/>
                                        </p:tgtEl>
                                        <p:attrNameLst>
                                          <p:attrName>style.visibility</p:attrName>
                                        </p:attrNameLst>
                                      </p:cBhvr>
                                      <p:to>
                                        <p:strVal val="visible"/>
                                      </p:to>
                                    </p:set>
                                    <p:anim calcmode="lin" valueType="num">
                                      <p:cBhvr>
                                        <p:cTn id="120" dur="500" fill="hold"/>
                                        <p:tgtEl>
                                          <p:spTgt spid="29"/>
                                        </p:tgtEl>
                                        <p:attrNameLst>
                                          <p:attrName>ppt_w</p:attrName>
                                        </p:attrNameLst>
                                      </p:cBhvr>
                                      <p:tavLst>
                                        <p:tav tm="0">
                                          <p:val>
                                            <p:fltVal val="0"/>
                                          </p:val>
                                        </p:tav>
                                        <p:tav tm="100000">
                                          <p:val>
                                            <p:strVal val="#ppt_w"/>
                                          </p:val>
                                        </p:tav>
                                      </p:tavLst>
                                    </p:anim>
                                    <p:anim calcmode="lin" valueType="num">
                                      <p:cBhvr>
                                        <p:cTn id="121" dur="500" fill="hold"/>
                                        <p:tgtEl>
                                          <p:spTgt spid="29"/>
                                        </p:tgtEl>
                                        <p:attrNameLst>
                                          <p:attrName>ppt_h</p:attrName>
                                        </p:attrNameLst>
                                      </p:cBhvr>
                                      <p:tavLst>
                                        <p:tav tm="0">
                                          <p:val>
                                            <p:fltVal val="0"/>
                                          </p:val>
                                        </p:tav>
                                        <p:tav tm="100000">
                                          <p:val>
                                            <p:strVal val="#ppt_h"/>
                                          </p:val>
                                        </p:tav>
                                      </p:tavLst>
                                    </p:anim>
                                    <p:animEffect transition="in" filter="fade">
                                      <p:cBhvr>
                                        <p:cTn id="122" dur="500"/>
                                        <p:tgtEl>
                                          <p:spTgt spid="29"/>
                                        </p:tgtEl>
                                      </p:cBhvr>
                                    </p:animEffect>
                                  </p:childTnLst>
                                </p:cTn>
                              </p:par>
                              <p:par>
                                <p:cTn id="123" presetID="53" presetClass="entr" presetSubtype="16" fill="hold" nodeType="withEffect">
                                  <p:stCondLst>
                                    <p:cond delay="0"/>
                                  </p:stCondLst>
                                  <p:childTnLst>
                                    <p:set>
                                      <p:cBhvr>
                                        <p:cTn id="124" dur="1" fill="hold">
                                          <p:stCondLst>
                                            <p:cond delay="0"/>
                                          </p:stCondLst>
                                        </p:cTn>
                                        <p:tgtEl>
                                          <p:spTgt spid="30"/>
                                        </p:tgtEl>
                                        <p:attrNameLst>
                                          <p:attrName>style.visibility</p:attrName>
                                        </p:attrNameLst>
                                      </p:cBhvr>
                                      <p:to>
                                        <p:strVal val="visible"/>
                                      </p:to>
                                    </p:set>
                                    <p:anim calcmode="lin" valueType="num">
                                      <p:cBhvr>
                                        <p:cTn id="125" dur="500" fill="hold"/>
                                        <p:tgtEl>
                                          <p:spTgt spid="30"/>
                                        </p:tgtEl>
                                        <p:attrNameLst>
                                          <p:attrName>ppt_w</p:attrName>
                                        </p:attrNameLst>
                                      </p:cBhvr>
                                      <p:tavLst>
                                        <p:tav tm="0">
                                          <p:val>
                                            <p:fltVal val="0"/>
                                          </p:val>
                                        </p:tav>
                                        <p:tav tm="100000">
                                          <p:val>
                                            <p:strVal val="#ppt_w"/>
                                          </p:val>
                                        </p:tav>
                                      </p:tavLst>
                                    </p:anim>
                                    <p:anim calcmode="lin" valueType="num">
                                      <p:cBhvr>
                                        <p:cTn id="126" dur="500" fill="hold"/>
                                        <p:tgtEl>
                                          <p:spTgt spid="30"/>
                                        </p:tgtEl>
                                        <p:attrNameLst>
                                          <p:attrName>ppt_h</p:attrName>
                                        </p:attrNameLst>
                                      </p:cBhvr>
                                      <p:tavLst>
                                        <p:tav tm="0">
                                          <p:val>
                                            <p:fltVal val="0"/>
                                          </p:val>
                                        </p:tav>
                                        <p:tav tm="100000">
                                          <p:val>
                                            <p:strVal val="#ppt_h"/>
                                          </p:val>
                                        </p:tav>
                                      </p:tavLst>
                                    </p:anim>
                                    <p:animEffect transition="in" filter="fade">
                                      <p:cBhvr>
                                        <p:cTn id="127" dur="500"/>
                                        <p:tgtEl>
                                          <p:spTgt spid="30"/>
                                        </p:tgtEl>
                                      </p:cBhvr>
                                    </p:animEffect>
                                  </p:childTnLst>
                                </p:cTn>
                              </p:par>
                            </p:childTnLst>
                          </p:cTn>
                        </p:par>
                      </p:childTnLst>
                    </p:cTn>
                  </p:par>
                  <p:par>
                    <p:cTn id="128" fill="hold">
                      <p:stCondLst>
                        <p:cond delay="indefinite"/>
                      </p:stCondLst>
                      <p:childTnLst>
                        <p:par>
                          <p:cTn id="129" fill="hold">
                            <p:stCondLst>
                              <p:cond delay="0"/>
                            </p:stCondLst>
                            <p:childTnLst>
                              <p:par>
                                <p:cTn id="130" presetID="26" presetClass="entr" presetSubtype="0" fill="hold" grpId="0" nodeType="clickEffect">
                                  <p:stCondLst>
                                    <p:cond delay="0"/>
                                  </p:stCondLst>
                                  <p:childTnLst>
                                    <p:set>
                                      <p:cBhvr>
                                        <p:cTn id="131" dur="1" fill="hold">
                                          <p:stCondLst>
                                            <p:cond delay="0"/>
                                          </p:stCondLst>
                                        </p:cTn>
                                        <p:tgtEl>
                                          <p:spTgt spid="100"/>
                                        </p:tgtEl>
                                        <p:attrNameLst>
                                          <p:attrName>style.visibility</p:attrName>
                                        </p:attrNameLst>
                                      </p:cBhvr>
                                      <p:to>
                                        <p:strVal val="visible"/>
                                      </p:to>
                                    </p:set>
                                    <p:animEffect transition="in" filter="wipe(down)">
                                      <p:cBhvr>
                                        <p:cTn id="132" dur="580">
                                          <p:stCondLst>
                                            <p:cond delay="0"/>
                                          </p:stCondLst>
                                        </p:cTn>
                                        <p:tgtEl>
                                          <p:spTgt spid="100"/>
                                        </p:tgtEl>
                                      </p:cBhvr>
                                    </p:animEffect>
                                    <p:anim calcmode="lin" valueType="num">
                                      <p:cBhvr>
                                        <p:cTn id="133" dur="1822" tmFilter="0,0; 0.14,0.36; 0.43,0.73; 0.71,0.91; 1.0,1.0">
                                          <p:stCondLst>
                                            <p:cond delay="0"/>
                                          </p:stCondLst>
                                        </p:cTn>
                                        <p:tgtEl>
                                          <p:spTgt spid="100"/>
                                        </p:tgtEl>
                                        <p:attrNameLst>
                                          <p:attrName>ppt_x</p:attrName>
                                        </p:attrNameLst>
                                      </p:cBhvr>
                                      <p:tavLst>
                                        <p:tav tm="0">
                                          <p:val>
                                            <p:strVal val="#ppt_x-0.25"/>
                                          </p:val>
                                        </p:tav>
                                        <p:tav tm="100000">
                                          <p:val>
                                            <p:strVal val="#ppt_x"/>
                                          </p:val>
                                        </p:tav>
                                      </p:tavLst>
                                    </p:anim>
                                    <p:anim calcmode="lin" valueType="num">
                                      <p:cBhvr>
                                        <p:cTn id="134" dur="664" tmFilter="0.0,0.0; 0.25,0.07; 0.50,0.2; 0.75,0.467; 1.0,1.0">
                                          <p:stCondLst>
                                            <p:cond delay="0"/>
                                          </p:stCondLst>
                                        </p:cTn>
                                        <p:tgtEl>
                                          <p:spTgt spid="100"/>
                                        </p:tgtEl>
                                        <p:attrNameLst>
                                          <p:attrName>ppt_y</p:attrName>
                                        </p:attrNameLst>
                                      </p:cBhvr>
                                      <p:tavLst>
                                        <p:tav tm="0" fmla="#ppt_y-sin(pi*$)/3">
                                          <p:val>
                                            <p:fltVal val="0.5"/>
                                          </p:val>
                                        </p:tav>
                                        <p:tav tm="100000">
                                          <p:val>
                                            <p:fltVal val="1"/>
                                          </p:val>
                                        </p:tav>
                                      </p:tavLst>
                                    </p:anim>
                                    <p:anim calcmode="lin" valueType="num">
                                      <p:cBhvr>
                                        <p:cTn id="135" dur="664" tmFilter="0, 0; 0.125,0.2665; 0.25,0.4; 0.375,0.465; 0.5,0.5;  0.625,0.535; 0.75,0.6; 0.875,0.7335; 1,1">
                                          <p:stCondLst>
                                            <p:cond delay="664"/>
                                          </p:stCondLst>
                                        </p:cTn>
                                        <p:tgtEl>
                                          <p:spTgt spid="100"/>
                                        </p:tgtEl>
                                        <p:attrNameLst>
                                          <p:attrName>ppt_y</p:attrName>
                                        </p:attrNameLst>
                                      </p:cBhvr>
                                      <p:tavLst>
                                        <p:tav tm="0" fmla="#ppt_y-sin(pi*$)/9">
                                          <p:val>
                                            <p:fltVal val="0"/>
                                          </p:val>
                                        </p:tav>
                                        <p:tav tm="100000">
                                          <p:val>
                                            <p:fltVal val="1"/>
                                          </p:val>
                                        </p:tav>
                                      </p:tavLst>
                                    </p:anim>
                                    <p:anim calcmode="lin" valueType="num">
                                      <p:cBhvr>
                                        <p:cTn id="136" dur="332" tmFilter="0, 0; 0.125,0.2665; 0.25,0.4; 0.375,0.465; 0.5,0.5;  0.625,0.535; 0.75,0.6; 0.875,0.7335; 1,1">
                                          <p:stCondLst>
                                            <p:cond delay="1324"/>
                                          </p:stCondLst>
                                        </p:cTn>
                                        <p:tgtEl>
                                          <p:spTgt spid="100"/>
                                        </p:tgtEl>
                                        <p:attrNameLst>
                                          <p:attrName>ppt_y</p:attrName>
                                        </p:attrNameLst>
                                      </p:cBhvr>
                                      <p:tavLst>
                                        <p:tav tm="0" fmla="#ppt_y-sin(pi*$)/27">
                                          <p:val>
                                            <p:fltVal val="0"/>
                                          </p:val>
                                        </p:tav>
                                        <p:tav tm="100000">
                                          <p:val>
                                            <p:fltVal val="1"/>
                                          </p:val>
                                        </p:tav>
                                      </p:tavLst>
                                    </p:anim>
                                    <p:anim calcmode="lin" valueType="num">
                                      <p:cBhvr>
                                        <p:cTn id="137" dur="164" tmFilter="0, 0; 0.125,0.2665; 0.25,0.4; 0.375,0.465; 0.5,0.5;  0.625,0.535; 0.75,0.6; 0.875,0.7335; 1,1">
                                          <p:stCondLst>
                                            <p:cond delay="1656"/>
                                          </p:stCondLst>
                                        </p:cTn>
                                        <p:tgtEl>
                                          <p:spTgt spid="100"/>
                                        </p:tgtEl>
                                        <p:attrNameLst>
                                          <p:attrName>ppt_y</p:attrName>
                                        </p:attrNameLst>
                                      </p:cBhvr>
                                      <p:tavLst>
                                        <p:tav tm="0" fmla="#ppt_y-sin(pi*$)/81">
                                          <p:val>
                                            <p:fltVal val="0"/>
                                          </p:val>
                                        </p:tav>
                                        <p:tav tm="100000">
                                          <p:val>
                                            <p:fltVal val="1"/>
                                          </p:val>
                                        </p:tav>
                                      </p:tavLst>
                                    </p:anim>
                                    <p:animScale>
                                      <p:cBhvr>
                                        <p:cTn id="138" dur="26">
                                          <p:stCondLst>
                                            <p:cond delay="650"/>
                                          </p:stCondLst>
                                        </p:cTn>
                                        <p:tgtEl>
                                          <p:spTgt spid="100"/>
                                        </p:tgtEl>
                                      </p:cBhvr>
                                      <p:to x="100000" y="60000"/>
                                    </p:animScale>
                                    <p:animScale>
                                      <p:cBhvr>
                                        <p:cTn id="139" dur="166" decel="50000">
                                          <p:stCondLst>
                                            <p:cond delay="676"/>
                                          </p:stCondLst>
                                        </p:cTn>
                                        <p:tgtEl>
                                          <p:spTgt spid="100"/>
                                        </p:tgtEl>
                                      </p:cBhvr>
                                      <p:to x="100000" y="100000"/>
                                    </p:animScale>
                                    <p:animScale>
                                      <p:cBhvr>
                                        <p:cTn id="140" dur="26">
                                          <p:stCondLst>
                                            <p:cond delay="1312"/>
                                          </p:stCondLst>
                                        </p:cTn>
                                        <p:tgtEl>
                                          <p:spTgt spid="100"/>
                                        </p:tgtEl>
                                      </p:cBhvr>
                                      <p:to x="100000" y="80000"/>
                                    </p:animScale>
                                    <p:animScale>
                                      <p:cBhvr>
                                        <p:cTn id="141" dur="166" decel="50000">
                                          <p:stCondLst>
                                            <p:cond delay="1338"/>
                                          </p:stCondLst>
                                        </p:cTn>
                                        <p:tgtEl>
                                          <p:spTgt spid="100"/>
                                        </p:tgtEl>
                                      </p:cBhvr>
                                      <p:to x="100000" y="100000"/>
                                    </p:animScale>
                                    <p:animScale>
                                      <p:cBhvr>
                                        <p:cTn id="142" dur="26">
                                          <p:stCondLst>
                                            <p:cond delay="1642"/>
                                          </p:stCondLst>
                                        </p:cTn>
                                        <p:tgtEl>
                                          <p:spTgt spid="100"/>
                                        </p:tgtEl>
                                      </p:cBhvr>
                                      <p:to x="100000" y="90000"/>
                                    </p:animScale>
                                    <p:animScale>
                                      <p:cBhvr>
                                        <p:cTn id="143" dur="166" decel="50000">
                                          <p:stCondLst>
                                            <p:cond delay="1668"/>
                                          </p:stCondLst>
                                        </p:cTn>
                                        <p:tgtEl>
                                          <p:spTgt spid="100"/>
                                        </p:tgtEl>
                                      </p:cBhvr>
                                      <p:to x="100000" y="100000"/>
                                    </p:animScale>
                                    <p:animScale>
                                      <p:cBhvr>
                                        <p:cTn id="144" dur="26">
                                          <p:stCondLst>
                                            <p:cond delay="1808"/>
                                          </p:stCondLst>
                                        </p:cTn>
                                        <p:tgtEl>
                                          <p:spTgt spid="100"/>
                                        </p:tgtEl>
                                      </p:cBhvr>
                                      <p:to x="100000" y="95000"/>
                                    </p:animScale>
                                    <p:animScale>
                                      <p:cBhvr>
                                        <p:cTn id="145" dur="166" decel="50000">
                                          <p:stCondLst>
                                            <p:cond delay="1834"/>
                                          </p:stCondLst>
                                        </p:cTn>
                                        <p:tgtEl>
                                          <p:spTgt spid="100"/>
                                        </p:tgtEl>
                                      </p:cBhvr>
                                      <p:to x="100000" y="100000"/>
                                    </p:animScale>
                                  </p:childTnLst>
                                </p:cTn>
                              </p:par>
                            </p:childTnLst>
                          </p:cTn>
                        </p:par>
                      </p:childTnLst>
                    </p:cTn>
                  </p:par>
                  <p:par>
                    <p:cTn id="146" fill="hold">
                      <p:stCondLst>
                        <p:cond delay="indefinite"/>
                      </p:stCondLst>
                      <p:childTnLst>
                        <p:par>
                          <p:cTn id="147" fill="hold">
                            <p:stCondLst>
                              <p:cond delay="0"/>
                            </p:stCondLst>
                            <p:childTnLst>
                              <p:par>
                                <p:cTn id="148" presetID="42" presetClass="entr" presetSubtype="0" fill="hold" nodeType="clickEffect">
                                  <p:stCondLst>
                                    <p:cond delay="0"/>
                                  </p:stCondLst>
                                  <p:childTnLst>
                                    <p:set>
                                      <p:cBhvr>
                                        <p:cTn id="149" dur="1" fill="hold">
                                          <p:stCondLst>
                                            <p:cond delay="0"/>
                                          </p:stCondLst>
                                        </p:cTn>
                                        <p:tgtEl>
                                          <p:spTgt spid="103">
                                            <p:txEl>
                                              <p:pRg st="1" end="1"/>
                                            </p:txEl>
                                          </p:spTgt>
                                        </p:tgtEl>
                                        <p:attrNameLst>
                                          <p:attrName>style.visibility</p:attrName>
                                        </p:attrNameLst>
                                      </p:cBhvr>
                                      <p:to>
                                        <p:strVal val="visible"/>
                                      </p:to>
                                    </p:set>
                                    <p:animEffect transition="in" filter="fade">
                                      <p:cBhvr>
                                        <p:cTn id="150" dur="1000"/>
                                        <p:tgtEl>
                                          <p:spTgt spid="103">
                                            <p:txEl>
                                              <p:pRg st="1" end="1"/>
                                            </p:txEl>
                                          </p:spTgt>
                                        </p:tgtEl>
                                      </p:cBhvr>
                                    </p:animEffect>
                                    <p:anim calcmode="lin" valueType="num">
                                      <p:cBhvr>
                                        <p:cTn id="151" dur="1000" fill="hold"/>
                                        <p:tgtEl>
                                          <p:spTgt spid="103">
                                            <p:txEl>
                                              <p:pRg st="1" end="1"/>
                                            </p:txEl>
                                          </p:spTgt>
                                        </p:tgtEl>
                                        <p:attrNameLst>
                                          <p:attrName>ppt_x</p:attrName>
                                        </p:attrNameLst>
                                      </p:cBhvr>
                                      <p:tavLst>
                                        <p:tav tm="0">
                                          <p:val>
                                            <p:strVal val="#ppt_x"/>
                                          </p:val>
                                        </p:tav>
                                        <p:tav tm="100000">
                                          <p:val>
                                            <p:strVal val="#ppt_x"/>
                                          </p:val>
                                        </p:tav>
                                      </p:tavLst>
                                    </p:anim>
                                    <p:anim calcmode="lin" valueType="num">
                                      <p:cBhvr>
                                        <p:cTn id="152" dur="1000" fill="hold"/>
                                        <p:tgtEl>
                                          <p:spTgt spid="10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53" presetClass="entr" presetSubtype="16" fill="hold" grpId="0" nodeType="clickEffect">
                                  <p:stCondLst>
                                    <p:cond delay="0"/>
                                  </p:stCondLst>
                                  <p:childTnLst>
                                    <p:set>
                                      <p:cBhvr>
                                        <p:cTn id="156" dur="1" fill="hold">
                                          <p:stCondLst>
                                            <p:cond delay="0"/>
                                          </p:stCondLst>
                                        </p:cTn>
                                        <p:tgtEl>
                                          <p:spTgt spid="51"/>
                                        </p:tgtEl>
                                        <p:attrNameLst>
                                          <p:attrName>style.visibility</p:attrName>
                                        </p:attrNameLst>
                                      </p:cBhvr>
                                      <p:to>
                                        <p:strVal val="visible"/>
                                      </p:to>
                                    </p:set>
                                    <p:anim calcmode="lin" valueType="num">
                                      <p:cBhvr>
                                        <p:cTn id="157" dur="500" fill="hold"/>
                                        <p:tgtEl>
                                          <p:spTgt spid="51"/>
                                        </p:tgtEl>
                                        <p:attrNameLst>
                                          <p:attrName>ppt_w</p:attrName>
                                        </p:attrNameLst>
                                      </p:cBhvr>
                                      <p:tavLst>
                                        <p:tav tm="0">
                                          <p:val>
                                            <p:fltVal val="0"/>
                                          </p:val>
                                        </p:tav>
                                        <p:tav tm="100000">
                                          <p:val>
                                            <p:strVal val="#ppt_w"/>
                                          </p:val>
                                        </p:tav>
                                      </p:tavLst>
                                    </p:anim>
                                    <p:anim calcmode="lin" valueType="num">
                                      <p:cBhvr>
                                        <p:cTn id="158" dur="500" fill="hold"/>
                                        <p:tgtEl>
                                          <p:spTgt spid="51"/>
                                        </p:tgtEl>
                                        <p:attrNameLst>
                                          <p:attrName>ppt_h</p:attrName>
                                        </p:attrNameLst>
                                      </p:cBhvr>
                                      <p:tavLst>
                                        <p:tav tm="0">
                                          <p:val>
                                            <p:fltVal val="0"/>
                                          </p:val>
                                        </p:tav>
                                        <p:tav tm="100000">
                                          <p:val>
                                            <p:strVal val="#ppt_h"/>
                                          </p:val>
                                        </p:tav>
                                      </p:tavLst>
                                    </p:anim>
                                    <p:animEffect transition="in" filter="fade">
                                      <p:cBhvr>
                                        <p:cTn id="159" dur="500"/>
                                        <p:tgtEl>
                                          <p:spTgt spid="51"/>
                                        </p:tgtEl>
                                      </p:cBhvr>
                                    </p:animEffect>
                                  </p:childTnLst>
                                </p:cTn>
                              </p:par>
                            </p:childTnLst>
                          </p:cTn>
                        </p:par>
                      </p:childTnLst>
                    </p:cTn>
                  </p:par>
                  <p:par>
                    <p:cTn id="160" fill="hold">
                      <p:stCondLst>
                        <p:cond delay="indefinite"/>
                      </p:stCondLst>
                      <p:childTnLst>
                        <p:par>
                          <p:cTn id="161" fill="hold">
                            <p:stCondLst>
                              <p:cond delay="0"/>
                            </p:stCondLst>
                            <p:childTnLst>
                              <p:par>
                                <p:cTn id="162" presetID="26" presetClass="entr" presetSubtype="0" fill="hold" grpId="0" nodeType="clickEffect">
                                  <p:stCondLst>
                                    <p:cond delay="0"/>
                                  </p:stCondLst>
                                  <p:childTnLst>
                                    <p:set>
                                      <p:cBhvr>
                                        <p:cTn id="163" dur="1" fill="hold">
                                          <p:stCondLst>
                                            <p:cond delay="0"/>
                                          </p:stCondLst>
                                        </p:cTn>
                                        <p:tgtEl>
                                          <p:spTgt spid="101"/>
                                        </p:tgtEl>
                                        <p:attrNameLst>
                                          <p:attrName>style.visibility</p:attrName>
                                        </p:attrNameLst>
                                      </p:cBhvr>
                                      <p:to>
                                        <p:strVal val="visible"/>
                                      </p:to>
                                    </p:set>
                                    <p:animEffect transition="in" filter="wipe(down)">
                                      <p:cBhvr>
                                        <p:cTn id="164" dur="580">
                                          <p:stCondLst>
                                            <p:cond delay="0"/>
                                          </p:stCondLst>
                                        </p:cTn>
                                        <p:tgtEl>
                                          <p:spTgt spid="101"/>
                                        </p:tgtEl>
                                      </p:cBhvr>
                                    </p:animEffect>
                                    <p:anim calcmode="lin" valueType="num">
                                      <p:cBhvr>
                                        <p:cTn id="165" dur="1822" tmFilter="0,0; 0.14,0.36; 0.43,0.73; 0.71,0.91; 1.0,1.0">
                                          <p:stCondLst>
                                            <p:cond delay="0"/>
                                          </p:stCondLst>
                                        </p:cTn>
                                        <p:tgtEl>
                                          <p:spTgt spid="101"/>
                                        </p:tgtEl>
                                        <p:attrNameLst>
                                          <p:attrName>ppt_x</p:attrName>
                                        </p:attrNameLst>
                                      </p:cBhvr>
                                      <p:tavLst>
                                        <p:tav tm="0">
                                          <p:val>
                                            <p:strVal val="#ppt_x-0.25"/>
                                          </p:val>
                                        </p:tav>
                                        <p:tav tm="100000">
                                          <p:val>
                                            <p:strVal val="#ppt_x"/>
                                          </p:val>
                                        </p:tav>
                                      </p:tavLst>
                                    </p:anim>
                                    <p:anim calcmode="lin" valueType="num">
                                      <p:cBhvr>
                                        <p:cTn id="166" dur="664" tmFilter="0.0,0.0; 0.25,0.07; 0.50,0.2; 0.75,0.467; 1.0,1.0">
                                          <p:stCondLst>
                                            <p:cond delay="0"/>
                                          </p:stCondLst>
                                        </p:cTn>
                                        <p:tgtEl>
                                          <p:spTgt spid="101"/>
                                        </p:tgtEl>
                                        <p:attrNameLst>
                                          <p:attrName>ppt_y</p:attrName>
                                        </p:attrNameLst>
                                      </p:cBhvr>
                                      <p:tavLst>
                                        <p:tav tm="0" fmla="#ppt_y-sin(pi*$)/3">
                                          <p:val>
                                            <p:fltVal val="0.5"/>
                                          </p:val>
                                        </p:tav>
                                        <p:tav tm="100000">
                                          <p:val>
                                            <p:fltVal val="1"/>
                                          </p:val>
                                        </p:tav>
                                      </p:tavLst>
                                    </p:anim>
                                    <p:anim calcmode="lin" valueType="num">
                                      <p:cBhvr>
                                        <p:cTn id="167" dur="664" tmFilter="0, 0; 0.125,0.2665; 0.25,0.4; 0.375,0.465; 0.5,0.5;  0.625,0.535; 0.75,0.6; 0.875,0.7335; 1,1">
                                          <p:stCondLst>
                                            <p:cond delay="664"/>
                                          </p:stCondLst>
                                        </p:cTn>
                                        <p:tgtEl>
                                          <p:spTgt spid="101"/>
                                        </p:tgtEl>
                                        <p:attrNameLst>
                                          <p:attrName>ppt_y</p:attrName>
                                        </p:attrNameLst>
                                      </p:cBhvr>
                                      <p:tavLst>
                                        <p:tav tm="0" fmla="#ppt_y-sin(pi*$)/9">
                                          <p:val>
                                            <p:fltVal val="0"/>
                                          </p:val>
                                        </p:tav>
                                        <p:tav tm="100000">
                                          <p:val>
                                            <p:fltVal val="1"/>
                                          </p:val>
                                        </p:tav>
                                      </p:tavLst>
                                    </p:anim>
                                    <p:anim calcmode="lin" valueType="num">
                                      <p:cBhvr>
                                        <p:cTn id="168" dur="332" tmFilter="0, 0; 0.125,0.2665; 0.25,0.4; 0.375,0.465; 0.5,0.5;  0.625,0.535; 0.75,0.6; 0.875,0.7335; 1,1">
                                          <p:stCondLst>
                                            <p:cond delay="1324"/>
                                          </p:stCondLst>
                                        </p:cTn>
                                        <p:tgtEl>
                                          <p:spTgt spid="101"/>
                                        </p:tgtEl>
                                        <p:attrNameLst>
                                          <p:attrName>ppt_y</p:attrName>
                                        </p:attrNameLst>
                                      </p:cBhvr>
                                      <p:tavLst>
                                        <p:tav tm="0" fmla="#ppt_y-sin(pi*$)/27">
                                          <p:val>
                                            <p:fltVal val="0"/>
                                          </p:val>
                                        </p:tav>
                                        <p:tav tm="100000">
                                          <p:val>
                                            <p:fltVal val="1"/>
                                          </p:val>
                                        </p:tav>
                                      </p:tavLst>
                                    </p:anim>
                                    <p:anim calcmode="lin" valueType="num">
                                      <p:cBhvr>
                                        <p:cTn id="169" dur="164" tmFilter="0, 0; 0.125,0.2665; 0.25,0.4; 0.375,0.465; 0.5,0.5;  0.625,0.535; 0.75,0.6; 0.875,0.7335; 1,1">
                                          <p:stCondLst>
                                            <p:cond delay="1656"/>
                                          </p:stCondLst>
                                        </p:cTn>
                                        <p:tgtEl>
                                          <p:spTgt spid="101"/>
                                        </p:tgtEl>
                                        <p:attrNameLst>
                                          <p:attrName>ppt_y</p:attrName>
                                        </p:attrNameLst>
                                      </p:cBhvr>
                                      <p:tavLst>
                                        <p:tav tm="0" fmla="#ppt_y-sin(pi*$)/81">
                                          <p:val>
                                            <p:fltVal val="0"/>
                                          </p:val>
                                        </p:tav>
                                        <p:tav tm="100000">
                                          <p:val>
                                            <p:fltVal val="1"/>
                                          </p:val>
                                        </p:tav>
                                      </p:tavLst>
                                    </p:anim>
                                    <p:animScale>
                                      <p:cBhvr>
                                        <p:cTn id="170" dur="26">
                                          <p:stCondLst>
                                            <p:cond delay="650"/>
                                          </p:stCondLst>
                                        </p:cTn>
                                        <p:tgtEl>
                                          <p:spTgt spid="101"/>
                                        </p:tgtEl>
                                      </p:cBhvr>
                                      <p:to x="100000" y="60000"/>
                                    </p:animScale>
                                    <p:animScale>
                                      <p:cBhvr>
                                        <p:cTn id="171" dur="166" decel="50000">
                                          <p:stCondLst>
                                            <p:cond delay="676"/>
                                          </p:stCondLst>
                                        </p:cTn>
                                        <p:tgtEl>
                                          <p:spTgt spid="101"/>
                                        </p:tgtEl>
                                      </p:cBhvr>
                                      <p:to x="100000" y="100000"/>
                                    </p:animScale>
                                    <p:animScale>
                                      <p:cBhvr>
                                        <p:cTn id="172" dur="26">
                                          <p:stCondLst>
                                            <p:cond delay="1312"/>
                                          </p:stCondLst>
                                        </p:cTn>
                                        <p:tgtEl>
                                          <p:spTgt spid="101"/>
                                        </p:tgtEl>
                                      </p:cBhvr>
                                      <p:to x="100000" y="80000"/>
                                    </p:animScale>
                                    <p:animScale>
                                      <p:cBhvr>
                                        <p:cTn id="173" dur="166" decel="50000">
                                          <p:stCondLst>
                                            <p:cond delay="1338"/>
                                          </p:stCondLst>
                                        </p:cTn>
                                        <p:tgtEl>
                                          <p:spTgt spid="101"/>
                                        </p:tgtEl>
                                      </p:cBhvr>
                                      <p:to x="100000" y="100000"/>
                                    </p:animScale>
                                    <p:animScale>
                                      <p:cBhvr>
                                        <p:cTn id="174" dur="26">
                                          <p:stCondLst>
                                            <p:cond delay="1642"/>
                                          </p:stCondLst>
                                        </p:cTn>
                                        <p:tgtEl>
                                          <p:spTgt spid="101"/>
                                        </p:tgtEl>
                                      </p:cBhvr>
                                      <p:to x="100000" y="90000"/>
                                    </p:animScale>
                                    <p:animScale>
                                      <p:cBhvr>
                                        <p:cTn id="175" dur="166" decel="50000">
                                          <p:stCondLst>
                                            <p:cond delay="1668"/>
                                          </p:stCondLst>
                                        </p:cTn>
                                        <p:tgtEl>
                                          <p:spTgt spid="101"/>
                                        </p:tgtEl>
                                      </p:cBhvr>
                                      <p:to x="100000" y="100000"/>
                                    </p:animScale>
                                    <p:animScale>
                                      <p:cBhvr>
                                        <p:cTn id="176" dur="26">
                                          <p:stCondLst>
                                            <p:cond delay="1808"/>
                                          </p:stCondLst>
                                        </p:cTn>
                                        <p:tgtEl>
                                          <p:spTgt spid="101"/>
                                        </p:tgtEl>
                                      </p:cBhvr>
                                      <p:to x="100000" y="95000"/>
                                    </p:animScale>
                                    <p:animScale>
                                      <p:cBhvr>
                                        <p:cTn id="177" dur="166" decel="50000">
                                          <p:stCondLst>
                                            <p:cond delay="1834"/>
                                          </p:stCondLst>
                                        </p:cTn>
                                        <p:tgtEl>
                                          <p:spTgt spid="101"/>
                                        </p:tgtEl>
                                      </p:cBhvr>
                                      <p:to x="100000" y="100000"/>
                                    </p:animScale>
                                  </p:childTnLst>
                                </p:cTn>
                              </p:par>
                            </p:childTnLst>
                          </p:cTn>
                        </p:par>
                      </p:childTnLst>
                    </p:cTn>
                  </p:par>
                  <p:par>
                    <p:cTn id="178" fill="hold">
                      <p:stCondLst>
                        <p:cond delay="indefinite"/>
                      </p:stCondLst>
                      <p:childTnLst>
                        <p:par>
                          <p:cTn id="179" fill="hold">
                            <p:stCondLst>
                              <p:cond delay="0"/>
                            </p:stCondLst>
                            <p:childTnLst>
                              <p:par>
                                <p:cTn id="180" presetID="6" presetClass="entr" presetSubtype="16" fill="hold" nodeType="clickEffect">
                                  <p:stCondLst>
                                    <p:cond delay="0"/>
                                  </p:stCondLst>
                                  <p:childTnLst>
                                    <p:set>
                                      <p:cBhvr>
                                        <p:cTn id="181" dur="1" fill="hold">
                                          <p:stCondLst>
                                            <p:cond delay="0"/>
                                          </p:stCondLst>
                                        </p:cTn>
                                        <p:tgtEl>
                                          <p:spTgt spid="103">
                                            <p:txEl>
                                              <p:pRg st="2" end="2"/>
                                            </p:txEl>
                                          </p:spTgt>
                                        </p:tgtEl>
                                        <p:attrNameLst>
                                          <p:attrName>style.visibility</p:attrName>
                                        </p:attrNameLst>
                                      </p:cBhvr>
                                      <p:to>
                                        <p:strVal val="visible"/>
                                      </p:to>
                                    </p:set>
                                    <p:animEffect transition="in" filter="circle(in)">
                                      <p:cBhvr>
                                        <p:cTn id="182" dur="2000"/>
                                        <p:tgtEl>
                                          <p:spTgt spid="103">
                                            <p:txEl>
                                              <p:pRg st="2" end="2"/>
                                            </p:txEl>
                                          </p:spTgt>
                                        </p:tgtEl>
                                      </p:cBhvr>
                                    </p:animEffect>
                                  </p:childTnLst>
                                </p:cTn>
                              </p:par>
                            </p:childTnLst>
                          </p:cTn>
                        </p:par>
                      </p:childTnLst>
                    </p:cTn>
                  </p:par>
                  <p:par>
                    <p:cTn id="183" fill="hold">
                      <p:stCondLst>
                        <p:cond delay="indefinite"/>
                      </p:stCondLst>
                      <p:childTnLst>
                        <p:par>
                          <p:cTn id="184" fill="hold">
                            <p:stCondLst>
                              <p:cond delay="0"/>
                            </p:stCondLst>
                            <p:childTnLst>
                              <p:par>
                                <p:cTn id="185" presetID="53" presetClass="entr" presetSubtype="16" fill="hold" nodeType="clickEffect">
                                  <p:stCondLst>
                                    <p:cond delay="0"/>
                                  </p:stCondLst>
                                  <p:childTnLst>
                                    <p:set>
                                      <p:cBhvr>
                                        <p:cTn id="186" dur="1" fill="hold">
                                          <p:stCondLst>
                                            <p:cond delay="0"/>
                                          </p:stCondLst>
                                        </p:cTn>
                                        <p:tgtEl>
                                          <p:spTgt spid="53"/>
                                        </p:tgtEl>
                                        <p:attrNameLst>
                                          <p:attrName>style.visibility</p:attrName>
                                        </p:attrNameLst>
                                      </p:cBhvr>
                                      <p:to>
                                        <p:strVal val="visible"/>
                                      </p:to>
                                    </p:set>
                                    <p:anim calcmode="lin" valueType="num">
                                      <p:cBhvr>
                                        <p:cTn id="187" dur="500" fill="hold"/>
                                        <p:tgtEl>
                                          <p:spTgt spid="53"/>
                                        </p:tgtEl>
                                        <p:attrNameLst>
                                          <p:attrName>ppt_w</p:attrName>
                                        </p:attrNameLst>
                                      </p:cBhvr>
                                      <p:tavLst>
                                        <p:tav tm="0">
                                          <p:val>
                                            <p:fltVal val="0"/>
                                          </p:val>
                                        </p:tav>
                                        <p:tav tm="100000">
                                          <p:val>
                                            <p:strVal val="#ppt_w"/>
                                          </p:val>
                                        </p:tav>
                                      </p:tavLst>
                                    </p:anim>
                                    <p:anim calcmode="lin" valueType="num">
                                      <p:cBhvr>
                                        <p:cTn id="188" dur="500" fill="hold"/>
                                        <p:tgtEl>
                                          <p:spTgt spid="53"/>
                                        </p:tgtEl>
                                        <p:attrNameLst>
                                          <p:attrName>ppt_h</p:attrName>
                                        </p:attrNameLst>
                                      </p:cBhvr>
                                      <p:tavLst>
                                        <p:tav tm="0">
                                          <p:val>
                                            <p:fltVal val="0"/>
                                          </p:val>
                                        </p:tav>
                                        <p:tav tm="100000">
                                          <p:val>
                                            <p:strVal val="#ppt_h"/>
                                          </p:val>
                                        </p:tav>
                                      </p:tavLst>
                                    </p:anim>
                                    <p:animEffect transition="in" filter="fade">
                                      <p:cBhvr>
                                        <p:cTn id="189" dur="500"/>
                                        <p:tgtEl>
                                          <p:spTgt spid="53"/>
                                        </p:tgtEl>
                                      </p:cBhvr>
                                    </p:animEffect>
                                  </p:childTnLst>
                                </p:cTn>
                              </p:par>
                            </p:childTnLst>
                          </p:cTn>
                        </p:par>
                      </p:childTnLst>
                    </p:cTn>
                  </p:par>
                  <p:par>
                    <p:cTn id="190" fill="hold">
                      <p:stCondLst>
                        <p:cond delay="indefinite"/>
                      </p:stCondLst>
                      <p:childTnLst>
                        <p:par>
                          <p:cTn id="191" fill="hold">
                            <p:stCondLst>
                              <p:cond delay="0"/>
                            </p:stCondLst>
                            <p:childTnLst>
                              <p:par>
                                <p:cTn id="192" presetID="21" presetClass="entr" presetSubtype="1" fill="hold" grpId="0" nodeType="clickEffect">
                                  <p:stCondLst>
                                    <p:cond delay="0"/>
                                  </p:stCondLst>
                                  <p:childTnLst>
                                    <p:set>
                                      <p:cBhvr>
                                        <p:cTn id="193" dur="1" fill="hold">
                                          <p:stCondLst>
                                            <p:cond delay="0"/>
                                          </p:stCondLst>
                                        </p:cTn>
                                        <p:tgtEl>
                                          <p:spTgt spid="86"/>
                                        </p:tgtEl>
                                        <p:attrNameLst>
                                          <p:attrName>style.visibility</p:attrName>
                                        </p:attrNameLst>
                                      </p:cBhvr>
                                      <p:to>
                                        <p:strVal val="visible"/>
                                      </p:to>
                                    </p:set>
                                    <p:animEffect transition="in" filter="wheel(1)">
                                      <p:cBhvr>
                                        <p:cTn id="194" dur="2000"/>
                                        <p:tgtEl>
                                          <p:spTgt spid="86"/>
                                        </p:tgtEl>
                                      </p:cBhvr>
                                    </p:animEffect>
                                  </p:childTnLst>
                                </p:cTn>
                              </p:par>
                            </p:childTnLst>
                          </p:cTn>
                        </p:par>
                      </p:childTnLst>
                    </p:cTn>
                  </p:par>
                  <p:par>
                    <p:cTn id="195" fill="hold">
                      <p:stCondLst>
                        <p:cond delay="indefinite"/>
                      </p:stCondLst>
                      <p:childTnLst>
                        <p:par>
                          <p:cTn id="196" fill="hold">
                            <p:stCondLst>
                              <p:cond delay="0"/>
                            </p:stCondLst>
                            <p:childTnLst>
                              <p:par>
                                <p:cTn id="197" presetID="53" presetClass="entr" presetSubtype="16" fill="hold" nodeType="clickEffect">
                                  <p:stCondLst>
                                    <p:cond delay="0"/>
                                  </p:stCondLst>
                                  <p:childTnLst>
                                    <p:set>
                                      <p:cBhvr>
                                        <p:cTn id="198" dur="1" fill="hold">
                                          <p:stCondLst>
                                            <p:cond delay="0"/>
                                          </p:stCondLst>
                                        </p:cTn>
                                        <p:tgtEl>
                                          <p:spTgt spid="55"/>
                                        </p:tgtEl>
                                        <p:attrNameLst>
                                          <p:attrName>style.visibility</p:attrName>
                                        </p:attrNameLst>
                                      </p:cBhvr>
                                      <p:to>
                                        <p:strVal val="visible"/>
                                      </p:to>
                                    </p:set>
                                    <p:anim calcmode="lin" valueType="num">
                                      <p:cBhvr>
                                        <p:cTn id="199" dur="500" fill="hold"/>
                                        <p:tgtEl>
                                          <p:spTgt spid="55"/>
                                        </p:tgtEl>
                                        <p:attrNameLst>
                                          <p:attrName>ppt_w</p:attrName>
                                        </p:attrNameLst>
                                      </p:cBhvr>
                                      <p:tavLst>
                                        <p:tav tm="0">
                                          <p:val>
                                            <p:fltVal val="0"/>
                                          </p:val>
                                        </p:tav>
                                        <p:tav tm="100000">
                                          <p:val>
                                            <p:strVal val="#ppt_w"/>
                                          </p:val>
                                        </p:tav>
                                      </p:tavLst>
                                    </p:anim>
                                    <p:anim calcmode="lin" valueType="num">
                                      <p:cBhvr>
                                        <p:cTn id="200" dur="500" fill="hold"/>
                                        <p:tgtEl>
                                          <p:spTgt spid="55"/>
                                        </p:tgtEl>
                                        <p:attrNameLst>
                                          <p:attrName>ppt_h</p:attrName>
                                        </p:attrNameLst>
                                      </p:cBhvr>
                                      <p:tavLst>
                                        <p:tav tm="0">
                                          <p:val>
                                            <p:fltVal val="0"/>
                                          </p:val>
                                        </p:tav>
                                        <p:tav tm="100000">
                                          <p:val>
                                            <p:strVal val="#ppt_h"/>
                                          </p:val>
                                        </p:tav>
                                      </p:tavLst>
                                    </p:anim>
                                    <p:animEffect transition="in" filter="fade">
                                      <p:cBhvr>
                                        <p:cTn id="201" dur="500"/>
                                        <p:tgtEl>
                                          <p:spTgt spid="55"/>
                                        </p:tgtEl>
                                      </p:cBhvr>
                                    </p:animEffect>
                                  </p:childTnLst>
                                </p:cTn>
                              </p:par>
                            </p:childTnLst>
                          </p:cTn>
                        </p:par>
                      </p:childTnLst>
                    </p:cTn>
                  </p:par>
                  <p:par>
                    <p:cTn id="202" fill="hold">
                      <p:stCondLst>
                        <p:cond delay="indefinite"/>
                      </p:stCondLst>
                      <p:childTnLst>
                        <p:par>
                          <p:cTn id="203" fill="hold">
                            <p:stCondLst>
                              <p:cond delay="0"/>
                            </p:stCondLst>
                            <p:childTnLst>
                              <p:par>
                                <p:cTn id="204" presetID="21" presetClass="entr" presetSubtype="1" fill="hold" grpId="0" nodeType="clickEffect">
                                  <p:stCondLst>
                                    <p:cond delay="0"/>
                                  </p:stCondLst>
                                  <p:childTnLst>
                                    <p:set>
                                      <p:cBhvr>
                                        <p:cTn id="205" dur="1" fill="hold">
                                          <p:stCondLst>
                                            <p:cond delay="0"/>
                                          </p:stCondLst>
                                        </p:cTn>
                                        <p:tgtEl>
                                          <p:spTgt spid="80"/>
                                        </p:tgtEl>
                                        <p:attrNameLst>
                                          <p:attrName>style.visibility</p:attrName>
                                        </p:attrNameLst>
                                      </p:cBhvr>
                                      <p:to>
                                        <p:strVal val="visible"/>
                                      </p:to>
                                    </p:set>
                                    <p:animEffect transition="in" filter="wheel(1)">
                                      <p:cBhvr>
                                        <p:cTn id="206" dur="2000"/>
                                        <p:tgtEl>
                                          <p:spTgt spid="80"/>
                                        </p:tgtEl>
                                      </p:cBhvr>
                                    </p:animEffect>
                                  </p:childTnLst>
                                </p:cTn>
                              </p:par>
                            </p:childTnLst>
                          </p:cTn>
                        </p:par>
                      </p:childTnLst>
                    </p:cTn>
                  </p:par>
                  <p:par>
                    <p:cTn id="207" fill="hold">
                      <p:stCondLst>
                        <p:cond delay="indefinite"/>
                      </p:stCondLst>
                      <p:childTnLst>
                        <p:par>
                          <p:cTn id="208" fill="hold">
                            <p:stCondLst>
                              <p:cond delay="0"/>
                            </p:stCondLst>
                            <p:childTnLst>
                              <p:par>
                                <p:cTn id="209" presetID="53" presetClass="entr" presetSubtype="16" fill="hold" grpId="0" nodeType="clickEffect">
                                  <p:stCondLst>
                                    <p:cond delay="0"/>
                                  </p:stCondLst>
                                  <p:childTnLst>
                                    <p:set>
                                      <p:cBhvr>
                                        <p:cTn id="210" dur="1" fill="hold">
                                          <p:stCondLst>
                                            <p:cond delay="0"/>
                                          </p:stCondLst>
                                        </p:cTn>
                                        <p:tgtEl>
                                          <p:spTgt spid="88"/>
                                        </p:tgtEl>
                                        <p:attrNameLst>
                                          <p:attrName>style.visibility</p:attrName>
                                        </p:attrNameLst>
                                      </p:cBhvr>
                                      <p:to>
                                        <p:strVal val="visible"/>
                                      </p:to>
                                    </p:set>
                                    <p:anim calcmode="lin" valueType="num">
                                      <p:cBhvr>
                                        <p:cTn id="211" dur="500" fill="hold"/>
                                        <p:tgtEl>
                                          <p:spTgt spid="88"/>
                                        </p:tgtEl>
                                        <p:attrNameLst>
                                          <p:attrName>ppt_w</p:attrName>
                                        </p:attrNameLst>
                                      </p:cBhvr>
                                      <p:tavLst>
                                        <p:tav tm="0">
                                          <p:val>
                                            <p:fltVal val="0"/>
                                          </p:val>
                                        </p:tav>
                                        <p:tav tm="100000">
                                          <p:val>
                                            <p:strVal val="#ppt_w"/>
                                          </p:val>
                                        </p:tav>
                                      </p:tavLst>
                                    </p:anim>
                                    <p:anim calcmode="lin" valueType="num">
                                      <p:cBhvr>
                                        <p:cTn id="212" dur="500" fill="hold"/>
                                        <p:tgtEl>
                                          <p:spTgt spid="88"/>
                                        </p:tgtEl>
                                        <p:attrNameLst>
                                          <p:attrName>ppt_h</p:attrName>
                                        </p:attrNameLst>
                                      </p:cBhvr>
                                      <p:tavLst>
                                        <p:tav tm="0">
                                          <p:val>
                                            <p:fltVal val="0"/>
                                          </p:val>
                                        </p:tav>
                                        <p:tav tm="100000">
                                          <p:val>
                                            <p:strVal val="#ppt_h"/>
                                          </p:val>
                                        </p:tav>
                                      </p:tavLst>
                                    </p:anim>
                                    <p:animEffect transition="in" filter="fade">
                                      <p:cBhvr>
                                        <p:cTn id="213" dur="500"/>
                                        <p:tgtEl>
                                          <p:spTgt spid="88"/>
                                        </p:tgtEl>
                                      </p:cBhvr>
                                    </p:animEffect>
                                  </p:childTnLst>
                                </p:cTn>
                              </p:par>
                            </p:childTnLst>
                          </p:cTn>
                        </p:par>
                      </p:childTnLst>
                    </p:cTn>
                  </p:par>
                  <p:par>
                    <p:cTn id="214" fill="hold">
                      <p:stCondLst>
                        <p:cond delay="indefinite"/>
                      </p:stCondLst>
                      <p:childTnLst>
                        <p:par>
                          <p:cTn id="215" fill="hold">
                            <p:stCondLst>
                              <p:cond delay="0"/>
                            </p:stCondLst>
                            <p:childTnLst>
                              <p:par>
                                <p:cTn id="216" presetID="53" presetClass="entr" presetSubtype="16" fill="hold" nodeType="clickEffect">
                                  <p:stCondLst>
                                    <p:cond delay="0"/>
                                  </p:stCondLst>
                                  <p:childTnLst>
                                    <p:set>
                                      <p:cBhvr>
                                        <p:cTn id="217" dur="1" fill="hold">
                                          <p:stCondLst>
                                            <p:cond delay="0"/>
                                          </p:stCondLst>
                                        </p:cTn>
                                        <p:tgtEl>
                                          <p:spTgt spid="57"/>
                                        </p:tgtEl>
                                        <p:attrNameLst>
                                          <p:attrName>style.visibility</p:attrName>
                                        </p:attrNameLst>
                                      </p:cBhvr>
                                      <p:to>
                                        <p:strVal val="visible"/>
                                      </p:to>
                                    </p:set>
                                    <p:anim calcmode="lin" valueType="num">
                                      <p:cBhvr>
                                        <p:cTn id="218" dur="500" fill="hold"/>
                                        <p:tgtEl>
                                          <p:spTgt spid="57"/>
                                        </p:tgtEl>
                                        <p:attrNameLst>
                                          <p:attrName>ppt_w</p:attrName>
                                        </p:attrNameLst>
                                      </p:cBhvr>
                                      <p:tavLst>
                                        <p:tav tm="0">
                                          <p:val>
                                            <p:fltVal val="0"/>
                                          </p:val>
                                        </p:tav>
                                        <p:tav tm="100000">
                                          <p:val>
                                            <p:strVal val="#ppt_w"/>
                                          </p:val>
                                        </p:tav>
                                      </p:tavLst>
                                    </p:anim>
                                    <p:anim calcmode="lin" valueType="num">
                                      <p:cBhvr>
                                        <p:cTn id="219" dur="500" fill="hold"/>
                                        <p:tgtEl>
                                          <p:spTgt spid="57"/>
                                        </p:tgtEl>
                                        <p:attrNameLst>
                                          <p:attrName>ppt_h</p:attrName>
                                        </p:attrNameLst>
                                      </p:cBhvr>
                                      <p:tavLst>
                                        <p:tav tm="0">
                                          <p:val>
                                            <p:fltVal val="0"/>
                                          </p:val>
                                        </p:tav>
                                        <p:tav tm="100000">
                                          <p:val>
                                            <p:strVal val="#ppt_h"/>
                                          </p:val>
                                        </p:tav>
                                      </p:tavLst>
                                    </p:anim>
                                    <p:animEffect transition="in" filter="fade">
                                      <p:cBhvr>
                                        <p:cTn id="220" dur="500"/>
                                        <p:tgtEl>
                                          <p:spTgt spid="57"/>
                                        </p:tgtEl>
                                      </p:cBhvr>
                                    </p:animEffect>
                                  </p:childTnLst>
                                </p:cTn>
                              </p:par>
                            </p:childTnLst>
                          </p:cTn>
                        </p:par>
                      </p:childTnLst>
                    </p:cTn>
                  </p:par>
                  <p:par>
                    <p:cTn id="221" fill="hold">
                      <p:stCondLst>
                        <p:cond delay="indefinite"/>
                      </p:stCondLst>
                      <p:childTnLst>
                        <p:par>
                          <p:cTn id="222" fill="hold">
                            <p:stCondLst>
                              <p:cond delay="0"/>
                            </p:stCondLst>
                            <p:childTnLst>
                              <p:par>
                                <p:cTn id="223" presetID="21" presetClass="entr" presetSubtype="1" fill="hold" grpId="0" nodeType="clickEffect">
                                  <p:stCondLst>
                                    <p:cond delay="0"/>
                                  </p:stCondLst>
                                  <p:childTnLst>
                                    <p:set>
                                      <p:cBhvr>
                                        <p:cTn id="224" dur="1" fill="hold">
                                          <p:stCondLst>
                                            <p:cond delay="0"/>
                                          </p:stCondLst>
                                        </p:cTn>
                                        <p:tgtEl>
                                          <p:spTgt spid="81"/>
                                        </p:tgtEl>
                                        <p:attrNameLst>
                                          <p:attrName>style.visibility</p:attrName>
                                        </p:attrNameLst>
                                      </p:cBhvr>
                                      <p:to>
                                        <p:strVal val="visible"/>
                                      </p:to>
                                    </p:set>
                                    <p:animEffect transition="in" filter="wheel(1)">
                                      <p:cBhvr>
                                        <p:cTn id="225" dur="2000"/>
                                        <p:tgtEl>
                                          <p:spTgt spid="81"/>
                                        </p:tgtEl>
                                      </p:cBhvr>
                                    </p:animEffect>
                                  </p:childTnLst>
                                </p:cTn>
                              </p:par>
                            </p:childTnLst>
                          </p:cTn>
                        </p:par>
                      </p:childTnLst>
                    </p:cTn>
                  </p:par>
                  <p:par>
                    <p:cTn id="226" fill="hold">
                      <p:stCondLst>
                        <p:cond delay="indefinite"/>
                      </p:stCondLst>
                      <p:childTnLst>
                        <p:par>
                          <p:cTn id="227" fill="hold">
                            <p:stCondLst>
                              <p:cond delay="0"/>
                            </p:stCondLst>
                            <p:childTnLst>
                              <p:par>
                                <p:cTn id="228" presetID="53" presetClass="entr" presetSubtype="16" fill="hold" grpId="0" nodeType="clickEffect">
                                  <p:stCondLst>
                                    <p:cond delay="0"/>
                                  </p:stCondLst>
                                  <p:childTnLst>
                                    <p:set>
                                      <p:cBhvr>
                                        <p:cTn id="229" dur="1" fill="hold">
                                          <p:stCondLst>
                                            <p:cond delay="0"/>
                                          </p:stCondLst>
                                        </p:cTn>
                                        <p:tgtEl>
                                          <p:spTgt spid="87"/>
                                        </p:tgtEl>
                                        <p:attrNameLst>
                                          <p:attrName>style.visibility</p:attrName>
                                        </p:attrNameLst>
                                      </p:cBhvr>
                                      <p:to>
                                        <p:strVal val="visible"/>
                                      </p:to>
                                    </p:set>
                                    <p:anim calcmode="lin" valueType="num">
                                      <p:cBhvr>
                                        <p:cTn id="230" dur="500" fill="hold"/>
                                        <p:tgtEl>
                                          <p:spTgt spid="87"/>
                                        </p:tgtEl>
                                        <p:attrNameLst>
                                          <p:attrName>ppt_w</p:attrName>
                                        </p:attrNameLst>
                                      </p:cBhvr>
                                      <p:tavLst>
                                        <p:tav tm="0">
                                          <p:val>
                                            <p:fltVal val="0"/>
                                          </p:val>
                                        </p:tav>
                                        <p:tav tm="100000">
                                          <p:val>
                                            <p:strVal val="#ppt_w"/>
                                          </p:val>
                                        </p:tav>
                                      </p:tavLst>
                                    </p:anim>
                                    <p:anim calcmode="lin" valueType="num">
                                      <p:cBhvr>
                                        <p:cTn id="231" dur="500" fill="hold"/>
                                        <p:tgtEl>
                                          <p:spTgt spid="87"/>
                                        </p:tgtEl>
                                        <p:attrNameLst>
                                          <p:attrName>ppt_h</p:attrName>
                                        </p:attrNameLst>
                                      </p:cBhvr>
                                      <p:tavLst>
                                        <p:tav tm="0">
                                          <p:val>
                                            <p:fltVal val="0"/>
                                          </p:val>
                                        </p:tav>
                                        <p:tav tm="100000">
                                          <p:val>
                                            <p:strVal val="#ppt_h"/>
                                          </p:val>
                                        </p:tav>
                                      </p:tavLst>
                                    </p:anim>
                                    <p:animEffect transition="in" filter="fade">
                                      <p:cBhvr>
                                        <p:cTn id="232" dur="500"/>
                                        <p:tgtEl>
                                          <p:spTgt spid="87"/>
                                        </p:tgtEl>
                                      </p:cBhvr>
                                    </p:animEffect>
                                  </p:childTnLst>
                                </p:cTn>
                              </p:par>
                            </p:childTnLst>
                          </p:cTn>
                        </p:par>
                      </p:childTnLst>
                    </p:cTn>
                  </p:par>
                  <p:par>
                    <p:cTn id="233" fill="hold">
                      <p:stCondLst>
                        <p:cond delay="indefinite"/>
                      </p:stCondLst>
                      <p:childTnLst>
                        <p:par>
                          <p:cTn id="234" fill="hold">
                            <p:stCondLst>
                              <p:cond delay="0"/>
                            </p:stCondLst>
                            <p:childTnLst>
                              <p:par>
                                <p:cTn id="235" presetID="53" presetClass="entr" presetSubtype="16" fill="hold" nodeType="clickEffect">
                                  <p:stCondLst>
                                    <p:cond delay="0"/>
                                  </p:stCondLst>
                                  <p:childTnLst>
                                    <p:set>
                                      <p:cBhvr>
                                        <p:cTn id="236" dur="1" fill="hold">
                                          <p:stCondLst>
                                            <p:cond delay="0"/>
                                          </p:stCondLst>
                                        </p:cTn>
                                        <p:tgtEl>
                                          <p:spTgt spid="62"/>
                                        </p:tgtEl>
                                        <p:attrNameLst>
                                          <p:attrName>style.visibility</p:attrName>
                                        </p:attrNameLst>
                                      </p:cBhvr>
                                      <p:to>
                                        <p:strVal val="visible"/>
                                      </p:to>
                                    </p:set>
                                    <p:anim calcmode="lin" valueType="num">
                                      <p:cBhvr>
                                        <p:cTn id="237" dur="500" fill="hold"/>
                                        <p:tgtEl>
                                          <p:spTgt spid="62"/>
                                        </p:tgtEl>
                                        <p:attrNameLst>
                                          <p:attrName>ppt_w</p:attrName>
                                        </p:attrNameLst>
                                      </p:cBhvr>
                                      <p:tavLst>
                                        <p:tav tm="0">
                                          <p:val>
                                            <p:fltVal val="0"/>
                                          </p:val>
                                        </p:tav>
                                        <p:tav tm="100000">
                                          <p:val>
                                            <p:strVal val="#ppt_w"/>
                                          </p:val>
                                        </p:tav>
                                      </p:tavLst>
                                    </p:anim>
                                    <p:anim calcmode="lin" valueType="num">
                                      <p:cBhvr>
                                        <p:cTn id="238" dur="500" fill="hold"/>
                                        <p:tgtEl>
                                          <p:spTgt spid="62"/>
                                        </p:tgtEl>
                                        <p:attrNameLst>
                                          <p:attrName>ppt_h</p:attrName>
                                        </p:attrNameLst>
                                      </p:cBhvr>
                                      <p:tavLst>
                                        <p:tav tm="0">
                                          <p:val>
                                            <p:fltVal val="0"/>
                                          </p:val>
                                        </p:tav>
                                        <p:tav tm="100000">
                                          <p:val>
                                            <p:strVal val="#ppt_h"/>
                                          </p:val>
                                        </p:tav>
                                      </p:tavLst>
                                    </p:anim>
                                    <p:animEffect transition="in" filter="fade">
                                      <p:cBhvr>
                                        <p:cTn id="239" dur="500"/>
                                        <p:tgtEl>
                                          <p:spTgt spid="62"/>
                                        </p:tgtEl>
                                      </p:cBhvr>
                                    </p:animEffect>
                                  </p:childTnLst>
                                </p:cTn>
                              </p:par>
                            </p:childTnLst>
                          </p:cTn>
                        </p:par>
                      </p:childTnLst>
                    </p:cTn>
                  </p:par>
                  <p:par>
                    <p:cTn id="240" fill="hold">
                      <p:stCondLst>
                        <p:cond delay="indefinite"/>
                      </p:stCondLst>
                      <p:childTnLst>
                        <p:par>
                          <p:cTn id="241" fill="hold">
                            <p:stCondLst>
                              <p:cond delay="0"/>
                            </p:stCondLst>
                            <p:childTnLst>
                              <p:par>
                                <p:cTn id="242" presetID="21" presetClass="entr" presetSubtype="1" fill="hold" grpId="0" nodeType="clickEffect">
                                  <p:stCondLst>
                                    <p:cond delay="0"/>
                                  </p:stCondLst>
                                  <p:childTnLst>
                                    <p:set>
                                      <p:cBhvr>
                                        <p:cTn id="243" dur="1" fill="hold">
                                          <p:stCondLst>
                                            <p:cond delay="0"/>
                                          </p:stCondLst>
                                        </p:cTn>
                                        <p:tgtEl>
                                          <p:spTgt spid="82"/>
                                        </p:tgtEl>
                                        <p:attrNameLst>
                                          <p:attrName>style.visibility</p:attrName>
                                        </p:attrNameLst>
                                      </p:cBhvr>
                                      <p:to>
                                        <p:strVal val="visible"/>
                                      </p:to>
                                    </p:set>
                                    <p:animEffect transition="in" filter="wheel(1)">
                                      <p:cBhvr>
                                        <p:cTn id="244" dur="2000"/>
                                        <p:tgtEl>
                                          <p:spTgt spid="82"/>
                                        </p:tgtEl>
                                      </p:cBhvr>
                                    </p:animEffect>
                                  </p:childTnLst>
                                </p:cTn>
                              </p:par>
                            </p:childTnLst>
                          </p:cTn>
                        </p:par>
                      </p:childTnLst>
                    </p:cTn>
                  </p:par>
                  <p:par>
                    <p:cTn id="245" fill="hold">
                      <p:stCondLst>
                        <p:cond delay="indefinite"/>
                      </p:stCondLst>
                      <p:childTnLst>
                        <p:par>
                          <p:cTn id="246" fill="hold">
                            <p:stCondLst>
                              <p:cond delay="0"/>
                            </p:stCondLst>
                            <p:childTnLst>
                              <p:par>
                                <p:cTn id="247" presetID="31" presetClass="entr" presetSubtype="0" fill="hold" grpId="0" nodeType="clickEffect">
                                  <p:stCondLst>
                                    <p:cond delay="0"/>
                                  </p:stCondLst>
                                  <p:childTnLst>
                                    <p:set>
                                      <p:cBhvr>
                                        <p:cTn id="248" dur="1" fill="hold">
                                          <p:stCondLst>
                                            <p:cond delay="0"/>
                                          </p:stCondLst>
                                        </p:cTn>
                                        <p:tgtEl>
                                          <p:spTgt spid="84"/>
                                        </p:tgtEl>
                                        <p:attrNameLst>
                                          <p:attrName>style.visibility</p:attrName>
                                        </p:attrNameLst>
                                      </p:cBhvr>
                                      <p:to>
                                        <p:strVal val="visible"/>
                                      </p:to>
                                    </p:set>
                                    <p:anim calcmode="lin" valueType="num">
                                      <p:cBhvr>
                                        <p:cTn id="249" dur="1000" fill="hold"/>
                                        <p:tgtEl>
                                          <p:spTgt spid="84"/>
                                        </p:tgtEl>
                                        <p:attrNameLst>
                                          <p:attrName>ppt_w</p:attrName>
                                        </p:attrNameLst>
                                      </p:cBhvr>
                                      <p:tavLst>
                                        <p:tav tm="0">
                                          <p:val>
                                            <p:fltVal val="0"/>
                                          </p:val>
                                        </p:tav>
                                        <p:tav tm="100000">
                                          <p:val>
                                            <p:strVal val="#ppt_w"/>
                                          </p:val>
                                        </p:tav>
                                      </p:tavLst>
                                    </p:anim>
                                    <p:anim calcmode="lin" valueType="num">
                                      <p:cBhvr>
                                        <p:cTn id="250" dur="1000" fill="hold"/>
                                        <p:tgtEl>
                                          <p:spTgt spid="84"/>
                                        </p:tgtEl>
                                        <p:attrNameLst>
                                          <p:attrName>ppt_h</p:attrName>
                                        </p:attrNameLst>
                                      </p:cBhvr>
                                      <p:tavLst>
                                        <p:tav tm="0">
                                          <p:val>
                                            <p:fltVal val="0"/>
                                          </p:val>
                                        </p:tav>
                                        <p:tav tm="100000">
                                          <p:val>
                                            <p:strVal val="#ppt_h"/>
                                          </p:val>
                                        </p:tav>
                                      </p:tavLst>
                                    </p:anim>
                                    <p:anim calcmode="lin" valueType="num">
                                      <p:cBhvr>
                                        <p:cTn id="251" dur="1000" fill="hold"/>
                                        <p:tgtEl>
                                          <p:spTgt spid="84"/>
                                        </p:tgtEl>
                                        <p:attrNameLst>
                                          <p:attrName>style.rotation</p:attrName>
                                        </p:attrNameLst>
                                      </p:cBhvr>
                                      <p:tavLst>
                                        <p:tav tm="0">
                                          <p:val>
                                            <p:fltVal val="90"/>
                                          </p:val>
                                        </p:tav>
                                        <p:tav tm="100000">
                                          <p:val>
                                            <p:fltVal val="0"/>
                                          </p:val>
                                        </p:tav>
                                      </p:tavLst>
                                    </p:anim>
                                    <p:animEffect transition="in" filter="fade">
                                      <p:cBhvr>
                                        <p:cTn id="252" dur="1000"/>
                                        <p:tgtEl>
                                          <p:spTgt spid="84"/>
                                        </p:tgtEl>
                                      </p:cBhvr>
                                    </p:animEffect>
                                  </p:childTnLst>
                                </p:cTn>
                              </p:par>
                            </p:childTnLst>
                          </p:cTn>
                        </p:par>
                      </p:childTnLst>
                    </p:cTn>
                  </p:par>
                  <p:par>
                    <p:cTn id="253" fill="hold">
                      <p:stCondLst>
                        <p:cond delay="indefinite"/>
                      </p:stCondLst>
                      <p:childTnLst>
                        <p:par>
                          <p:cTn id="254" fill="hold">
                            <p:stCondLst>
                              <p:cond delay="0"/>
                            </p:stCondLst>
                            <p:childTnLst>
                              <p:par>
                                <p:cTn id="255" presetID="53" presetClass="entr" presetSubtype="16" fill="hold" nodeType="clickEffect">
                                  <p:stCondLst>
                                    <p:cond delay="0"/>
                                  </p:stCondLst>
                                  <p:childTnLst>
                                    <p:set>
                                      <p:cBhvr>
                                        <p:cTn id="256" dur="1" fill="hold">
                                          <p:stCondLst>
                                            <p:cond delay="0"/>
                                          </p:stCondLst>
                                        </p:cTn>
                                        <p:tgtEl>
                                          <p:spTgt spid="74"/>
                                        </p:tgtEl>
                                        <p:attrNameLst>
                                          <p:attrName>style.visibility</p:attrName>
                                        </p:attrNameLst>
                                      </p:cBhvr>
                                      <p:to>
                                        <p:strVal val="visible"/>
                                      </p:to>
                                    </p:set>
                                    <p:anim calcmode="lin" valueType="num">
                                      <p:cBhvr>
                                        <p:cTn id="257" dur="500" fill="hold"/>
                                        <p:tgtEl>
                                          <p:spTgt spid="74"/>
                                        </p:tgtEl>
                                        <p:attrNameLst>
                                          <p:attrName>ppt_w</p:attrName>
                                        </p:attrNameLst>
                                      </p:cBhvr>
                                      <p:tavLst>
                                        <p:tav tm="0">
                                          <p:val>
                                            <p:fltVal val="0"/>
                                          </p:val>
                                        </p:tav>
                                        <p:tav tm="100000">
                                          <p:val>
                                            <p:strVal val="#ppt_w"/>
                                          </p:val>
                                        </p:tav>
                                      </p:tavLst>
                                    </p:anim>
                                    <p:anim calcmode="lin" valueType="num">
                                      <p:cBhvr>
                                        <p:cTn id="258" dur="500" fill="hold"/>
                                        <p:tgtEl>
                                          <p:spTgt spid="74"/>
                                        </p:tgtEl>
                                        <p:attrNameLst>
                                          <p:attrName>ppt_h</p:attrName>
                                        </p:attrNameLst>
                                      </p:cBhvr>
                                      <p:tavLst>
                                        <p:tav tm="0">
                                          <p:val>
                                            <p:fltVal val="0"/>
                                          </p:val>
                                        </p:tav>
                                        <p:tav tm="100000">
                                          <p:val>
                                            <p:strVal val="#ppt_h"/>
                                          </p:val>
                                        </p:tav>
                                      </p:tavLst>
                                    </p:anim>
                                    <p:animEffect transition="in" filter="fade">
                                      <p:cBhvr>
                                        <p:cTn id="259" dur="500"/>
                                        <p:tgtEl>
                                          <p:spTgt spid="74"/>
                                        </p:tgtEl>
                                      </p:cBhvr>
                                    </p:animEffect>
                                  </p:childTnLst>
                                </p:cTn>
                              </p:par>
                            </p:childTnLst>
                          </p:cTn>
                        </p:par>
                      </p:childTnLst>
                    </p:cTn>
                  </p:par>
                  <p:par>
                    <p:cTn id="260" fill="hold">
                      <p:stCondLst>
                        <p:cond delay="indefinite"/>
                      </p:stCondLst>
                      <p:childTnLst>
                        <p:par>
                          <p:cTn id="261" fill="hold">
                            <p:stCondLst>
                              <p:cond delay="0"/>
                            </p:stCondLst>
                            <p:childTnLst>
                              <p:par>
                                <p:cTn id="262" presetID="31" presetClass="entr" presetSubtype="0" fill="hold" grpId="0" nodeType="clickEffect">
                                  <p:stCondLst>
                                    <p:cond delay="0"/>
                                  </p:stCondLst>
                                  <p:childTnLst>
                                    <p:set>
                                      <p:cBhvr>
                                        <p:cTn id="263" dur="1" fill="hold">
                                          <p:stCondLst>
                                            <p:cond delay="0"/>
                                          </p:stCondLst>
                                        </p:cTn>
                                        <p:tgtEl>
                                          <p:spTgt spid="83"/>
                                        </p:tgtEl>
                                        <p:attrNameLst>
                                          <p:attrName>style.visibility</p:attrName>
                                        </p:attrNameLst>
                                      </p:cBhvr>
                                      <p:to>
                                        <p:strVal val="visible"/>
                                      </p:to>
                                    </p:set>
                                    <p:anim calcmode="lin" valueType="num">
                                      <p:cBhvr>
                                        <p:cTn id="264" dur="1000" fill="hold"/>
                                        <p:tgtEl>
                                          <p:spTgt spid="83"/>
                                        </p:tgtEl>
                                        <p:attrNameLst>
                                          <p:attrName>ppt_w</p:attrName>
                                        </p:attrNameLst>
                                      </p:cBhvr>
                                      <p:tavLst>
                                        <p:tav tm="0">
                                          <p:val>
                                            <p:fltVal val="0"/>
                                          </p:val>
                                        </p:tav>
                                        <p:tav tm="100000">
                                          <p:val>
                                            <p:strVal val="#ppt_w"/>
                                          </p:val>
                                        </p:tav>
                                      </p:tavLst>
                                    </p:anim>
                                    <p:anim calcmode="lin" valueType="num">
                                      <p:cBhvr>
                                        <p:cTn id="265" dur="1000" fill="hold"/>
                                        <p:tgtEl>
                                          <p:spTgt spid="83"/>
                                        </p:tgtEl>
                                        <p:attrNameLst>
                                          <p:attrName>ppt_h</p:attrName>
                                        </p:attrNameLst>
                                      </p:cBhvr>
                                      <p:tavLst>
                                        <p:tav tm="0">
                                          <p:val>
                                            <p:fltVal val="0"/>
                                          </p:val>
                                        </p:tav>
                                        <p:tav tm="100000">
                                          <p:val>
                                            <p:strVal val="#ppt_h"/>
                                          </p:val>
                                        </p:tav>
                                      </p:tavLst>
                                    </p:anim>
                                    <p:anim calcmode="lin" valueType="num">
                                      <p:cBhvr>
                                        <p:cTn id="266" dur="1000" fill="hold"/>
                                        <p:tgtEl>
                                          <p:spTgt spid="83"/>
                                        </p:tgtEl>
                                        <p:attrNameLst>
                                          <p:attrName>style.rotation</p:attrName>
                                        </p:attrNameLst>
                                      </p:cBhvr>
                                      <p:tavLst>
                                        <p:tav tm="0">
                                          <p:val>
                                            <p:fltVal val="90"/>
                                          </p:val>
                                        </p:tav>
                                        <p:tav tm="100000">
                                          <p:val>
                                            <p:fltVal val="0"/>
                                          </p:val>
                                        </p:tav>
                                      </p:tavLst>
                                    </p:anim>
                                    <p:animEffect transition="in" filter="fade">
                                      <p:cBhvr>
                                        <p:cTn id="267" dur="1000"/>
                                        <p:tgtEl>
                                          <p:spTgt spid="83"/>
                                        </p:tgtEl>
                                      </p:cBhvr>
                                    </p:animEffect>
                                  </p:childTnLst>
                                </p:cTn>
                              </p:par>
                            </p:childTnLst>
                          </p:cTn>
                        </p:par>
                      </p:childTnLst>
                    </p:cTn>
                  </p:par>
                  <p:par>
                    <p:cTn id="268" fill="hold">
                      <p:stCondLst>
                        <p:cond delay="indefinite"/>
                      </p:stCondLst>
                      <p:childTnLst>
                        <p:par>
                          <p:cTn id="269" fill="hold">
                            <p:stCondLst>
                              <p:cond delay="0"/>
                            </p:stCondLst>
                            <p:childTnLst>
                              <p:par>
                                <p:cTn id="270" presetID="21" presetClass="entr" presetSubtype="1" fill="hold" grpId="0" nodeType="clickEffect">
                                  <p:stCondLst>
                                    <p:cond delay="0"/>
                                  </p:stCondLst>
                                  <p:childTnLst>
                                    <p:set>
                                      <p:cBhvr>
                                        <p:cTn id="271" dur="1" fill="hold">
                                          <p:stCondLst>
                                            <p:cond delay="0"/>
                                          </p:stCondLst>
                                        </p:cTn>
                                        <p:tgtEl>
                                          <p:spTgt spid="85"/>
                                        </p:tgtEl>
                                        <p:attrNameLst>
                                          <p:attrName>style.visibility</p:attrName>
                                        </p:attrNameLst>
                                      </p:cBhvr>
                                      <p:to>
                                        <p:strVal val="visible"/>
                                      </p:to>
                                    </p:set>
                                    <p:animEffect transition="in" filter="wheel(1)">
                                      <p:cBhvr>
                                        <p:cTn id="272" dur="20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1" grpId="0" animBg="1"/>
      <p:bldP spid="80" grpId="0"/>
      <p:bldP spid="81" grpId="0"/>
      <p:bldP spid="82" grpId="0"/>
      <p:bldP spid="83" grpId="0"/>
      <p:bldP spid="84" grpId="0"/>
      <p:bldP spid="85" grpId="0"/>
      <p:bldP spid="86" grpId="0"/>
      <p:bldP spid="87" grpId="0"/>
      <p:bldP spid="88" grpId="0"/>
      <p:bldP spid="96" grpId="0" animBg="1"/>
      <p:bldP spid="97" grpId="0" animBg="1"/>
      <p:bldP spid="98" grpId="0" animBg="1"/>
      <p:bldP spid="99" grpId="0" animBg="1"/>
      <p:bldP spid="100" grpId="0" animBg="1"/>
      <p:bldP spid="101" grpId="0" animBg="1"/>
      <p:bldP spid="10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C3CE39-51F0-566F-D1E8-2CEDC92C8481}"/>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069C0F46-EB5B-8BEC-84DD-124AE134BD51}"/>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B158688E-00A5-1AF1-4C3C-004C017638D4}"/>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3432EAF8-2C19-91A9-4060-514D1FF3549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 name="TextBox 8">
            <a:extLst>
              <a:ext uri="{FF2B5EF4-FFF2-40B4-BE49-F238E27FC236}">
                <a16:creationId xmlns:a16="http://schemas.microsoft.com/office/drawing/2014/main" id="{2CF2DE4C-72D1-3223-ED1D-0FC30B38D54E}"/>
              </a:ext>
            </a:extLst>
          </p:cNvPr>
          <p:cNvSpPr txBox="1"/>
          <p:nvPr/>
        </p:nvSpPr>
        <p:spPr>
          <a:xfrm>
            <a:off x="1704220" y="872465"/>
            <a:ext cx="10330761" cy="810478"/>
          </a:xfrm>
          <a:prstGeom prst="rect">
            <a:avLst/>
          </a:prstGeom>
          <a:solidFill>
            <a:schemeClr val="accent4">
              <a:lumMod val="40000"/>
              <a:lumOff val="60000"/>
            </a:schemeClr>
          </a:solidFill>
          <a:ln>
            <a:solidFill>
              <a:srgbClr val="00B050"/>
            </a:solidFill>
          </a:ln>
        </p:spPr>
        <p:txBody>
          <a:bodyPr wrap="square">
            <a:spAutoFit/>
          </a:bodyPr>
          <a:lstStyle/>
          <a:p>
            <a:pPr algn="just">
              <a:lnSpc>
                <a:spcPts val="2800"/>
              </a:lnSpc>
              <a:spcBef>
                <a:spcPts val="600"/>
              </a:spcBef>
              <a:spcAft>
                <a:spcPts val="600"/>
              </a:spcAft>
            </a:pPr>
            <a:r>
              <a:rPr lang="vi-VN" sz="2400" dirty="0">
                <a:solidFill>
                  <a:srgbClr val="0000FF"/>
                </a:solidFill>
                <a:latin typeface="Times New Roman" panose="02020603050405020304" pitchFamily="18" charset="0"/>
                <a:cs typeface="Times New Roman" panose="02020603050405020304" pitchFamily="18" charset="0"/>
              </a:rPr>
              <a:t>3. </a:t>
            </a:r>
            <a:r>
              <a:rPr lang="vi-VN" sz="2400" dirty="0">
                <a:latin typeface="Times New Roman" panose="02020603050405020304" pitchFamily="18" charset="0"/>
                <a:cs typeface="Times New Roman" panose="02020603050405020304" pitchFamily="18" charset="0"/>
              </a:rPr>
              <a:t>Bạn Hùng nói: “Công ước của Liên hợp quốc về Luật Biển năm 1982 đã xác định vùng biển của Việt Nam”. Em có đồng ý với bạn Hùng không? Vì sao? </a:t>
            </a:r>
            <a:endParaRPr lang="en-US" sz="2400" dirty="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66C16648-FE50-498F-A67E-A4B89FB17A6A}"/>
              </a:ext>
            </a:extLst>
          </p:cNvPr>
          <p:cNvSpPr txBox="1"/>
          <p:nvPr/>
        </p:nvSpPr>
        <p:spPr>
          <a:xfrm>
            <a:off x="1704221" y="1957738"/>
            <a:ext cx="10321524" cy="4349909"/>
          </a:xfrm>
          <a:prstGeom prst="rect">
            <a:avLst/>
          </a:prstGeom>
          <a:noFill/>
          <a:ln>
            <a:noFill/>
          </a:ln>
        </p:spPr>
        <p:txBody>
          <a:bodyPr wrap="square">
            <a:spAutoFit/>
          </a:bodyPr>
          <a:lstStyle/>
          <a:p>
            <a:pPr algn="just">
              <a:lnSpc>
                <a:spcPts val="2800"/>
              </a:lnSpc>
              <a:spcBef>
                <a:spcPts val="600"/>
              </a:spcBef>
              <a:spcAft>
                <a:spcPts val="600"/>
              </a:spcAft>
            </a:pPr>
            <a:r>
              <a:rPr lang="en-US" sz="2400" dirty="0" err="1">
                <a:solidFill>
                  <a:srgbClr val="FF0000"/>
                </a:solidFill>
                <a:latin typeface="Times New Roman" panose="02020603050405020304" pitchFamily="18" charset="0"/>
                <a:cs typeface="Times New Roman" panose="02020603050405020304" pitchFamily="18" charset="0"/>
              </a:rPr>
              <a:t>Trả</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lời</a:t>
            </a:r>
            <a:r>
              <a:rPr lang="en-US" sz="2400" dirty="0">
                <a:solidFill>
                  <a:srgbClr val="FF0000"/>
                </a:solidFill>
                <a:latin typeface="Times New Roman" panose="02020603050405020304" pitchFamily="18" charset="0"/>
                <a:cs typeface="Times New Roman" panose="02020603050405020304" pitchFamily="18" charset="0"/>
              </a:rPr>
              <a:t>:</a:t>
            </a:r>
          </a:p>
          <a:p>
            <a:pPr algn="just">
              <a:lnSpc>
                <a:spcPts val="2800"/>
              </a:lnSpc>
              <a:spcBef>
                <a:spcPts val="600"/>
              </a:spcBef>
              <a:spcAft>
                <a:spcPts val="600"/>
              </a:spcAft>
            </a:pPr>
            <a:r>
              <a:rPr lang="en-US" sz="2400" dirty="0">
                <a:latin typeface="Times New Roman" panose="02020603050405020304" pitchFamily="18" charset="0"/>
                <a:cs typeface="Times New Roman" panose="02020603050405020304" pitchFamily="18" charset="0"/>
              </a:rPr>
              <a:t>Ý </a:t>
            </a:r>
            <a:r>
              <a:rPr lang="en-US" sz="2400" dirty="0" err="1">
                <a:latin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đúng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vì</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Công ước của Liên hợp quốc về Luật Biển năm 1982</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định</a:t>
            </a:r>
            <a:r>
              <a:rPr lang="en-US"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về ranh giới lãnh hải, vùng tiếp giáp, thềm lục địa; </a:t>
            </a:r>
            <a:r>
              <a:rPr lang="vi-VN" sz="2400" dirty="0">
                <a:solidFill>
                  <a:srgbClr val="00B050"/>
                </a:solidFill>
                <a:latin typeface="Times New Roman" panose="02020603050405020304" pitchFamily="18" charset="0"/>
                <a:cs typeface="Times New Roman" panose="02020603050405020304" pitchFamily="18" charset="0"/>
              </a:rPr>
              <a:t>vùng biển dùng chung;</a:t>
            </a:r>
            <a:r>
              <a:rPr lang="vi-VN" sz="2400" dirty="0">
                <a:latin typeface="Times New Roman" panose="02020603050405020304" pitchFamily="18" charset="0"/>
                <a:cs typeface="Times New Roman" panose="02020603050405020304" pitchFamily="18" charset="0"/>
              </a:rPr>
              <a:t> giải quyết các tranh chấp trên biển; bảo vệ môi trường biển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định</a:t>
            </a:r>
            <a:r>
              <a:rPr lang="en-US" sz="2400" dirty="0">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vùng</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biển</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của</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từng</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quốc</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gia</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trong</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đó</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có</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Việt</a:t>
            </a:r>
            <a:r>
              <a:rPr lang="en-US" sz="2400" dirty="0">
                <a:solidFill>
                  <a:srgbClr val="00B050"/>
                </a:solidFill>
                <a:latin typeface="Times New Roman" panose="02020603050405020304" pitchFamily="18" charset="0"/>
                <a:cs typeface="Times New Roman" panose="02020603050405020304" pitchFamily="18" charset="0"/>
              </a:rPr>
              <a:t> Nam.</a:t>
            </a:r>
          </a:p>
          <a:p>
            <a:pPr algn="just">
              <a:lnSpc>
                <a:spcPts val="2800"/>
              </a:lnSpc>
              <a:spcBef>
                <a:spcPts val="600"/>
              </a:spcBef>
              <a:spcAft>
                <a:spcPts val="600"/>
              </a:spcAft>
            </a:pPr>
            <a:r>
              <a:rPr lang="vi-VN" sz="2400" dirty="0">
                <a:latin typeface="Times New Roman" panose="02020603050405020304" pitchFamily="18" charset="0"/>
                <a:cs typeface="Times New Roman" panose="02020603050405020304" pitchFamily="18" charset="0"/>
              </a:rPr>
              <a:t>Vùng biển Việt Nam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định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Luật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 </a:t>
            </a:r>
            <a:r>
              <a:rPr lang="vi-VN" sz="2400" dirty="0">
                <a:latin typeface="Times New Roman" panose="02020603050405020304" pitchFamily="18" charset="0"/>
                <a:cs typeface="Times New Roman" panose="02020603050405020304" pitchFamily="18" charset="0"/>
              </a:rPr>
              <a:t>bao gồm nội thuỷ, lãnh hải, vùng tiếp giáp lãnh hải, vùng đặc quyền kinh tế và thềm lục địa thuộc chủ quyền, quyền chủ quyền và quyền tài phán quốc gia của Việt Nam, được xác định theo pháp luật Việt Nam, điều ước quốc tế về biên giới lãnh thổ mà nước Cộng hoà xã hội chủ nghĩa Việt Nam là thành viên và phù hợp với Công ước của Liên hợp quốc về Luật Biển năm 1982.</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52932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 calcmode="lin" valueType="num">
                                      <p:cBhvr>
                                        <p:cTn id="15"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6"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7"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8" dur="1000"/>
                                        <p:tgtEl>
                                          <p:spTgt spid="6">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6">
                                            <p:txEl>
                                              <p:pRg st="1" end="1"/>
                                            </p:txEl>
                                          </p:spTgt>
                                        </p:tgtEl>
                                        <p:attrNameLst>
                                          <p:attrName>style.visibility</p:attrName>
                                        </p:attrNameLst>
                                      </p:cBhvr>
                                      <p:to>
                                        <p:strVal val="visible"/>
                                      </p:to>
                                    </p:set>
                                    <p:animEffect transition="in" filter="randombar(horizontal)">
                                      <p:cBhvr>
                                        <p:cTn id="23" dur="1000"/>
                                        <p:tgtEl>
                                          <p:spTgt spid="6">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nodeType="clickEffect">
                                  <p:stCondLst>
                                    <p:cond delay="0"/>
                                  </p:stCondLst>
                                  <p:childTnLst>
                                    <p:set>
                                      <p:cBhvr>
                                        <p:cTn id="27" dur="1" fill="hold">
                                          <p:stCondLst>
                                            <p:cond delay="0"/>
                                          </p:stCondLst>
                                        </p:cTn>
                                        <p:tgtEl>
                                          <p:spTgt spid="6">
                                            <p:txEl>
                                              <p:pRg st="2" end="2"/>
                                            </p:txEl>
                                          </p:spTgt>
                                        </p:tgtEl>
                                        <p:attrNameLst>
                                          <p:attrName>style.visibility</p:attrName>
                                        </p:attrNameLst>
                                      </p:cBhvr>
                                      <p:to>
                                        <p:strVal val="visible"/>
                                      </p:to>
                                    </p:set>
                                    <p:animEffect transition="in" filter="randombar(horizontal)">
                                      <p:cBhvr>
                                        <p:cTn id="28" dur="125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167994"/>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GB" sz="2400" b="1" dirty="0">
                <a:solidFill>
                  <a:srgbClr val="FF0000"/>
                </a:solidFill>
                <a:latin typeface="TimesNewRomanPSMT"/>
              </a:rPr>
              <a:t>I</a:t>
            </a:r>
            <a:r>
              <a:rPr lang="en-US" sz="2400" b="1" dirty="0">
                <a:solidFill>
                  <a:srgbClr val="FF0000"/>
                </a:solidFill>
                <a:latin typeface="TimesNewRomanPSMT"/>
              </a:rPr>
              <a:t> (PA1)             </a:t>
            </a:r>
          </a:p>
          <a:p>
            <a:pPr algn="ctr">
              <a:lnSpc>
                <a:spcPts val="2880"/>
              </a:lnSpc>
              <a:spcBef>
                <a:spcPts val="300"/>
              </a:spcBef>
              <a:spcAft>
                <a:spcPts val="300"/>
              </a:spcAft>
            </a:pPr>
            <a:r>
              <a:rPr lang="en-US" sz="2800" b="1" dirty="0" err="1">
                <a:ln w="22225">
                  <a:solidFill>
                    <a:srgbClr val="7030A0"/>
                  </a:solidFill>
                  <a:prstDash val="solid"/>
                </a:ln>
                <a:solidFill>
                  <a:schemeClr val="accent2">
                    <a:lumMod val="40000"/>
                    <a:lumOff val="60000"/>
                  </a:schemeClr>
                </a:solidFill>
                <a:latin typeface="TimesNewRomanPSMT"/>
              </a:rPr>
              <a:t>Trò</a:t>
            </a:r>
            <a:r>
              <a:rPr lang="en-US" sz="2800" b="1" dirty="0">
                <a:ln w="22225">
                  <a:solidFill>
                    <a:srgbClr val="7030A0"/>
                  </a:solidFill>
                  <a:prstDash val="solid"/>
                </a:ln>
                <a:solidFill>
                  <a:schemeClr val="accent2">
                    <a:lumMod val="40000"/>
                    <a:lumOff val="60000"/>
                  </a:schemeClr>
                </a:solidFill>
                <a:latin typeface="TimesNewRomanPSMT"/>
              </a:rPr>
              <a:t> </a:t>
            </a:r>
            <a:r>
              <a:rPr lang="en-US" sz="2800" b="1" dirty="0" err="1">
                <a:ln w="22225">
                  <a:solidFill>
                    <a:srgbClr val="7030A0"/>
                  </a:solidFill>
                  <a:prstDash val="solid"/>
                </a:ln>
                <a:solidFill>
                  <a:schemeClr val="accent2">
                    <a:lumMod val="40000"/>
                    <a:lumOff val="60000"/>
                  </a:schemeClr>
                </a:solidFill>
                <a:latin typeface="TimesNewRomanPSMT"/>
              </a:rPr>
              <a:t>chơi</a:t>
            </a:r>
            <a:r>
              <a:rPr lang="en-GB" sz="2800" b="1" dirty="0">
                <a:ln w="22225">
                  <a:solidFill>
                    <a:srgbClr val="7030A0"/>
                  </a:solidFill>
                  <a:prstDash val="solid"/>
                </a:ln>
                <a:solidFill>
                  <a:schemeClr val="accent2">
                    <a:lumMod val="40000"/>
                    <a:lumOff val="60000"/>
                  </a:schemeClr>
                </a:solidFill>
                <a:latin typeface="TimesNewRomanPSMT"/>
              </a:rPr>
              <a:t> “GIẢI Ô CHỮ” </a:t>
            </a:r>
          </a:p>
        </p:txBody>
      </p:sp>
      <p:sp>
        <p:nvSpPr>
          <p:cNvPr id="7" name="TextBox 6">
            <a:extLst>
              <a:ext uri="{FF2B5EF4-FFF2-40B4-BE49-F238E27FC236}">
                <a16:creationId xmlns:a16="http://schemas.microsoft.com/office/drawing/2014/main" id="{24FC99A4-0D89-CE83-B34C-1C0A7F702AEA}"/>
              </a:ext>
            </a:extLst>
          </p:cNvPr>
          <p:cNvSpPr txBox="1"/>
          <p:nvPr/>
        </p:nvSpPr>
        <p:spPr>
          <a:xfrm>
            <a:off x="7012491" y="5962637"/>
            <a:ext cx="1516357" cy="400110"/>
          </a:xfrm>
          <a:prstGeom prst="rect">
            <a:avLst/>
          </a:prstGeom>
          <a:noFill/>
        </p:spPr>
        <p:txBody>
          <a:bodyPr wrap="square">
            <a:spAutoFit/>
          </a:bodyPr>
          <a:lstStyle/>
          <a:p>
            <a:pPr algn="r"/>
            <a:r>
              <a:rPr lang="vi-VN" sz="2000" b="1" dirty="0">
                <a:latin typeface="TimesNewRomanPSMT"/>
              </a:rPr>
              <a:t>Bảng ô 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82035" y="1473252"/>
            <a:ext cx="2686293" cy="4239302"/>
          </a:xfrm>
          <a:prstGeom prst="rect">
            <a:avLst/>
          </a:prstGeom>
          <a:solidFill>
            <a:schemeClr val="accent2">
              <a:lumMod val="40000"/>
              <a:lumOff val="60000"/>
            </a:schemeClr>
          </a:solidFill>
          <a:ln>
            <a:solidFill>
              <a:srgbClr val="00B050"/>
            </a:solid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a:t>
            </a:r>
            <a:r>
              <a:rPr lang="en-GB" sz="2400" dirty="0">
                <a:solidFill>
                  <a:srgbClr val="00A23A"/>
                </a:solidFill>
                <a:latin typeface="TimesNewRomanPSMT"/>
              </a:rPr>
              <a:t>5</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a:t>
            </a:r>
            <a:r>
              <a:rPr lang="en-GB" sz="2400" dirty="0">
                <a:solidFill>
                  <a:srgbClr val="00A23A"/>
                </a:solidFill>
                <a:effectLst/>
                <a:latin typeface="TimesNewRomanPSMT"/>
              </a:rPr>
              <a:t>I</a:t>
            </a:r>
            <a:r>
              <a:rPr lang="vi-VN" sz="2400" dirty="0">
                <a:solidFill>
                  <a:srgbClr val="00A23A"/>
                </a:solidFill>
                <a:effectLst/>
                <a:latin typeface="TimesNewRomanPSMT"/>
              </a:rPr>
              <a:t>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pic>
        <p:nvPicPr>
          <p:cNvPr id="3" name="Picture 2">
            <a:extLst>
              <a:ext uri="{FF2B5EF4-FFF2-40B4-BE49-F238E27FC236}">
                <a16:creationId xmlns:a16="http://schemas.microsoft.com/office/drawing/2014/main" id="{7FEC90D6-42D0-62C6-C34A-0E90E2A47D01}"/>
              </a:ext>
            </a:extLst>
          </p:cNvPr>
          <p:cNvPicPr>
            <a:picLocks noChangeAspect="1"/>
          </p:cNvPicPr>
          <p:nvPr/>
        </p:nvPicPr>
        <p:blipFill>
          <a:blip r:embed="rId4"/>
          <a:stretch>
            <a:fillRect/>
          </a:stretch>
        </p:blipFill>
        <p:spPr>
          <a:xfrm>
            <a:off x="4017818" y="1473252"/>
            <a:ext cx="7232073" cy="4345657"/>
          </a:xfrm>
          <a:prstGeom prst="rect">
            <a:avLst/>
          </a:prstGeom>
          <a:ln>
            <a:solidFill>
              <a:srgbClr val="00B050"/>
            </a:solidFill>
          </a:ln>
        </p:spPr>
      </p:pic>
    </p:spTree>
    <p:extLst>
      <p:ext uri="{BB962C8B-B14F-4D97-AF65-F5344CB8AC3E}">
        <p14:creationId xmlns:p14="http://schemas.microsoft.com/office/powerpoint/2010/main" val="257499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heel(1)">
                                      <p:cBhvr>
                                        <p:cTn id="32" dur="2000"/>
                                        <p:tgtEl>
                                          <p:spTgt spid="3"/>
                                        </p:tgtEl>
                                      </p:cBhvr>
                                    </p:animEffect>
                                  </p:childTnLst>
                                </p:cTn>
                              </p:par>
                              <p:par>
                                <p:cTn id="33" presetID="21" presetClass="entr" presetSubtype="1"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heel(1)">
                                      <p:cBhvr>
                                        <p:cTn id="35" dur="2000"/>
                                        <p:tgtEl>
                                          <p:spTgt spid="7"/>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grpId="0" nodeType="clickEffect">
                                  <p:stCondLst>
                                    <p:cond delay="0"/>
                                  </p:stCondLst>
                                  <p:childTnLst>
                                    <p:set>
                                      <p:cBhvr>
                                        <p:cTn id="39" dur="1" fill="hold">
                                          <p:stCondLst>
                                            <p:cond delay="0"/>
                                          </p:stCondLst>
                                        </p:cTn>
                                        <p:tgtEl>
                                          <p:spTgt spid="10"/>
                                        </p:tgtEl>
                                        <p:attrNameLst>
                                          <p:attrName>style.visibility</p:attrName>
                                        </p:attrNameLst>
                                      </p:cBhvr>
                                      <p:to>
                                        <p:strVal val="visible"/>
                                      </p:to>
                                    </p:set>
                                    <p:anim calcmode="lin" valueType="num">
                                      <p:cBhvr>
                                        <p:cTn id="40" dur="1000" fill="hold"/>
                                        <p:tgtEl>
                                          <p:spTgt spid="10"/>
                                        </p:tgtEl>
                                        <p:attrNameLst>
                                          <p:attrName>ppt_w</p:attrName>
                                        </p:attrNameLst>
                                      </p:cBhvr>
                                      <p:tavLst>
                                        <p:tav tm="0">
                                          <p:val>
                                            <p:fltVal val="0"/>
                                          </p:val>
                                        </p:tav>
                                        <p:tav tm="100000">
                                          <p:val>
                                            <p:strVal val="#ppt_w"/>
                                          </p:val>
                                        </p:tav>
                                      </p:tavLst>
                                    </p:anim>
                                    <p:anim calcmode="lin" valueType="num">
                                      <p:cBhvr>
                                        <p:cTn id="41" dur="1000" fill="hold"/>
                                        <p:tgtEl>
                                          <p:spTgt spid="10"/>
                                        </p:tgtEl>
                                        <p:attrNameLst>
                                          <p:attrName>ppt_h</p:attrName>
                                        </p:attrNameLst>
                                      </p:cBhvr>
                                      <p:tavLst>
                                        <p:tav tm="0">
                                          <p:val>
                                            <p:fltVal val="0"/>
                                          </p:val>
                                        </p:tav>
                                        <p:tav tm="100000">
                                          <p:val>
                                            <p:strVal val="#ppt_h"/>
                                          </p:val>
                                        </p:tav>
                                      </p:tavLst>
                                    </p:anim>
                                    <p:anim calcmode="lin" valueType="num">
                                      <p:cBhvr>
                                        <p:cTn id="42" dur="1000" fill="hold"/>
                                        <p:tgtEl>
                                          <p:spTgt spid="10"/>
                                        </p:tgtEl>
                                        <p:attrNameLst>
                                          <p:attrName>style.rotation</p:attrName>
                                        </p:attrNameLst>
                                      </p:cBhvr>
                                      <p:tavLst>
                                        <p:tav tm="0">
                                          <p:val>
                                            <p:fltVal val="90"/>
                                          </p:val>
                                        </p:tav>
                                        <p:tav tm="100000">
                                          <p:val>
                                            <p:fltVal val="0"/>
                                          </p:val>
                                        </p:tav>
                                      </p:tavLst>
                                    </p:anim>
                                    <p:animEffect transition="in" filter="fade">
                                      <p:cBhvr>
                                        <p:cTn id="4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444376"/>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Rút</a:t>
            </a:r>
            <a:r>
              <a:rPr lang="en-GB" sz="2400" dirty="0">
                <a:latin typeface="TimesNewRomanPSMT"/>
              </a:rPr>
              <a:t> </a:t>
            </a:r>
            <a:r>
              <a:rPr lang="en-GB" sz="2400" dirty="0" err="1">
                <a:latin typeface="TimesNewRomanPSMT"/>
              </a:rPr>
              <a:t>thăm</a:t>
            </a:r>
            <a:r>
              <a:rPr lang="en-GB" sz="2400" dirty="0">
                <a:latin typeface="TimesNewRomanPSMT"/>
              </a:rPr>
              <a:t>: </a:t>
            </a:r>
            <a:r>
              <a:rPr lang="en-GB" sz="2400" dirty="0" err="1">
                <a:latin typeface="TimesNewRomanPSMT"/>
              </a:rPr>
              <a:t>ba</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latin typeface="TimesNewRomanPSMT"/>
              </a:rPr>
              <a:t> </a:t>
            </a:r>
            <a:r>
              <a:rPr lang="en-GB" sz="2400" dirty="0">
                <a:solidFill>
                  <a:srgbClr val="00B050"/>
                </a:solidFill>
                <a:latin typeface="TimesNewRomanPSMT"/>
              </a:rPr>
              <a:t>4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r>
              <a:rPr lang="en-GB" sz="2400" dirty="0" err="1">
                <a:latin typeface="TimesNewRomanPSMT"/>
              </a:rPr>
              <a:t>đội</a:t>
            </a:r>
            <a:r>
              <a:rPr lang="en-GB" sz="2400" dirty="0">
                <a:latin typeface="TimesNewRomanPSMT"/>
              </a:rPr>
              <a:t>, </a:t>
            </a:r>
            <a:r>
              <a:rPr lang="en-GB" sz="2400" dirty="0" err="1">
                <a:latin typeface="TimesNewRomanPSMT"/>
              </a:rPr>
              <a:t>một</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solidFill>
                  <a:srgbClr val="00B050"/>
                </a:solidFill>
                <a:latin typeface="TimesNewRomanPSMT"/>
              </a:rPr>
              <a:t> 3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984931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3566531-C9EC-7FD3-EBBA-0E23BF079C63}"/>
              </a:ext>
            </a:extLst>
          </p:cNvPr>
          <p:cNvSpPr/>
          <p:nvPr/>
        </p:nvSpPr>
        <p:spPr>
          <a:xfrm>
            <a:off x="0" y="0"/>
            <a:ext cx="1218565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hlinkClick r:id="rId3"/>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solidFill>
                  <a:schemeClr val="bg1"/>
                </a:solidFill>
              </a:rPr>
              <a:t>www.hoc10.vn</a:t>
            </a:r>
          </a:p>
        </p:txBody>
      </p:sp>
      <p:sp>
        <p:nvSpPr>
          <p:cNvPr id="16" name="Rectangle 15">
            <a:extLst>
              <a:ext uri="{FF2B5EF4-FFF2-40B4-BE49-F238E27FC236}">
                <a16:creationId xmlns:a16="http://schemas.microsoft.com/office/drawing/2014/main" id="{1B682E62-7B47-17B0-9BBE-1D68550B9433}"/>
              </a:ext>
            </a:extLst>
          </p:cNvPr>
          <p:cNvSpPr/>
          <p:nvPr/>
        </p:nvSpPr>
        <p:spPr>
          <a:xfrm>
            <a:off x="8293009" y="1280678"/>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 name="Rectangle 17">
            <a:extLst>
              <a:ext uri="{FF2B5EF4-FFF2-40B4-BE49-F238E27FC236}">
                <a16:creationId xmlns:a16="http://schemas.microsoft.com/office/drawing/2014/main" id="{66F62398-E482-4526-917D-3737623F8595}"/>
              </a:ext>
            </a:extLst>
          </p:cNvPr>
          <p:cNvSpPr/>
          <p:nvPr/>
        </p:nvSpPr>
        <p:spPr>
          <a:xfrm>
            <a:off x="5642906" y="1274143"/>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9" name="Rectangle 18">
            <a:extLst>
              <a:ext uri="{FF2B5EF4-FFF2-40B4-BE49-F238E27FC236}">
                <a16:creationId xmlns:a16="http://schemas.microsoft.com/office/drawing/2014/main" id="{14C66B91-28DC-580B-744B-016D79EDB3E5}"/>
              </a:ext>
            </a:extLst>
          </p:cNvPr>
          <p:cNvSpPr/>
          <p:nvPr/>
        </p:nvSpPr>
        <p:spPr>
          <a:xfrm>
            <a:off x="6082853" y="12741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20" name="Rectangle 19">
            <a:extLst>
              <a:ext uri="{FF2B5EF4-FFF2-40B4-BE49-F238E27FC236}">
                <a16:creationId xmlns:a16="http://schemas.microsoft.com/office/drawing/2014/main" id="{0CA02E5C-099A-3C3F-A170-47901F3E9071}"/>
              </a:ext>
            </a:extLst>
          </p:cNvPr>
          <p:cNvSpPr/>
          <p:nvPr/>
        </p:nvSpPr>
        <p:spPr>
          <a:xfrm>
            <a:off x="6522800" y="12741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21" name="Rectangle 20">
            <a:extLst>
              <a:ext uri="{FF2B5EF4-FFF2-40B4-BE49-F238E27FC236}">
                <a16:creationId xmlns:a16="http://schemas.microsoft.com/office/drawing/2014/main" id="{B11B98E3-1A83-C3DE-B0C0-8A5AF0BB0B2B}"/>
              </a:ext>
            </a:extLst>
          </p:cNvPr>
          <p:cNvSpPr/>
          <p:nvPr/>
        </p:nvSpPr>
        <p:spPr>
          <a:xfrm>
            <a:off x="6962747" y="12741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0" name="Rectangle 29">
            <a:extLst>
              <a:ext uri="{FF2B5EF4-FFF2-40B4-BE49-F238E27FC236}">
                <a16:creationId xmlns:a16="http://schemas.microsoft.com/office/drawing/2014/main" id="{528AD3DC-40DB-9858-71CD-C7EEA45CDCDF}"/>
              </a:ext>
            </a:extLst>
          </p:cNvPr>
          <p:cNvSpPr/>
          <p:nvPr/>
        </p:nvSpPr>
        <p:spPr>
          <a:xfrm>
            <a:off x="5202959" y="159834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1" name="Rectangle 30">
            <a:extLst>
              <a:ext uri="{FF2B5EF4-FFF2-40B4-BE49-F238E27FC236}">
                <a16:creationId xmlns:a16="http://schemas.microsoft.com/office/drawing/2014/main" id="{BA775B2A-0215-B04D-086E-D84342DD3033}"/>
              </a:ext>
            </a:extLst>
          </p:cNvPr>
          <p:cNvSpPr/>
          <p:nvPr/>
        </p:nvSpPr>
        <p:spPr>
          <a:xfrm>
            <a:off x="5642906" y="1598340"/>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2" name="Rectangle 31">
            <a:extLst>
              <a:ext uri="{FF2B5EF4-FFF2-40B4-BE49-F238E27FC236}">
                <a16:creationId xmlns:a16="http://schemas.microsoft.com/office/drawing/2014/main" id="{A25D3025-F4B9-1D4B-E06D-8840E6D0EA61}"/>
              </a:ext>
            </a:extLst>
          </p:cNvPr>
          <p:cNvSpPr/>
          <p:nvPr/>
        </p:nvSpPr>
        <p:spPr>
          <a:xfrm>
            <a:off x="6082853" y="159834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3" name="Rectangle 32">
            <a:extLst>
              <a:ext uri="{FF2B5EF4-FFF2-40B4-BE49-F238E27FC236}">
                <a16:creationId xmlns:a16="http://schemas.microsoft.com/office/drawing/2014/main" id="{D191FB8A-FC9E-755A-50CB-E8D03D708AA4}"/>
              </a:ext>
            </a:extLst>
          </p:cNvPr>
          <p:cNvSpPr/>
          <p:nvPr/>
        </p:nvSpPr>
        <p:spPr>
          <a:xfrm>
            <a:off x="6522800" y="159834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4" name="Rectangle 33">
            <a:extLst>
              <a:ext uri="{FF2B5EF4-FFF2-40B4-BE49-F238E27FC236}">
                <a16:creationId xmlns:a16="http://schemas.microsoft.com/office/drawing/2014/main" id="{5AE0CAF9-AE0F-905F-E2BD-522DB1DC500D}"/>
              </a:ext>
            </a:extLst>
          </p:cNvPr>
          <p:cNvSpPr/>
          <p:nvPr/>
        </p:nvSpPr>
        <p:spPr>
          <a:xfrm>
            <a:off x="6962747" y="159834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3" name="Rectangle 42">
            <a:extLst>
              <a:ext uri="{FF2B5EF4-FFF2-40B4-BE49-F238E27FC236}">
                <a16:creationId xmlns:a16="http://schemas.microsoft.com/office/drawing/2014/main" id="{2045FE93-02CB-0DBC-0944-F8111BC61DF5}"/>
              </a:ext>
            </a:extLst>
          </p:cNvPr>
          <p:cNvSpPr/>
          <p:nvPr/>
        </p:nvSpPr>
        <p:spPr>
          <a:xfrm>
            <a:off x="5202959" y="191390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4" name="Rectangle 43">
            <a:extLst>
              <a:ext uri="{FF2B5EF4-FFF2-40B4-BE49-F238E27FC236}">
                <a16:creationId xmlns:a16="http://schemas.microsoft.com/office/drawing/2014/main" id="{214D4FDC-3E61-8165-F7DC-5B9BCEE99CFC}"/>
              </a:ext>
            </a:extLst>
          </p:cNvPr>
          <p:cNvSpPr/>
          <p:nvPr/>
        </p:nvSpPr>
        <p:spPr>
          <a:xfrm>
            <a:off x="5642906" y="1913903"/>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5" name="Rectangle 44">
            <a:extLst>
              <a:ext uri="{FF2B5EF4-FFF2-40B4-BE49-F238E27FC236}">
                <a16:creationId xmlns:a16="http://schemas.microsoft.com/office/drawing/2014/main" id="{E2CE7F07-9534-3BD7-5656-8BF4454F97EC}"/>
              </a:ext>
            </a:extLst>
          </p:cNvPr>
          <p:cNvSpPr/>
          <p:nvPr/>
        </p:nvSpPr>
        <p:spPr>
          <a:xfrm>
            <a:off x="6082853" y="191390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6" name="Rectangle 45">
            <a:extLst>
              <a:ext uri="{FF2B5EF4-FFF2-40B4-BE49-F238E27FC236}">
                <a16:creationId xmlns:a16="http://schemas.microsoft.com/office/drawing/2014/main" id="{C4707462-7DEF-6FB3-7B47-188D869AA976}"/>
              </a:ext>
            </a:extLst>
          </p:cNvPr>
          <p:cNvSpPr/>
          <p:nvPr/>
        </p:nvSpPr>
        <p:spPr>
          <a:xfrm>
            <a:off x="6522800" y="191390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6" name="Rectangle 55">
            <a:extLst>
              <a:ext uri="{FF2B5EF4-FFF2-40B4-BE49-F238E27FC236}">
                <a16:creationId xmlns:a16="http://schemas.microsoft.com/office/drawing/2014/main" id="{26BBA147-2816-8617-04BA-0E6633D92770}"/>
              </a:ext>
            </a:extLst>
          </p:cNvPr>
          <p:cNvSpPr/>
          <p:nvPr/>
        </p:nvSpPr>
        <p:spPr>
          <a:xfrm>
            <a:off x="5202959" y="222385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7" name="Rectangle 56">
            <a:extLst>
              <a:ext uri="{FF2B5EF4-FFF2-40B4-BE49-F238E27FC236}">
                <a16:creationId xmlns:a16="http://schemas.microsoft.com/office/drawing/2014/main" id="{32DC1825-4BE8-D8BA-2DB5-87562900FA9D}"/>
              </a:ext>
            </a:extLst>
          </p:cNvPr>
          <p:cNvSpPr/>
          <p:nvPr/>
        </p:nvSpPr>
        <p:spPr>
          <a:xfrm>
            <a:off x="5642906" y="2223856"/>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8" name="Rectangle 57">
            <a:extLst>
              <a:ext uri="{FF2B5EF4-FFF2-40B4-BE49-F238E27FC236}">
                <a16:creationId xmlns:a16="http://schemas.microsoft.com/office/drawing/2014/main" id="{0347D3A3-7DBB-4715-7753-02427F5EA71A}"/>
              </a:ext>
            </a:extLst>
          </p:cNvPr>
          <p:cNvSpPr/>
          <p:nvPr/>
        </p:nvSpPr>
        <p:spPr>
          <a:xfrm>
            <a:off x="6082853" y="222385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28" name="Rectangle 1027">
            <a:extLst>
              <a:ext uri="{FF2B5EF4-FFF2-40B4-BE49-F238E27FC236}">
                <a16:creationId xmlns:a16="http://schemas.microsoft.com/office/drawing/2014/main" id="{2848E6DB-1B1D-1A89-0D62-E90DBF44610F}"/>
              </a:ext>
            </a:extLst>
          </p:cNvPr>
          <p:cNvSpPr/>
          <p:nvPr/>
        </p:nvSpPr>
        <p:spPr>
          <a:xfrm>
            <a:off x="4316539" y="25372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29" name="Rectangle 1028">
            <a:extLst>
              <a:ext uri="{FF2B5EF4-FFF2-40B4-BE49-F238E27FC236}">
                <a16:creationId xmlns:a16="http://schemas.microsoft.com/office/drawing/2014/main" id="{CA4B83ED-CC7C-E339-8AF5-F550A0BCB240}"/>
              </a:ext>
            </a:extLst>
          </p:cNvPr>
          <p:cNvSpPr/>
          <p:nvPr/>
        </p:nvSpPr>
        <p:spPr>
          <a:xfrm>
            <a:off x="4759749" y="25372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0" name="Rectangle 1029">
            <a:extLst>
              <a:ext uri="{FF2B5EF4-FFF2-40B4-BE49-F238E27FC236}">
                <a16:creationId xmlns:a16="http://schemas.microsoft.com/office/drawing/2014/main" id="{DE1B4200-F4B3-7EE0-9B2C-44ABB14FF6B0}"/>
              </a:ext>
            </a:extLst>
          </p:cNvPr>
          <p:cNvSpPr/>
          <p:nvPr/>
        </p:nvSpPr>
        <p:spPr>
          <a:xfrm>
            <a:off x="5202959" y="25372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1" name="Rectangle 1030">
            <a:extLst>
              <a:ext uri="{FF2B5EF4-FFF2-40B4-BE49-F238E27FC236}">
                <a16:creationId xmlns:a16="http://schemas.microsoft.com/office/drawing/2014/main" id="{AE6917F2-DF4B-38B9-FE72-4A8478486A79}"/>
              </a:ext>
            </a:extLst>
          </p:cNvPr>
          <p:cNvSpPr/>
          <p:nvPr/>
        </p:nvSpPr>
        <p:spPr>
          <a:xfrm>
            <a:off x="5642906" y="2537242"/>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4" name="Rectangle 1033">
            <a:extLst>
              <a:ext uri="{FF2B5EF4-FFF2-40B4-BE49-F238E27FC236}">
                <a16:creationId xmlns:a16="http://schemas.microsoft.com/office/drawing/2014/main" id="{F0B68F6C-A104-12DF-682F-88DD7EE3C83F}"/>
              </a:ext>
            </a:extLst>
          </p:cNvPr>
          <p:cNvSpPr/>
          <p:nvPr/>
        </p:nvSpPr>
        <p:spPr>
          <a:xfrm>
            <a:off x="6081848" y="253808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5" name="Rectangle 1034">
            <a:extLst>
              <a:ext uri="{FF2B5EF4-FFF2-40B4-BE49-F238E27FC236}">
                <a16:creationId xmlns:a16="http://schemas.microsoft.com/office/drawing/2014/main" id="{29E43630-6512-E29D-8A5A-B57B66A4FB17}"/>
              </a:ext>
            </a:extLst>
          </p:cNvPr>
          <p:cNvSpPr/>
          <p:nvPr/>
        </p:nvSpPr>
        <p:spPr>
          <a:xfrm>
            <a:off x="6521178" y="253808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8" name="Rectangle 1037">
            <a:extLst>
              <a:ext uri="{FF2B5EF4-FFF2-40B4-BE49-F238E27FC236}">
                <a16:creationId xmlns:a16="http://schemas.microsoft.com/office/drawing/2014/main" id="{6C21A8AF-FA77-209F-EB65-0E7684B6AE15}"/>
              </a:ext>
            </a:extLst>
          </p:cNvPr>
          <p:cNvSpPr/>
          <p:nvPr/>
        </p:nvSpPr>
        <p:spPr>
          <a:xfrm>
            <a:off x="6083108" y="286325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9" name="Rectangle 1038">
            <a:extLst>
              <a:ext uri="{FF2B5EF4-FFF2-40B4-BE49-F238E27FC236}">
                <a16:creationId xmlns:a16="http://schemas.microsoft.com/office/drawing/2014/main" id="{DE51087F-0721-8C86-EBFF-CE6D2300B509}"/>
              </a:ext>
            </a:extLst>
          </p:cNvPr>
          <p:cNvSpPr/>
          <p:nvPr/>
        </p:nvSpPr>
        <p:spPr>
          <a:xfrm>
            <a:off x="6523055" y="286314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40" name="Rectangle 1039">
            <a:extLst>
              <a:ext uri="{FF2B5EF4-FFF2-40B4-BE49-F238E27FC236}">
                <a16:creationId xmlns:a16="http://schemas.microsoft.com/office/drawing/2014/main" id="{3C17016D-B3E3-5346-3DAD-3FA434A21557}"/>
              </a:ext>
            </a:extLst>
          </p:cNvPr>
          <p:cNvSpPr/>
          <p:nvPr/>
        </p:nvSpPr>
        <p:spPr>
          <a:xfrm>
            <a:off x="6963002" y="286314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41" name="Rectangle 1040">
            <a:extLst>
              <a:ext uri="{FF2B5EF4-FFF2-40B4-BE49-F238E27FC236}">
                <a16:creationId xmlns:a16="http://schemas.microsoft.com/office/drawing/2014/main" id="{F433EC97-3A70-D7BC-D54A-134C5F924542}"/>
              </a:ext>
            </a:extLst>
          </p:cNvPr>
          <p:cNvSpPr/>
          <p:nvPr/>
        </p:nvSpPr>
        <p:spPr>
          <a:xfrm>
            <a:off x="7402949" y="286314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42" name="Rectangle 1041">
            <a:extLst>
              <a:ext uri="{FF2B5EF4-FFF2-40B4-BE49-F238E27FC236}">
                <a16:creationId xmlns:a16="http://schemas.microsoft.com/office/drawing/2014/main" id="{E39FC919-70AB-A072-25F4-3547169CCBBE}"/>
              </a:ext>
            </a:extLst>
          </p:cNvPr>
          <p:cNvSpPr/>
          <p:nvPr/>
        </p:nvSpPr>
        <p:spPr>
          <a:xfrm>
            <a:off x="7846159" y="286314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43" name="Rectangle 1042">
            <a:extLst>
              <a:ext uri="{FF2B5EF4-FFF2-40B4-BE49-F238E27FC236}">
                <a16:creationId xmlns:a16="http://schemas.microsoft.com/office/drawing/2014/main" id="{377272AD-2F7B-E46F-C8E0-59ED13B64148}"/>
              </a:ext>
            </a:extLst>
          </p:cNvPr>
          <p:cNvSpPr/>
          <p:nvPr/>
        </p:nvSpPr>
        <p:spPr>
          <a:xfrm>
            <a:off x="5202959" y="286287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44" name="Rectangle 1043">
            <a:extLst>
              <a:ext uri="{FF2B5EF4-FFF2-40B4-BE49-F238E27FC236}">
                <a16:creationId xmlns:a16="http://schemas.microsoft.com/office/drawing/2014/main" id="{89A9AE99-76A4-F10A-1F1D-E75126128920}"/>
              </a:ext>
            </a:extLst>
          </p:cNvPr>
          <p:cNvSpPr/>
          <p:nvPr/>
        </p:nvSpPr>
        <p:spPr>
          <a:xfrm>
            <a:off x="5642906" y="2862874"/>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56" name="Rectangle 1055">
            <a:extLst>
              <a:ext uri="{FF2B5EF4-FFF2-40B4-BE49-F238E27FC236}">
                <a16:creationId xmlns:a16="http://schemas.microsoft.com/office/drawing/2014/main" id="{C1704255-2BD9-7706-69DB-E05F15A62EBA}"/>
              </a:ext>
            </a:extLst>
          </p:cNvPr>
          <p:cNvSpPr/>
          <p:nvPr/>
        </p:nvSpPr>
        <p:spPr>
          <a:xfrm>
            <a:off x="5202959" y="319449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57" name="Rectangle 1056">
            <a:extLst>
              <a:ext uri="{FF2B5EF4-FFF2-40B4-BE49-F238E27FC236}">
                <a16:creationId xmlns:a16="http://schemas.microsoft.com/office/drawing/2014/main" id="{7088B618-A7B4-33DD-E4BD-1AC5F6962AE6}"/>
              </a:ext>
            </a:extLst>
          </p:cNvPr>
          <p:cNvSpPr/>
          <p:nvPr/>
        </p:nvSpPr>
        <p:spPr>
          <a:xfrm>
            <a:off x="5642906" y="3194499"/>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58" name="Rectangle 1057">
            <a:extLst>
              <a:ext uri="{FF2B5EF4-FFF2-40B4-BE49-F238E27FC236}">
                <a16:creationId xmlns:a16="http://schemas.microsoft.com/office/drawing/2014/main" id="{F1C4F7FC-20AC-E7E8-EB74-5211A66A88BC}"/>
              </a:ext>
            </a:extLst>
          </p:cNvPr>
          <p:cNvSpPr/>
          <p:nvPr/>
        </p:nvSpPr>
        <p:spPr>
          <a:xfrm>
            <a:off x="6082853" y="319449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67" name="Rectangle 1066">
            <a:extLst>
              <a:ext uri="{FF2B5EF4-FFF2-40B4-BE49-F238E27FC236}">
                <a16:creationId xmlns:a16="http://schemas.microsoft.com/office/drawing/2014/main" id="{9CC9A641-28CC-473D-012C-4BCBE3938F40}"/>
              </a:ext>
            </a:extLst>
          </p:cNvPr>
          <p:cNvSpPr/>
          <p:nvPr/>
        </p:nvSpPr>
        <p:spPr>
          <a:xfrm>
            <a:off x="4316539" y="35104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68" name="Rectangle 1067">
            <a:extLst>
              <a:ext uri="{FF2B5EF4-FFF2-40B4-BE49-F238E27FC236}">
                <a16:creationId xmlns:a16="http://schemas.microsoft.com/office/drawing/2014/main" id="{ABD90D1B-0035-066E-5A8F-7FE7B2353CAB}"/>
              </a:ext>
            </a:extLst>
          </p:cNvPr>
          <p:cNvSpPr/>
          <p:nvPr/>
        </p:nvSpPr>
        <p:spPr>
          <a:xfrm>
            <a:off x="4759749" y="35104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69" name="Rectangle 1068">
            <a:extLst>
              <a:ext uri="{FF2B5EF4-FFF2-40B4-BE49-F238E27FC236}">
                <a16:creationId xmlns:a16="http://schemas.microsoft.com/office/drawing/2014/main" id="{04E518D5-1806-9F9F-96E7-5723E7BFB6BD}"/>
              </a:ext>
            </a:extLst>
          </p:cNvPr>
          <p:cNvSpPr/>
          <p:nvPr/>
        </p:nvSpPr>
        <p:spPr>
          <a:xfrm>
            <a:off x="5202959" y="35104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70" name="Rectangle 1069">
            <a:extLst>
              <a:ext uri="{FF2B5EF4-FFF2-40B4-BE49-F238E27FC236}">
                <a16:creationId xmlns:a16="http://schemas.microsoft.com/office/drawing/2014/main" id="{33FD76AC-4122-C137-F4D5-563BC8D05255}"/>
              </a:ext>
            </a:extLst>
          </p:cNvPr>
          <p:cNvSpPr/>
          <p:nvPr/>
        </p:nvSpPr>
        <p:spPr>
          <a:xfrm>
            <a:off x="5642906" y="3510442"/>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83" name="Rectangle 1082">
            <a:extLst>
              <a:ext uri="{FF2B5EF4-FFF2-40B4-BE49-F238E27FC236}">
                <a16:creationId xmlns:a16="http://schemas.microsoft.com/office/drawing/2014/main" id="{6AF6F36D-9DB9-5D0E-2DC0-2C5C4DC45876}"/>
              </a:ext>
            </a:extLst>
          </p:cNvPr>
          <p:cNvSpPr/>
          <p:nvPr/>
        </p:nvSpPr>
        <p:spPr>
          <a:xfrm>
            <a:off x="5642906" y="3845435"/>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84" name="Rectangle 1083">
            <a:extLst>
              <a:ext uri="{FF2B5EF4-FFF2-40B4-BE49-F238E27FC236}">
                <a16:creationId xmlns:a16="http://schemas.microsoft.com/office/drawing/2014/main" id="{EFC84819-C537-9AAF-5420-14035F2E8B99}"/>
              </a:ext>
            </a:extLst>
          </p:cNvPr>
          <p:cNvSpPr/>
          <p:nvPr/>
        </p:nvSpPr>
        <p:spPr>
          <a:xfrm>
            <a:off x="6082853" y="38454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85" name="Rectangle 1084">
            <a:extLst>
              <a:ext uri="{FF2B5EF4-FFF2-40B4-BE49-F238E27FC236}">
                <a16:creationId xmlns:a16="http://schemas.microsoft.com/office/drawing/2014/main" id="{6EDE503F-B61A-032A-BB1E-6E89E2D780C0}"/>
              </a:ext>
            </a:extLst>
          </p:cNvPr>
          <p:cNvSpPr/>
          <p:nvPr/>
        </p:nvSpPr>
        <p:spPr>
          <a:xfrm>
            <a:off x="6522800" y="38454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86" name="Rectangle 1085">
            <a:extLst>
              <a:ext uri="{FF2B5EF4-FFF2-40B4-BE49-F238E27FC236}">
                <a16:creationId xmlns:a16="http://schemas.microsoft.com/office/drawing/2014/main" id="{39A810DB-D590-7873-7480-47A8DC53DD95}"/>
              </a:ext>
            </a:extLst>
          </p:cNvPr>
          <p:cNvSpPr/>
          <p:nvPr/>
        </p:nvSpPr>
        <p:spPr>
          <a:xfrm>
            <a:off x="6962747" y="38454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1" name="Rectangle 1090">
            <a:extLst>
              <a:ext uri="{FF2B5EF4-FFF2-40B4-BE49-F238E27FC236}">
                <a16:creationId xmlns:a16="http://schemas.microsoft.com/office/drawing/2014/main" id="{B86DB4EF-4F32-BE2A-F692-E240A17C0BD0}"/>
              </a:ext>
            </a:extLst>
          </p:cNvPr>
          <p:cNvSpPr/>
          <p:nvPr/>
        </p:nvSpPr>
        <p:spPr>
          <a:xfrm>
            <a:off x="6519594" y="418301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4" name="Rectangle 1093">
            <a:extLst>
              <a:ext uri="{FF2B5EF4-FFF2-40B4-BE49-F238E27FC236}">
                <a16:creationId xmlns:a16="http://schemas.microsoft.com/office/drawing/2014/main" id="{26EF252A-8667-3C7A-CEF8-00EABECED670}"/>
              </a:ext>
            </a:extLst>
          </p:cNvPr>
          <p:cNvSpPr/>
          <p:nvPr/>
        </p:nvSpPr>
        <p:spPr>
          <a:xfrm>
            <a:off x="4759749" y="418042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5" name="Rectangle 1094">
            <a:extLst>
              <a:ext uri="{FF2B5EF4-FFF2-40B4-BE49-F238E27FC236}">
                <a16:creationId xmlns:a16="http://schemas.microsoft.com/office/drawing/2014/main" id="{266AE03A-F67A-510A-CEC3-7A90FD6518A0}"/>
              </a:ext>
            </a:extLst>
          </p:cNvPr>
          <p:cNvSpPr/>
          <p:nvPr/>
        </p:nvSpPr>
        <p:spPr>
          <a:xfrm>
            <a:off x="5202959" y="418042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6" name="Rectangle 1095">
            <a:extLst>
              <a:ext uri="{FF2B5EF4-FFF2-40B4-BE49-F238E27FC236}">
                <a16:creationId xmlns:a16="http://schemas.microsoft.com/office/drawing/2014/main" id="{DD5657BE-AFEB-752B-06B3-59ACE5D79475}"/>
              </a:ext>
            </a:extLst>
          </p:cNvPr>
          <p:cNvSpPr/>
          <p:nvPr/>
        </p:nvSpPr>
        <p:spPr>
          <a:xfrm>
            <a:off x="5642906" y="4180426"/>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7" name="Rectangle 1096">
            <a:extLst>
              <a:ext uri="{FF2B5EF4-FFF2-40B4-BE49-F238E27FC236}">
                <a16:creationId xmlns:a16="http://schemas.microsoft.com/office/drawing/2014/main" id="{87BC94FA-594A-138D-9EB3-95B798A6F19B}"/>
              </a:ext>
            </a:extLst>
          </p:cNvPr>
          <p:cNvSpPr/>
          <p:nvPr/>
        </p:nvSpPr>
        <p:spPr>
          <a:xfrm>
            <a:off x="6082853" y="418042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05" name="Rectangle 1104">
            <a:extLst>
              <a:ext uri="{FF2B5EF4-FFF2-40B4-BE49-F238E27FC236}">
                <a16:creationId xmlns:a16="http://schemas.microsoft.com/office/drawing/2014/main" id="{7247FE41-98F3-BF68-7EA5-F518AD47F80B}"/>
              </a:ext>
            </a:extLst>
          </p:cNvPr>
          <p:cNvSpPr/>
          <p:nvPr/>
        </p:nvSpPr>
        <p:spPr>
          <a:xfrm>
            <a:off x="3876592" y="45058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06" name="Rectangle 1105">
            <a:extLst>
              <a:ext uri="{FF2B5EF4-FFF2-40B4-BE49-F238E27FC236}">
                <a16:creationId xmlns:a16="http://schemas.microsoft.com/office/drawing/2014/main" id="{A24AD306-1601-DAC4-9C23-B64E55115830}"/>
              </a:ext>
            </a:extLst>
          </p:cNvPr>
          <p:cNvSpPr/>
          <p:nvPr/>
        </p:nvSpPr>
        <p:spPr>
          <a:xfrm>
            <a:off x="4316539" y="45058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07" name="Rectangle 1106">
            <a:extLst>
              <a:ext uri="{FF2B5EF4-FFF2-40B4-BE49-F238E27FC236}">
                <a16:creationId xmlns:a16="http://schemas.microsoft.com/office/drawing/2014/main" id="{95854A77-D997-5B92-FFF7-CDF3F24D5D49}"/>
              </a:ext>
            </a:extLst>
          </p:cNvPr>
          <p:cNvSpPr/>
          <p:nvPr/>
        </p:nvSpPr>
        <p:spPr>
          <a:xfrm>
            <a:off x="4759749" y="45058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08" name="Rectangle 1107">
            <a:extLst>
              <a:ext uri="{FF2B5EF4-FFF2-40B4-BE49-F238E27FC236}">
                <a16:creationId xmlns:a16="http://schemas.microsoft.com/office/drawing/2014/main" id="{030970FC-4961-CCE7-4EEC-02C8226858EE}"/>
              </a:ext>
            </a:extLst>
          </p:cNvPr>
          <p:cNvSpPr/>
          <p:nvPr/>
        </p:nvSpPr>
        <p:spPr>
          <a:xfrm>
            <a:off x="5202959" y="450589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09" name="Rectangle 1108">
            <a:extLst>
              <a:ext uri="{FF2B5EF4-FFF2-40B4-BE49-F238E27FC236}">
                <a16:creationId xmlns:a16="http://schemas.microsoft.com/office/drawing/2014/main" id="{85D25C55-FBC1-2583-6912-933D5091F838}"/>
              </a:ext>
            </a:extLst>
          </p:cNvPr>
          <p:cNvSpPr/>
          <p:nvPr/>
        </p:nvSpPr>
        <p:spPr>
          <a:xfrm>
            <a:off x="5642906" y="4505890"/>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18" name="Rectangle 1117">
            <a:extLst>
              <a:ext uri="{FF2B5EF4-FFF2-40B4-BE49-F238E27FC236}">
                <a16:creationId xmlns:a16="http://schemas.microsoft.com/office/drawing/2014/main" id="{6EC8004C-930C-5FA6-B392-26A37152BDBF}"/>
              </a:ext>
            </a:extLst>
          </p:cNvPr>
          <p:cNvSpPr/>
          <p:nvPr/>
        </p:nvSpPr>
        <p:spPr>
          <a:xfrm>
            <a:off x="7855171" y="482669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19" name="Rectangle 1118">
            <a:extLst>
              <a:ext uri="{FF2B5EF4-FFF2-40B4-BE49-F238E27FC236}">
                <a16:creationId xmlns:a16="http://schemas.microsoft.com/office/drawing/2014/main" id="{F2986022-69ED-1E0C-8D41-2D94B91E5514}"/>
              </a:ext>
            </a:extLst>
          </p:cNvPr>
          <p:cNvSpPr/>
          <p:nvPr/>
        </p:nvSpPr>
        <p:spPr>
          <a:xfrm>
            <a:off x="8295118" y="482669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0" name="Rectangle 1119">
            <a:extLst>
              <a:ext uri="{FF2B5EF4-FFF2-40B4-BE49-F238E27FC236}">
                <a16:creationId xmlns:a16="http://schemas.microsoft.com/office/drawing/2014/main" id="{34DA51CD-5642-E9ED-955D-93D75CD44664}"/>
              </a:ext>
            </a:extLst>
          </p:cNvPr>
          <p:cNvSpPr/>
          <p:nvPr/>
        </p:nvSpPr>
        <p:spPr>
          <a:xfrm>
            <a:off x="8738328" y="482669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2" name="Rectangle 1121">
            <a:extLst>
              <a:ext uri="{FF2B5EF4-FFF2-40B4-BE49-F238E27FC236}">
                <a16:creationId xmlns:a16="http://schemas.microsoft.com/office/drawing/2014/main" id="{FF3D09D0-994F-1BC7-93B0-E04CE7B2FD52}"/>
              </a:ext>
            </a:extLst>
          </p:cNvPr>
          <p:cNvSpPr/>
          <p:nvPr/>
        </p:nvSpPr>
        <p:spPr>
          <a:xfrm>
            <a:off x="5642906" y="4827605"/>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3" name="Rectangle 1122">
            <a:extLst>
              <a:ext uri="{FF2B5EF4-FFF2-40B4-BE49-F238E27FC236}">
                <a16:creationId xmlns:a16="http://schemas.microsoft.com/office/drawing/2014/main" id="{19258B25-E7BC-6CF5-8728-C11776B4CBED}"/>
              </a:ext>
            </a:extLst>
          </p:cNvPr>
          <p:cNvSpPr/>
          <p:nvPr/>
        </p:nvSpPr>
        <p:spPr>
          <a:xfrm>
            <a:off x="6082853" y="482760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1" name="Rectangle 1260">
            <a:extLst>
              <a:ext uri="{FF2B5EF4-FFF2-40B4-BE49-F238E27FC236}">
                <a16:creationId xmlns:a16="http://schemas.microsoft.com/office/drawing/2014/main" id="{9C0E969A-CB8F-40C4-064D-71335CAAEFB8}"/>
              </a:ext>
            </a:extLst>
          </p:cNvPr>
          <p:cNvSpPr/>
          <p:nvPr/>
        </p:nvSpPr>
        <p:spPr>
          <a:xfrm>
            <a:off x="5203370" y="51535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7" name="Rectangle 1266">
            <a:extLst>
              <a:ext uri="{FF2B5EF4-FFF2-40B4-BE49-F238E27FC236}">
                <a16:creationId xmlns:a16="http://schemas.microsoft.com/office/drawing/2014/main" id="{80DC2FB0-0715-DA65-E0DF-D2C7165C07A2}"/>
              </a:ext>
            </a:extLst>
          </p:cNvPr>
          <p:cNvSpPr/>
          <p:nvPr/>
        </p:nvSpPr>
        <p:spPr>
          <a:xfrm>
            <a:off x="5642906" y="5153592"/>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8" name="Rectangle 1267">
            <a:extLst>
              <a:ext uri="{FF2B5EF4-FFF2-40B4-BE49-F238E27FC236}">
                <a16:creationId xmlns:a16="http://schemas.microsoft.com/office/drawing/2014/main" id="{4C4C9246-72E2-09C6-A8A3-2D21A36785AA}"/>
              </a:ext>
            </a:extLst>
          </p:cNvPr>
          <p:cNvSpPr/>
          <p:nvPr/>
        </p:nvSpPr>
        <p:spPr>
          <a:xfrm>
            <a:off x="6082853" y="515359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9" name="Rectangle 1268">
            <a:extLst>
              <a:ext uri="{FF2B5EF4-FFF2-40B4-BE49-F238E27FC236}">
                <a16:creationId xmlns:a16="http://schemas.microsoft.com/office/drawing/2014/main" id="{3B1F60B2-4CA9-87A1-9481-22918DC10593}"/>
              </a:ext>
            </a:extLst>
          </p:cNvPr>
          <p:cNvSpPr/>
          <p:nvPr/>
        </p:nvSpPr>
        <p:spPr>
          <a:xfrm>
            <a:off x="6522800" y="515359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0" name="Rectangle 1269">
            <a:extLst>
              <a:ext uri="{FF2B5EF4-FFF2-40B4-BE49-F238E27FC236}">
                <a16:creationId xmlns:a16="http://schemas.microsoft.com/office/drawing/2014/main" id="{1A84EA06-4E85-D508-062D-B6603A624A55}"/>
              </a:ext>
            </a:extLst>
          </p:cNvPr>
          <p:cNvSpPr/>
          <p:nvPr/>
        </p:nvSpPr>
        <p:spPr>
          <a:xfrm>
            <a:off x="6962747" y="515359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1" name="Rectangle 1270">
            <a:extLst>
              <a:ext uri="{FF2B5EF4-FFF2-40B4-BE49-F238E27FC236}">
                <a16:creationId xmlns:a16="http://schemas.microsoft.com/office/drawing/2014/main" id="{44717133-EC6A-EB15-43AF-3205A0F081CD}"/>
              </a:ext>
            </a:extLst>
          </p:cNvPr>
          <p:cNvSpPr/>
          <p:nvPr/>
        </p:nvSpPr>
        <p:spPr>
          <a:xfrm>
            <a:off x="7409220" y="51535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2" name="Rectangle 1271">
            <a:extLst>
              <a:ext uri="{FF2B5EF4-FFF2-40B4-BE49-F238E27FC236}">
                <a16:creationId xmlns:a16="http://schemas.microsoft.com/office/drawing/2014/main" id="{544281A3-6910-2844-B34C-12EFC68F2108}"/>
              </a:ext>
            </a:extLst>
          </p:cNvPr>
          <p:cNvSpPr/>
          <p:nvPr/>
        </p:nvSpPr>
        <p:spPr>
          <a:xfrm>
            <a:off x="7849167" y="51535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3" name="Rectangle 1272">
            <a:extLst>
              <a:ext uri="{FF2B5EF4-FFF2-40B4-BE49-F238E27FC236}">
                <a16:creationId xmlns:a16="http://schemas.microsoft.com/office/drawing/2014/main" id="{0DF777B0-6D20-8962-94EF-2AD51F54C3BB}"/>
              </a:ext>
            </a:extLst>
          </p:cNvPr>
          <p:cNvSpPr/>
          <p:nvPr/>
        </p:nvSpPr>
        <p:spPr>
          <a:xfrm>
            <a:off x="4763423" y="51535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8" name="Rectangle 1277">
            <a:extLst>
              <a:ext uri="{FF2B5EF4-FFF2-40B4-BE49-F238E27FC236}">
                <a16:creationId xmlns:a16="http://schemas.microsoft.com/office/drawing/2014/main" id="{D55884AB-1D24-420D-48D9-C0975D97261F}"/>
              </a:ext>
            </a:extLst>
          </p:cNvPr>
          <p:cNvSpPr/>
          <p:nvPr/>
        </p:nvSpPr>
        <p:spPr>
          <a:xfrm>
            <a:off x="4759749" y="548858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9" name="Rectangle 1278">
            <a:extLst>
              <a:ext uri="{FF2B5EF4-FFF2-40B4-BE49-F238E27FC236}">
                <a16:creationId xmlns:a16="http://schemas.microsoft.com/office/drawing/2014/main" id="{062B5AD9-674B-3705-92E4-527009509F87}"/>
              </a:ext>
            </a:extLst>
          </p:cNvPr>
          <p:cNvSpPr/>
          <p:nvPr/>
        </p:nvSpPr>
        <p:spPr>
          <a:xfrm>
            <a:off x="5202959" y="548858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80" name="Rectangle 1279">
            <a:extLst>
              <a:ext uri="{FF2B5EF4-FFF2-40B4-BE49-F238E27FC236}">
                <a16:creationId xmlns:a16="http://schemas.microsoft.com/office/drawing/2014/main" id="{E34CEE6B-B589-96D1-DD7E-D870AFB84157}"/>
              </a:ext>
            </a:extLst>
          </p:cNvPr>
          <p:cNvSpPr/>
          <p:nvPr/>
        </p:nvSpPr>
        <p:spPr>
          <a:xfrm>
            <a:off x="5642906" y="5488585"/>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81" name="Rectangle 1280">
            <a:extLst>
              <a:ext uri="{FF2B5EF4-FFF2-40B4-BE49-F238E27FC236}">
                <a16:creationId xmlns:a16="http://schemas.microsoft.com/office/drawing/2014/main" id="{E4E7C49B-F61D-1504-A342-DE55940D7D98}"/>
              </a:ext>
            </a:extLst>
          </p:cNvPr>
          <p:cNvSpPr/>
          <p:nvPr/>
        </p:nvSpPr>
        <p:spPr>
          <a:xfrm>
            <a:off x="6082853" y="548858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93" name="Rectangle 1292">
            <a:extLst>
              <a:ext uri="{FF2B5EF4-FFF2-40B4-BE49-F238E27FC236}">
                <a16:creationId xmlns:a16="http://schemas.microsoft.com/office/drawing/2014/main" id="{8420677D-8C33-26F2-27E8-29E3AA8F09F1}"/>
              </a:ext>
            </a:extLst>
          </p:cNvPr>
          <p:cNvSpPr/>
          <p:nvPr/>
        </p:nvSpPr>
        <p:spPr>
          <a:xfrm>
            <a:off x="5642906" y="5823576"/>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94" name="Rectangle 1293">
            <a:extLst>
              <a:ext uri="{FF2B5EF4-FFF2-40B4-BE49-F238E27FC236}">
                <a16:creationId xmlns:a16="http://schemas.microsoft.com/office/drawing/2014/main" id="{4F5C4519-82AB-A24E-DD79-D0E5ECC22A17}"/>
              </a:ext>
            </a:extLst>
          </p:cNvPr>
          <p:cNvSpPr/>
          <p:nvPr/>
        </p:nvSpPr>
        <p:spPr>
          <a:xfrm>
            <a:off x="6082853" y="582357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95" name="Rectangle 1294">
            <a:extLst>
              <a:ext uri="{FF2B5EF4-FFF2-40B4-BE49-F238E27FC236}">
                <a16:creationId xmlns:a16="http://schemas.microsoft.com/office/drawing/2014/main" id="{F0D04C4D-1B47-A133-6F4F-E19E4B232FE4}"/>
              </a:ext>
            </a:extLst>
          </p:cNvPr>
          <p:cNvSpPr/>
          <p:nvPr/>
        </p:nvSpPr>
        <p:spPr>
          <a:xfrm>
            <a:off x="6522800" y="582357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96" name="Rectangle 1295">
            <a:extLst>
              <a:ext uri="{FF2B5EF4-FFF2-40B4-BE49-F238E27FC236}">
                <a16:creationId xmlns:a16="http://schemas.microsoft.com/office/drawing/2014/main" id="{DC16FC9A-4523-EAB7-DCF1-2966A6D65D94}"/>
              </a:ext>
            </a:extLst>
          </p:cNvPr>
          <p:cNvSpPr/>
          <p:nvPr/>
        </p:nvSpPr>
        <p:spPr>
          <a:xfrm>
            <a:off x="6962747" y="582357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91" name="Rectangle: Rounded Corners 1390">
            <a:extLst>
              <a:ext uri="{FF2B5EF4-FFF2-40B4-BE49-F238E27FC236}">
                <a16:creationId xmlns:a16="http://schemas.microsoft.com/office/drawing/2014/main" id="{3F5153C1-4583-E4ED-2805-92AFFEDB16DD}"/>
              </a:ext>
            </a:extLst>
          </p:cNvPr>
          <p:cNvSpPr/>
          <p:nvPr/>
        </p:nvSpPr>
        <p:spPr>
          <a:xfrm>
            <a:off x="1816614" y="86588"/>
            <a:ext cx="8480582" cy="567692"/>
          </a:xfrm>
          <a:prstGeom prst="roundRect">
            <a:avLst/>
          </a:prstGeom>
          <a:solidFill>
            <a:schemeClr val="bg1"/>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6DE348E6-A28F-7AB7-ECE4-071F8FCD6C90}"/>
              </a:ext>
            </a:extLst>
          </p:cNvPr>
          <p:cNvSpPr txBox="1"/>
          <p:nvPr/>
        </p:nvSpPr>
        <p:spPr>
          <a:xfrm>
            <a:off x="493893" y="70392"/>
            <a:ext cx="10246129" cy="584775"/>
          </a:xfrm>
          <a:prstGeom prst="rect">
            <a:avLst/>
          </a:prstGeom>
          <a:noFill/>
        </p:spPr>
        <p:txBody>
          <a:bodyPr wrap="square" rtlCol="0">
            <a:spAutoFit/>
          </a:bodyPr>
          <a:lstStyle/>
          <a:p>
            <a:pPr algn="ctr"/>
            <a:r>
              <a:rPr lang="vi-VN" sz="1600" b="1" dirty="0">
                <a:effectLst>
                  <a:outerShdw blurRad="38100" dist="38100" dir="2700000" algn="tl">
                    <a:srgbClr val="000000">
                      <a:alpha val="43137"/>
                    </a:srgbClr>
                  </a:outerShdw>
                </a:effectLst>
                <a:latin typeface="UTM Avo" panose="02040603050506020204" pitchFamily="18" charset="0"/>
              </a:rPr>
              <a:t>Hoàn thành các ô chữ hàng ngang ở bảng dưới đây </a:t>
            </a:r>
            <a:endParaRPr lang="en-US" sz="1600" b="1" dirty="0">
              <a:effectLst>
                <a:outerShdw blurRad="38100" dist="38100" dir="2700000" algn="tl">
                  <a:srgbClr val="000000">
                    <a:alpha val="43137"/>
                  </a:srgbClr>
                </a:outerShdw>
              </a:effectLst>
              <a:latin typeface="UTM Avo" panose="02040603050506020204" pitchFamily="18" charset="0"/>
            </a:endParaRPr>
          </a:p>
          <a:p>
            <a:pPr algn="ctr"/>
            <a:r>
              <a:rPr lang="vi-VN" sz="1600" b="1" dirty="0">
                <a:effectLst>
                  <a:outerShdw blurRad="38100" dist="38100" dir="2700000" algn="tl">
                    <a:srgbClr val="000000">
                      <a:alpha val="43137"/>
                    </a:srgbClr>
                  </a:outerShdw>
                </a:effectLst>
                <a:latin typeface="UTM Avo" panose="02040603050506020204" pitchFamily="18" charset="0"/>
              </a:rPr>
              <a:t>để tìm ra ô chữ hàng dọc</a:t>
            </a:r>
          </a:p>
        </p:txBody>
      </p:sp>
      <p:sp>
        <p:nvSpPr>
          <p:cNvPr id="1422" name="Câu 1">
            <a:hlinkClick r:id="rId4" action="ppaction://hlinksldjump"/>
            <a:extLst>
              <a:ext uri="{FF2B5EF4-FFF2-40B4-BE49-F238E27FC236}">
                <a16:creationId xmlns:a16="http://schemas.microsoft.com/office/drawing/2014/main" id="{5D666B8A-0F09-FEC9-1EA1-B26478FCE4E0}"/>
              </a:ext>
            </a:extLst>
          </p:cNvPr>
          <p:cNvSpPr/>
          <p:nvPr/>
        </p:nvSpPr>
        <p:spPr>
          <a:xfrm>
            <a:off x="1192125" y="1238597"/>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b="1" dirty="0">
                <a:latin typeface="UTM Avo" panose="02040603050506020204" pitchFamily="18" charset="0"/>
              </a:rPr>
              <a:t>1</a:t>
            </a:r>
            <a:endParaRPr lang="en-US" sz="1600" b="1" dirty="0">
              <a:latin typeface="UTM Avo" panose="02040603050506020204" pitchFamily="18" charset="0"/>
            </a:endParaRPr>
          </a:p>
        </p:txBody>
      </p:sp>
      <p:sp>
        <p:nvSpPr>
          <p:cNvPr id="1423" name="Câu 2">
            <a:hlinkClick r:id="rId5" action="ppaction://hlinksldjump"/>
            <a:extLst>
              <a:ext uri="{FF2B5EF4-FFF2-40B4-BE49-F238E27FC236}">
                <a16:creationId xmlns:a16="http://schemas.microsoft.com/office/drawing/2014/main" id="{40C795D3-7F0B-14DD-9A8B-74435AE0D476}"/>
              </a:ext>
            </a:extLst>
          </p:cNvPr>
          <p:cNvSpPr/>
          <p:nvPr/>
        </p:nvSpPr>
        <p:spPr>
          <a:xfrm>
            <a:off x="1192125" y="1564261"/>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2</a:t>
            </a:r>
          </a:p>
        </p:txBody>
      </p:sp>
      <p:sp>
        <p:nvSpPr>
          <p:cNvPr id="1424" name="Câu 3">
            <a:hlinkClick r:id="rId6" action="ppaction://hlinksldjump"/>
            <a:extLst>
              <a:ext uri="{FF2B5EF4-FFF2-40B4-BE49-F238E27FC236}">
                <a16:creationId xmlns:a16="http://schemas.microsoft.com/office/drawing/2014/main" id="{11288CD1-9537-C950-2937-5FE0F93A7778}"/>
              </a:ext>
            </a:extLst>
          </p:cNvPr>
          <p:cNvSpPr/>
          <p:nvPr/>
        </p:nvSpPr>
        <p:spPr>
          <a:xfrm>
            <a:off x="1192125" y="1888339"/>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3</a:t>
            </a:r>
          </a:p>
        </p:txBody>
      </p:sp>
      <p:sp>
        <p:nvSpPr>
          <p:cNvPr id="1440" name="Câu 4">
            <a:hlinkClick r:id="rId7" action="ppaction://hlinksldjump"/>
            <a:extLst>
              <a:ext uri="{FF2B5EF4-FFF2-40B4-BE49-F238E27FC236}">
                <a16:creationId xmlns:a16="http://schemas.microsoft.com/office/drawing/2014/main" id="{EC624E89-541A-402B-ED3A-7F58E3C3B4EC}"/>
              </a:ext>
            </a:extLst>
          </p:cNvPr>
          <p:cNvSpPr/>
          <p:nvPr/>
        </p:nvSpPr>
        <p:spPr>
          <a:xfrm>
            <a:off x="1192125" y="2212418"/>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4</a:t>
            </a:r>
          </a:p>
        </p:txBody>
      </p:sp>
      <p:sp>
        <p:nvSpPr>
          <p:cNvPr id="1441" name="Câu 5">
            <a:hlinkClick r:id="rId8" action="ppaction://hlinksldjump"/>
            <a:extLst>
              <a:ext uri="{FF2B5EF4-FFF2-40B4-BE49-F238E27FC236}">
                <a16:creationId xmlns:a16="http://schemas.microsoft.com/office/drawing/2014/main" id="{05C51935-1801-FCDA-5B87-3DE8B64D70FB}"/>
              </a:ext>
            </a:extLst>
          </p:cNvPr>
          <p:cNvSpPr/>
          <p:nvPr/>
        </p:nvSpPr>
        <p:spPr>
          <a:xfrm>
            <a:off x="1192125" y="2538082"/>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5</a:t>
            </a:r>
          </a:p>
        </p:txBody>
      </p:sp>
      <p:sp>
        <p:nvSpPr>
          <p:cNvPr id="1442" name="Câu 6">
            <a:hlinkClick r:id="rId9" action="ppaction://hlinksldjump"/>
            <a:extLst>
              <a:ext uri="{FF2B5EF4-FFF2-40B4-BE49-F238E27FC236}">
                <a16:creationId xmlns:a16="http://schemas.microsoft.com/office/drawing/2014/main" id="{337E5FC9-2332-986E-F31E-43188DF19448}"/>
              </a:ext>
            </a:extLst>
          </p:cNvPr>
          <p:cNvSpPr/>
          <p:nvPr/>
        </p:nvSpPr>
        <p:spPr>
          <a:xfrm>
            <a:off x="1192125" y="2862160"/>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6</a:t>
            </a:r>
          </a:p>
        </p:txBody>
      </p:sp>
      <p:sp>
        <p:nvSpPr>
          <p:cNvPr id="1443" name="Câu 7">
            <a:hlinkClick r:id="rId10" action="ppaction://hlinksldjump"/>
            <a:extLst>
              <a:ext uri="{FF2B5EF4-FFF2-40B4-BE49-F238E27FC236}">
                <a16:creationId xmlns:a16="http://schemas.microsoft.com/office/drawing/2014/main" id="{1A0777E4-18FB-4A1E-7FBE-E87DB45709B9}"/>
              </a:ext>
            </a:extLst>
          </p:cNvPr>
          <p:cNvSpPr/>
          <p:nvPr/>
        </p:nvSpPr>
        <p:spPr>
          <a:xfrm>
            <a:off x="1192125" y="3186239"/>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7</a:t>
            </a:r>
          </a:p>
        </p:txBody>
      </p:sp>
      <p:sp>
        <p:nvSpPr>
          <p:cNvPr id="1444" name="Câu 8">
            <a:hlinkClick r:id="rId11" action="ppaction://hlinksldjump"/>
            <a:extLst>
              <a:ext uri="{FF2B5EF4-FFF2-40B4-BE49-F238E27FC236}">
                <a16:creationId xmlns:a16="http://schemas.microsoft.com/office/drawing/2014/main" id="{9E07BC3A-00BA-A416-512B-A944961AFBB2}"/>
              </a:ext>
            </a:extLst>
          </p:cNvPr>
          <p:cNvSpPr/>
          <p:nvPr/>
        </p:nvSpPr>
        <p:spPr>
          <a:xfrm>
            <a:off x="1192125" y="3511903"/>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8</a:t>
            </a:r>
          </a:p>
        </p:txBody>
      </p:sp>
      <p:sp>
        <p:nvSpPr>
          <p:cNvPr id="1445" name="Câu 9">
            <a:hlinkClick r:id="rId12" action="ppaction://hlinksldjump"/>
            <a:extLst>
              <a:ext uri="{FF2B5EF4-FFF2-40B4-BE49-F238E27FC236}">
                <a16:creationId xmlns:a16="http://schemas.microsoft.com/office/drawing/2014/main" id="{A44F9B0E-4483-BCBE-0414-6BDA5D191BB0}"/>
              </a:ext>
            </a:extLst>
          </p:cNvPr>
          <p:cNvSpPr/>
          <p:nvPr/>
        </p:nvSpPr>
        <p:spPr>
          <a:xfrm>
            <a:off x="1192125" y="3835981"/>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9</a:t>
            </a:r>
          </a:p>
        </p:txBody>
      </p:sp>
      <p:sp>
        <p:nvSpPr>
          <p:cNvPr id="1446" name="Câu 10">
            <a:hlinkClick r:id="rId13" action="ppaction://hlinksldjump"/>
            <a:extLst>
              <a:ext uri="{FF2B5EF4-FFF2-40B4-BE49-F238E27FC236}">
                <a16:creationId xmlns:a16="http://schemas.microsoft.com/office/drawing/2014/main" id="{5F5E0A54-DCFA-9C34-CB7B-2E817C5DCA37}"/>
              </a:ext>
            </a:extLst>
          </p:cNvPr>
          <p:cNvSpPr/>
          <p:nvPr/>
        </p:nvSpPr>
        <p:spPr>
          <a:xfrm>
            <a:off x="1192125" y="4160060"/>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10</a:t>
            </a:r>
          </a:p>
        </p:txBody>
      </p:sp>
      <p:sp>
        <p:nvSpPr>
          <p:cNvPr id="1447" name="Câu 11">
            <a:hlinkClick r:id="rId14" action="ppaction://hlinksldjump"/>
            <a:extLst>
              <a:ext uri="{FF2B5EF4-FFF2-40B4-BE49-F238E27FC236}">
                <a16:creationId xmlns:a16="http://schemas.microsoft.com/office/drawing/2014/main" id="{0E46C520-99B8-A4CF-9016-664E5F7E9417}"/>
              </a:ext>
            </a:extLst>
          </p:cNvPr>
          <p:cNvSpPr/>
          <p:nvPr/>
        </p:nvSpPr>
        <p:spPr>
          <a:xfrm>
            <a:off x="1192125" y="4485724"/>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a:latin typeface="UTM Avo" panose="02040603050506020204" pitchFamily="18" charset="0"/>
              </a:rPr>
              <a:t>11</a:t>
            </a:r>
            <a:endParaRPr lang="en-US" sz="1600" b="1" dirty="0">
              <a:latin typeface="UTM Avo" panose="02040603050506020204" pitchFamily="18" charset="0"/>
            </a:endParaRPr>
          </a:p>
        </p:txBody>
      </p:sp>
      <p:sp>
        <p:nvSpPr>
          <p:cNvPr id="1448" name="Câu 12">
            <a:hlinkClick r:id="rId15" action="ppaction://hlinksldjump"/>
            <a:extLst>
              <a:ext uri="{FF2B5EF4-FFF2-40B4-BE49-F238E27FC236}">
                <a16:creationId xmlns:a16="http://schemas.microsoft.com/office/drawing/2014/main" id="{97F48B90-188D-EFC3-C697-3B54511036D6}"/>
              </a:ext>
            </a:extLst>
          </p:cNvPr>
          <p:cNvSpPr/>
          <p:nvPr/>
        </p:nvSpPr>
        <p:spPr>
          <a:xfrm>
            <a:off x="1192125" y="4809802"/>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12</a:t>
            </a:r>
          </a:p>
        </p:txBody>
      </p:sp>
      <p:sp>
        <p:nvSpPr>
          <p:cNvPr id="1449" name="Câu 13">
            <a:hlinkClick r:id="rId16" action="ppaction://hlinksldjump"/>
            <a:extLst>
              <a:ext uri="{FF2B5EF4-FFF2-40B4-BE49-F238E27FC236}">
                <a16:creationId xmlns:a16="http://schemas.microsoft.com/office/drawing/2014/main" id="{FFA4DA7E-A956-B5C0-0B16-99288353B303}"/>
              </a:ext>
            </a:extLst>
          </p:cNvPr>
          <p:cNvSpPr/>
          <p:nvPr/>
        </p:nvSpPr>
        <p:spPr>
          <a:xfrm>
            <a:off x="1192125" y="5133881"/>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13</a:t>
            </a:r>
          </a:p>
        </p:txBody>
      </p:sp>
      <p:sp>
        <p:nvSpPr>
          <p:cNvPr id="1450" name="Câu 14">
            <a:hlinkClick r:id="rId17" action="ppaction://hlinksldjump"/>
            <a:extLst>
              <a:ext uri="{FF2B5EF4-FFF2-40B4-BE49-F238E27FC236}">
                <a16:creationId xmlns:a16="http://schemas.microsoft.com/office/drawing/2014/main" id="{74BFF7A3-67EF-2DA5-DB8E-72724F5CA302}"/>
              </a:ext>
            </a:extLst>
          </p:cNvPr>
          <p:cNvSpPr/>
          <p:nvPr/>
        </p:nvSpPr>
        <p:spPr>
          <a:xfrm>
            <a:off x="1192125" y="5459545"/>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14</a:t>
            </a:r>
          </a:p>
        </p:txBody>
      </p:sp>
      <p:sp>
        <p:nvSpPr>
          <p:cNvPr id="1451" name="Câu 15">
            <a:hlinkClick r:id="rId18" action="ppaction://hlinksldjump"/>
            <a:extLst>
              <a:ext uri="{FF2B5EF4-FFF2-40B4-BE49-F238E27FC236}">
                <a16:creationId xmlns:a16="http://schemas.microsoft.com/office/drawing/2014/main" id="{495B6E65-9806-B699-668A-B1C0085D6351}"/>
              </a:ext>
            </a:extLst>
          </p:cNvPr>
          <p:cNvSpPr/>
          <p:nvPr/>
        </p:nvSpPr>
        <p:spPr>
          <a:xfrm>
            <a:off x="1192125" y="5783623"/>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15</a:t>
            </a:r>
          </a:p>
        </p:txBody>
      </p:sp>
      <p:sp>
        <p:nvSpPr>
          <p:cNvPr id="1463" name="TextBox 1462">
            <a:extLst>
              <a:ext uri="{FF2B5EF4-FFF2-40B4-BE49-F238E27FC236}">
                <a16:creationId xmlns:a16="http://schemas.microsoft.com/office/drawing/2014/main" id="{4D707321-91EE-059C-1368-A87DFE31C173}"/>
              </a:ext>
            </a:extLst>
          </p:cNvPr>
          <p:cNvSpPr txBox="1"/>
          <p:nvPr/>
        </p:nvSpPr>
        <p:spPr>
          <a:xfrm>
            <a:off x="5674656" y="1245867"/>
            <a:ext cx="282450" cy="369332"/>
          </a:xfrm>
          <a:prstGeom prst="rect">
            <a:avLst/>
          </a:prstGeom>
          <a:noFill/>
        </p:spPr>
        <p:txBody>
          <a:bodyPr wrap="none" rtlCol="0">
            <a:spAutoFit/>
          </a:bodyPr>
          <a:lstStyle/>
          <a:p>
            <a:r>
              <a:rPr lang="en-US" b="1">
                <a:solidFill>
                  <a:srgbClr val="FF0000"/>
                </a:solidFill>
              </a:rPr>
              <a:t>L</a:t>
            </a:r>
            <a:endParaRPr lang="en-US" b="1" dirty="0">
              <a:solidFill>
                <a:srgbClr val="FF0000"/>
              </a:solidFill>
            </a:endParaRPr>
          </a:p>
        </p:txBody>
      </p:sp>
      <p:sp>
        <p:nvSpPr>
          <p:cNvPr id="1464" name="TextBox 1463">
            <a:extLst>
              <a:ext uri="{FF2B5EF4-FFF2-40B4-BE49-F238E27FC236}">
                <a16:creationId xmlns:a16="http://schemas.microsoft.com/office/drawing/2014/main" id="{CB1497DE-27C8-690A-9D11-ECE3AFE6A602}"/>
              </a:ext>
            </a:extLst>
          </p:cNvPr>
          <p:cNvSpPr txBox="1"/>
          <p:nvPr/>
        </p:nvSpPr>
        <p:spPr>
          <a:xfrm>
            <a:off x="6104514" y="1245867"/>
            <a:ext cx="324128" cy="369332"/>
          </a:xfrm>
          <a:prstGeom prst="rect">
            <a:avLst/>
          </a:prstGeom>
          <a:noFill/>
        </p:spPr>
        <p:txBody>
          <a:bodyPr wrap="none" rtlCol="0">
            <a:spAutoFit/>
          </a:bodyPr>
          <a:lstStyle/>
          <a:p>
            <a:r>
              <a:rPr lang="en-US" b="1"/>
              <a:t>Ã</a:t>
            </a:r>
            <a:endParaRPr lang="en-US" b="1" dirty="0"/>
          </a:p>
        </p:txBody>
      </p:sp>
      <p:sp>
        <p:nvSpPr>
          <p:cNvPr id="1465" name="TextBox 1464">
            <a:extLst>
              <a:ext uri="{FF2B5EF4-FFF2-40B4-BE49-F238E27FC236}">
                <a16:creationId xmlns:a16="http://schemas.microsoft.com/office/drawing/2014/main" id="{FF22F4C4-F179-7525-84B1-AF01D625DDC2}"/>
              </a:ext>
            </a:extLst>
          </p:cNvPr>
          <p:cNvSpPr txBox="1"/>
          <p:nvPr/>
        </p:nvSpPr>
        <p:spPr>
          <a:xfrm>
            <a:off x="6550792" y="1245867"/>
            <a:ext cx="336952" cy="369332"/>
          </a:xfrm>
          <a:prstGeom prst="rect">
            <a:avLst/>
          </a:prstGeom>
          <a:noFill/>
        </p:spPr>
        <p:txBody>
          <a:bodyPr wrap="none" rtlCol="0">
            <a:spAutoFit/>
          </a:bodyPr>
          <a:lstStyle/>
          <a:p>
            <a:r>
              <a:rPr lang="en-US" b="1"/>
              <a:t>N</a:t>
            </a:r>
            <a:endParaRPr lang="en-US" b="1" dirty="0"/>
          </a:p>
        </p:txBody>
      </p:sp>
      <p:sp>
        <p:nvSpPr>
          <p:cNvPr id="1466" name="TextBox 1465">
            <a:extLst>
              <a:ext uri="{FF2B5EF4-FFF2-40B4-BE49-F238E27FC236}">
                <a16:creationId xmlns:a16="http://schemas.microsoft.com/office/drawing/2014/main" id="{2BDBC9D2-A094-ADF8-6950-0E85D73C270E}"/>
              </a:ext>
            </a:extLst>
          </p:cNvPr>
          <p:cNvSpPr txBox="1"/>
          <p:nvPr/>
        </p:nvSpPr>
        <p:spPr>
          <a:xfrm>
            <a:off x="6987534" y="1245867"/>
            <a:ext cx="330540" cy="369332"/>
          </a:xfrm>
          <a:prstGeom prst="rect">
            <a:avLst/>
          </a:prstGeom>
          <a:noFill/>
        </p:spPr>
        <p:txBody>
          <a:bodyPr wrap="none" rtlCol="0">
            <a:spAutoFit/>
          </a:bodyPr>
          <a:lstStyle/>
          <a:p>
            <a:r>
              <a:rPr lang="en-US" b="1"/>
              <a:t>H</a:t>
            </a:r>
            <a:endParaRPr lang="en-US" b="1" dirty="0"/>
          </a:p>
        </p:txBody>
      </p:sp>
      <p:sp>
        <p:nvSpPr>
          <p:cNvPr id="1524" name="TextBox 1523">
            <a:extLst>
              <a:ext uri="{FF2B5EF4-FFF2-40B4-BE49-F238E27FC236}">
                <a16:creationId xmlns:a16="http://schemas.microsoft.com/office/drawing/2014/main" id="{D61353DF-71B2-F55B-D990-DB19EEEB670C}"/>
              </a:ext>
            </a:extLst>
          </p:cNvPr>
          <p:cNvSpPr txBox="1"/>
          <p:nvPr/>
        </p:nvSpPr>
        <p:spPr>
          <a:xfrm>
            <a:off x="5236024" y="5102461"/>
            <a:ext cx="324128" cy="369332"/>
          </a:xfrm>
          <a:prstGeom prst="rect">
            <a:avLst/>
          </a:prstGeom>
          <a:noFill/>
        </p:spPr>
        <p:txBody>
          <a:bodyPr wrap="none" rtlCol="0">
            <a:spAutoFit/>
          </a:bodyPr>
          <a:lstStyle/>
          <a:p>
            <a:r>
              <a:rPr lang="en-US" b="1"/>
              <a:t>A</a:t>
            </a:r>
            <a:endParaRPr lang="en-US" b="1" dirty="0"/>
          </a:p>
        </p:txBody>
      </p:sp>
      <p:sp>
        <p:nvSpPr>
          <p:cNvPr id="1533" name="TextBox 1532">
            <a:extLst>
              <a:ext uri="{FF2B5EF4-FFF2-40B4-BE49-F238E27FC236}">
                <a16:creationId xmlns:a16="http://schemas.microsoft.com/office/drawing/2014/main" id="{1C221A00-E1EC-E6DE-FC4A-E7523D239C32}"/>
              </a:ext>
            </a:extLst>
          </p:cNvPr>
          <p:cNvSpPr txBox="1"/>
          <p:nvPr/>
        </p:nvSpPr>
        <p:spPr>
          <a:xfrm>
            <a:off x="5667884" y="5105579"/>
            <a:ext cx="336952" cy="369332"/>
          </a:xfrm>
          <a:prstGeom prst="rect">
            <a:avLst/>
          </a:prstGeom>
          <a:noFill/>
        </p:spPr>
        <p:txBody>
          <a:bodyPr wrap="none" rtlCol="0">
            <a:spAutoFit/>
          </a:bodyPr>
          <a:lstStyle/>
          <a:p>
            <a:r>
              <a:rPr lang="en-US" b="1">
                <a:solidFill>
                  <a:srgbClr val="FF0000"/>
                </a:solidFill>
              </a:rPr>
              <a:t>N</a:t>
            </a:r>
            <a:endParaRPr lang="en-US" b="1" dirty="0">
              <a:solidFill>
                <a:srgbClr val="FF0000"/>
              </a:solidFill>
            </a:endParaRPr>
          </a:p>
        </p:txBody>
      </p:sp>
      <p:sp>
        <p:nvSpPr>
          <p:cNvPr id="1534" name="TextBox 1533">
            <a:extLst>
              <a:ext uri="{FF2B5EF4-FFF2-40B4-BE49-F238E27FC236}">
                <a16:creationId xmlns:a16="http://schemas.microsoft.com/office/drawing/2014/main" id="{5D0CDC9E-75F4-7429-33D5-86C9C23C946B}"/>
              </a:ext>
            </a:extLst>
          </p:cNvPr>
          <p:cNvSpPr txBox="1"/>
          <p:nvPr/>
        </p:nvSpPr>
        <p:spPr>
          <a:xfrm>
            <a:off x="6109283" y="5103603"/>
            <a:ext cx="330540" cy="369332"/>
          </a:xfrm>
          <a:prstGeom prst="rect">
            <a:avLst/>
          </a:prstGeom>
          <a:noFill/>
        </p:spPr>
        <p:txBody>
          <a:bodyPr wrap="none" rtlCol="0">
            <a:spAutoFit/>
          </a:bodyPr>
          <a:lstStyle/>
          <a:p>
            <a:r>
              <a:rPr lang="en-US" b="1"/>
              <a:t>H</a:t>
            </a:r>
            <a:endParaRPr lang="en-US" b="1" dirty="0"/>
          </a:p>
        </p:txBody>
      </p:sp>
      <p:sp>
        <p:nvSpPr>
          <p:cNvPr id="1535" name="TextBox 1534">
            <a:extLst>
              <a:ext uri="{FF2B5EF4-FFF2-40B4-BE49-F238E27FC236}">
                <a16:creationId xmlns:a16="http://schemas.microsoft.com/office/drawing/2014/main" id="{F48FE45D-7F0B-67ED-3A5F-0044872D0E9F}"/>
              </a:ext>
            </a:extLst>
          </p:cNvPr>
          <p:cNvSpPr txBox="1"/>
          <p:nvPr/>
        </p:nvSpPr>
        <p:spPr>
          <a:xfrm>
            <a:off x="6558342" y="5101627"/>
            <a:ext cx="306494" cy="369332"/>
          </a:xfrm>
          <a:prstGeom prst="rect">
            <a:avLst/>
          </a:prstGeom>
          <a:noFill/>
        </p:spPr>
        <p:txBody>
          <a:bodyPr wrap="none" rtlCol="0">
            <a:spAutoFit/>
          </a:bodyPr>
          <a:lstStyle/>
          <a:p>
            <a:r>
              <a:rPr lang="en-US" b="1"/>
              <a:t>C</a:t>
            </a:r>
            <a:endParaRPr lang="en-US" b="1" dirty="0"/>
          </a:p>
        </p:txBody>
      </p:sp>
      <p:sp>
        <p:nvSpPr>
          <p:cNvPr id="1536" name="TextBox 1535">
            <a:extLst>
              <a:ext uri="{FF2B5EF4-FFF2-40B4-BE49-F238E27FC236}">
                <a16:creationId xmlns:a16="http://schemas.microsoft.com/office/drawing/2014/main" id="{FE675580-4DD5-60BA-ADE0-D59C91567DC0}"/>
              </a:ext>
            </a:extLst>
          </p:cNvPr>
          <p:cNvSpPr txBox="1"/>
          <p:nvPr/>
        </p:nvSpPr>
        <p:spPr>
          <a:xfrm>
            <a:off x="6993054" y="5112351"/>
            <a:ext cx="336952" cy="369332"/>
          </a:xfrm>
          <a:prstGeom prst="rect">
            <a:avLst/>
          </a:prstGeom>
          <a:noFill/>
        </p:spPr>
        <p:txBody>
          <a:bodyPr wrap="none" rtlCol="0">
            <a:spAutoFit/>
          </a:bodyPr>
          <a:lstStyle/>
          <a:p>
            <a:r>
              <a:rPr lang="en-US" b="1"/>
              <a:t>H</a:t>
            </a:r>
            <a:endParaRPr lang="en-US" b="1" dirty="0"/>
          </a:p>
        </p:txBody>
      </p:sp>
      <p:sp>
        <p:nvSpPr>
          <p:cNvPr id="1537" name="TextBox 1536">
            <a:extLst>
              <a:ext uri="{FF2B5EF4-FFF2-40B4-BE49-F238E27FC236}">
                <a16:creationId xmlns:a16="http://schemas.microsoft.com/office/drawing/2014/main" id="{9CD00F83-0AC4-A782-A8FF-4B6BE4BA6889}"/>
              </a:ext>
            </a:extLst>
          </p:cNvPr>
          <p:cNvSpPr txBox="1"/>
          <p:nvPr/>
        </p:nvSpPr>
        <p:spPr>
          <a:xfrm>
            <a:off x="7446940" y="5114749"/>
            <a:ext cx="324128" cy="369332"/>
          </a:xfrm>
          <a:prstGeom prst="rect">
            <a:avLst/>
          </a:prstGeom>
          <a:noFill/>
        </p:spPr>
        <p:txBody>
          <a:bodyPr wrap="none" rtlCol="0">
            <a:spAutoFit/>
          </a:bodyPr>
          <a:lstStyle/>
          <a:p>
            <a:r>
              <a:rPr lang="en-US" b="1"/>
              <a:t>Ấ</a:t>
            </a:r>
            <a:endParaRPr lang="en-US" b="1" dirty="0"/>
          </a:p>
        </p:txBody>
      </p:sp>
      <p:sp>
        <p:nvSpPr>
          <p:cNvPr id="1538" name="TextBox 1537">
            <a:extLst>
              <a:ext uri="{FF2B5EF4-FFF2-40B4-BE49-F238E27FC236}">
                <a16:creationId xmlns:a16="http://schemas.microsoft.com/office/drawing/2014/main" id="{C4F8DAAC-58EC-5DBD-C16E-431C0DC9C6F2}"/>
              </a:ext>
            </a:extLst>
          </p:cNvPr>
          <p:cNvSpPr txBox="1"/>
          <p:nvPr/>
        </p:nvSpPr>
        <p:spPr>
          <a:xfrm>
            <a:off x="7888064" y="5112773"/>
            <a:ext cx="308098" cy="369332"/>
          </a:xfrm>
          <a:prstGeom prst="rect">
            <a:avLst/>
          </a:prstGeom>
          <a:noFill/>
        </p:spPr>
        <p:txBody>
          <a:bodyPr wrap="none" rtlCol="0">
            <a:spAutoFit/>
          </a:bodyPr>
          <a:lstStyle/>
          <a:p>
            <a:r>
              <a:rPr lang="en-US" b="1"/>
              <a:t>P</a:t>
            </a:r>
            <a:endParaRPr lang="en-US" b="1" dirty="0"/>
          </a:p>
        </p:txBody>
      </p:sp>
      <p:sp>
        <p:nvSpPr>
          <p:cNvPr id="1539" name="TextBox 1538">
            <a:extLst>
              <a:ext uri="{FF2B5EF4-FFF2-40B4-BE49-F238E27FC236}">
                <a16:creationId xmlns:a16="http://schemas.microsoft.com/office/drawing/2014/main" id="{B496FCA7-8EFA-AD4A-07B6-22D930CC2280}"/>
              </a:ext>
            </a:extLst>
          </p:cNvPr>
          <p:cNvSpPr txBox="1"/>
          <p:nvPr/>
        </p:nvSpPr>
        <p:spPr>
          <a:xfrm>
            <a:off x="4785182" y="5110376"/>
            <a:ext cx="324128" cy="369332"/>
          </a:xfrm>
          <a:prstGeom prst="rect">
            <a:avLst/>
          </a:prstGeom>
          <a:noFill/>
        </p:spPr>
        <p:txBody>
          <a:bodyPr wrap="none" rtlCol="0">
            <a:spAutoFit/>
          </a:bodyPr>
          <a:lstStyle/>
          <a:p>
            <a:r>
              <a:rPr lang="en-US" b="1"/>
              <a:t>R</a:t>
            </a:r>
            <a:endParaRPr lang="en-US" b="1" dirty="0"/>
          </a:p>
        </p:txBody>
      </p:sp>
      <p:sp>
        <p:nvSpPr>
          <p:cNvPr id="1540" name="TextBox 1539">
            <a:extLst>
              <a:ext uri="{FF2B5EF4-FFF2-40B4-BE49-F238E27FC236}">
                <a16:creationId xmlns:a16="http://schemas.microsoft.com/office/drawing/2014/main" id="{486A2190-192E-E335-A13E-AB410A719DDD}"/>
              </a:ext>
            </a:extLst>
          </p:cNvPr>
          <p:cNvSpPr txBox="1"/>
          <p:nvPr/>
        </p:nvSpPr>
        <p:spPr>
          <a:xfrm>
            <a:off x="5237106" y="1569937"/>
            <a:ext cx="343364" cy="369332"/>
          </a:xfrm>
          <a:prstGeom prst="rect">
            <a:avLst/>
          </a:prstGeom>
          <a:noFill/>
        </p:spPr>
        <p:txBody>
          <a:bodyPr wrap="none" rtlCol="0">
            <a:spAutoFit/>
          </a:bodyPr>
          <a:lstStyle/>
          <a:p>
            <a:r>
              <a:rPr lang="en-US" b="1"/>
              <a:t>Q</a:t>
            </a:r>
            <a:endParaRPr lang="en-US" b="1" dirty="0"/>
          </a:p>
        </p:txBody>
      </p:sp>
      <p:sp>
        <p:nvSpPr>
          <p:cNvPr id="1541" name="TextBox 1540">
            <a:extLst>
              <a:ext uri="{FF2B5EF4-FFF2-40B4-BE49-F238E27FC236}">
                <a16:creationId xmlns:a16="http://schemas.microsoft.com/office/drawing/2014/main" id="{2FBA6BB2-872B-D15A-DFD7-36D6CA68B2BE}"/>
              </a:ext>
            </a:extLst>
          </p:cNvPr>
          <p:cNvSpPr txBox="1"/>
          <p:nvPr/>
        </p:nvSpPr>
        <p:spPr>
          <a:xfrm>
            <a:off x="5662810" y="1567960"/>
            <a:ext cx="335348" cy="369332"/>
          </a:xfrm>
          <a:prstGeom prst="rect">
            <a:avLst/>
          </a:prstGeom>
          <a:noFill/>
        </p:spPr>
        <p:txBody>
          <a:bodyPr wrap="none" rtlCol="0">
            <a:spAutoFit/>
          </a:bodyPr>
          <a:lstStyle/>
          <a:p>
            <a:r>
              <a:rPr lang="en-US" b="1">
                <a:solidFill>
                  <a:srgbClr val="FF0000"/>
                </a:solidFill>
              </a:rPr>
              <a:t>U</a:t>
            </a:r>
            <a:endParaRPr lang="en-US" b="1" dirty="0">
              <a:solidFill>
                <a:srgbClr val="FF0000"/>
              </a:solidFill>
            </a:endParaRPr>
          </a:p>
        </p:txBody>
      </p:sp>
      <p:sp>
        <p:nvSpPr>
          <p:cNvPr id="1542" name="TextBox 1541">
            <a:extLst>
              <a:ext uri="{FF2B5EF4-FFF2-40B4-BE49-F238E27FC236}">
                <a16:creationId xmlns:a16="http://schemas.microsoft.com/office/drawing/2014/main" id="{8CB4BF17-BF4B-6251-79E5-0495104F464C}"/>
              </a:ext>
            </a:extLst>
          </p:cNvPr>
          <p:cNvSpPr txBox="1"/>
          <p:nvPr/>
        </p:nvSpPr>
        <p:spPr>
          <a:xfrm>
            <a:off x="6104926" y="1565984"/>
            <a:ext cx="304892" cy="369332"/>
          </a:xfrm>
          <a:prstGeom prst="rect">
            <a:avLst/>
          </a:prstGeom>
          <a:noFill/>
        </p:spPr>
        <p:txBody>
          <a:bodyPr wrap="none" rtlCol="0">
            <a:spAutoFit/>
          </a:bodyPr>
          <a:lstStyle/>
          <a:p>
            <a:r>
              <a:rPr lang="en-US" b="1"/>
              <a:t>Y</a:t>
            </a:r>
            <a:endParaRPr lang="en-US" b="1" dirty="0"/>
          </a:p>
        </p:txBody>
      </p:sp>
      <p:sp>
        <p:nvSpPr>
          <p:cNvPr id="1543" name="TextBox 1542">
            <a:extLst>
              <a:ext uri="{FF2B5EF4-FFF2-40B4-BE49-F238E27FC236}">
                <a16:creationId xmlns:a16="http://schemas.microsoft.com/office/drawing/2014/main" id="{43ABC5FB-FC26-DF4A-9451-26C2A70FC2FE}"/>
              </a:ext>
            </a:extLst>
          </p:cNvPr>
          <p:cNvSpPr txBox="1"/>
          <p:nvPr/>
        </p:nvSpPr>
        <p:spPr>
          <a:xfrm>
            <a:off x="6552462" y="1564008"/>
            <a:ext cx="296876" cy="369332"/>
          </a:xfrm>
          <a:prstGeom prst="rect">
            <a:avLst/>
          </a:prstGeom>
          <a:noFill/>
        </p:spPr>
        <p:txBody>
          <a:bodyPr wrap="none" rtlCol="0">
            <a:spAutoFit/>
          </a:bodyPr>
          <a:lstStyle/>
          <a:p>
            <a:r>
              <a:rPr lang="en-US" b="1"/>
              <a:t>Ề</a:t>
            </a:r>
            <a:endParaRPr lang="en-US" b="1" dirty="0"/>
          </a:p>
        </p:txBody>
      </p:sp>
      <p:sp>
        <p:nvSpPr>
          <p:cNvPr id="1544" name="TextBox 1543">
            <a:extLst>
              <a:ext uri="{FF2B5EF4-FFF2-40B4-BE49-F238E27FC236}">
                <a16:creationId xmlns:a16="http://schemas.microsoft.com/office/drawing/2014/main" id="{C377E05D-1DDA-3AE9-C1E1-70D68CD85603}"/>
              </a:ext>
            </a:extLst>
          </p:cNvPr>
          <p:cNvSpPr txBox="1"/>
          <p:nvPr/>
        </p:nvSpPr>
        <p:spPr>
          <a:xfrm>
            <a:off x="7020588" y="1562032"/>
            <a:ext cx="336952" cy="369332"/>
          </a:xfrm>
          <a:prstGeom prst="rect">
            <a:avLst/>
          </a:prstGeom>
          <a:noFill/>
        </p:spPr>
        <p:txBody>
          <a:bodyPr wrap="none" rtlCol="0">
            <a:spAutoFit/>
          </a:bodyPr>
          <a:lstStyle/>
          <a:p>
            <a:r>
              <a:rPr lang="en-US" b="1"/>
              <a:t>N</a:t>
            </a:r>
            <a:endParaRPr lang="en-US" b="1" dirty="0"/>
          </a:p>
        </p:txBody>
      </p:sp>
      <p:sp>
        <p:nvSpPr>
          <p:cNvPr id="1685" name="TextBox 1684">
            <a:extLst>
              <a:ext uri="{FF2B5EF4-FFF2-40B4-BE49-F238E27FC236}">
                <a16:creationId xmlns:a16="http://schemas.microsoft.com/office/drawing/2014/main" id="{2534B84C-4F42-24F9-ACA0-51B7D82B9103}"/>
              </a:ext>
            </a:extLst>
          </p:cNvPr>
          <p:cNvSpPr txBox="1"/>
          <p:nvPr/>
        </p:nvSpPr>
        <p:spPr>
          <a:xfrm>
            <a:off x="5262701" y="2163791"/>
            <a:ext cx="245580" cy="369332"/>
          </a:xfrm>
          <a:prstGeom prst="rect">
            <a:avLst/>
          </a:prstGeom>
          <a:noFill/>
        </p:spPr>
        <p:txBody>
          <a:bodyPr wrap="none" rtlCol="0">
            <a:spAutoFit/>
          </a:bodyPr>
          <a:lstStyle/>
          <a:p>
            <a:r>
              <a:rPr lang="en-US" b="1"/>
              <a:t>I</a:t>
            </a:r>
            <a:endParaRPr lang="en-US" b="1" dirty="0"/>
          </a:p>
        </p:txBody>
      </p:sp>
      <p:sp>
        <p:nvSpPr>
          <p:cNvPr id="1686" name="TextBox 1685">
            <a:extLst>
              <a:ext uri="{FF2B5EF4-FFF2-40B4-BE49-F238E27FC236}">
                <a16:creationId xmlns:a16="http://schemas.microsoft.com/office/drawing/2014/main" id="{41633FC5-AC7D-001E-48B8-286A1747DD48}"/>
              </a:ext>
            </a:extLst>
          </p:cNvPr>
          <p:cNvSpPr txBox="1"/>
          <p:nvPr/>
        </p:nvSpPr>
        <p:spPr>
          <a:xfrm>
            <a:off x="5672137" y="2176894"/>
            <a:ext cx="298480" cy="369332"/>
          </a:xfrm>
          <a:prstGeom prst="rect">
            <a:avLst/>
          </a:prstGeom>
          <a:noFill/>
        </p:spPr>
        <p:txBody>
          <a:bodyPr wrap="none" rtlCol="0">
            <a:spAutoFit/>
          </a:bodyPr>
          <a:lstStyle/>
          <a:p>
            <a:r>
              <a:rPr lang="en-US" b="1">
                <a:solidFill>
                  <a:srgbClr val="FF0000"/>
                </a:solidFill>
              </a:rPr>
              <a:t>T</a:t>
            </a:r>
            <a:endParaRPr lang="en-US" b="1" dirty="0">
              <a:solidFill>
                <a:srgbClr val="FF0000"/>
              </a:solidFill>
            </a:endParaRPr>
          </a:p>
        </p:txBody>
      </p:sp>
      <p:sp>
        <p:nvSpPr>
          <p:cNvPr id="1687" name="TextBox 1686">
            <a:extLst>
              <a:ext uri="{FF2B5EF4-FFF2-40B4-BE49-F238E27FC236}">
                <a16:creationId xmlns:a16="http://schemas.microsoft.com/office/drawing/2014/main" id="{B3E1001A-CA2D-79F6-A4FA-13D88A420E57}"/>
              </a:ext>
            </a:extLst>
          </p:cNvPr>
          <p:cNvSpPr txBox="1"/>
          <p:nvPr/>
        </p:nvSpPr>
        <p:spPr>
          <a:xfrm>
            <a:off x="6114863" y="2174918"/>
            <a:ext cx="330540" cy="369332"/>
          </a:xfrm>
          <a:prstGeom prst="rect">
            <a:avLst/>
          </a:prstGeom>
          <a:noFill/>
        </p:spPr>
        <p:txBody>
          <a:bodyPr wrap="none" rtlCol="0">
            <a:spAutoFit/>
          </a:bodyPr>
          <a:lstStyle/>
          <a:p>
            <a:r>
              <a:rPr lang="en-US" b="1"/>
              <a:t>H</a:t>
            </a:r>
            <a:endParaRPr lang="en-US" b="1" dirty="0"/>
          </a:p>
        </p:txBody>
      </p:sp>
      <p:sp>
        <p:nvSpPr>
          <p:cNvPr id="1709" name="TextBox 1708">
            <a:extLst>
              <a:ext uri="{FF2B5EF4-FFF2-40B4-BE49-F238E27FC236}">
                <a16:creationId xmlns:a16="http://schemas.microsoft.com/office/drawing/2014/main" id="{679AA8D3-B192-8AAD-8135-E94173628C7F}"/>
              </a:ext>
            </a:extLst>
          </p:cNvPr>
          <p:cNvSpPr txBox="1"/>
          <p:nvPr/>
        </p:nvSpPr>
        <p:spPr>
          <a:xfrm>
            <a:off x="4359668" y="2494323"/>
            <a:ext cx="314510" cy="369332"/>
          </a:xfrm>
          <a:prstGeom prst="rect">
            <a:avLst/>
          </a:prstGeom>
          <a:noFill/>
        </p:spPr>
        <p:txBody>
          <a:bodyPr wrap="none" rtlCol="0">
            <a:spAutoFit/>
          </a:bodyPr>
          <a:lstStyle/>
          <a:p>
            <a:r>
              <a:rPr lang="en-US" b="1"/>
              <a:t>B</a:t>
            </a:r>
            <a:endParaRPr lang="en-US" b="1" dirty="0"/>
          </a:p>
        </p:txBody>
      </p:sp>
      <p:sp>
        <p:nvSpPr>
          <p:cNvPr id="1710" name="TextBox 1709">
            <a:extLst>
              <a:ext uri="{FF2B5EF4-FFF2-40B4-BE49-F238E27FC236}">
                <a16:creationId xmlns:a16="http://schemas.microsoft.com/office/drawing/2014/main" id="{CB2F841A-2F4E-8982-582F-F5D644D917CF}"/>
              </a:ext>
            </a:extLst>
          </p:cNvPr>
          <p:cNvSpPr txBox="1"/>
          <p:nvPr/>
        </p:nvSpPr>
        <p:spPr>
          <a:xfrm>
            <a:off x="4784366" y="2492346"/>
            <a:ext cx="324128" cy="369332"/>
          </a:xfrm>
          <a:prstGeom prst="rect">
            <a:avLst/>
          </a:prstGeom>
          <a:noFill/>
        </p:spPr>
        <p:txBody>
          <a:bodyPr wrap="none" rtlCol="0">
            <a:spAutoFit/>
          </a:bodyPr>
          <a:lstStyle/>
          <a:p>
            <a:r>
              <a:rPr lang="en-US" b="1"/>
              <a:t>A</a:t>
            </a:r>
            <a:endParaRPr lang="en-US" b="1" dirty="0"/>
          </a:p>
        </p:txBody>
      </p:sp>
      <p:sp>
        <p:nvSpPr>
          <p:cNvPr id="1711" name="TextBox 1710">
            <a:extLst>
              <a:ext uri="{FF2B5EF4-FFF2-40B4-BE49-F238E27FC236}">
                <a16:creationId xmlns:a16="http://schemas.microsoft.com/office/drawing/2014/main" id="{923F1E6C-98D7-C8AF-8D4D-B95729C1B2F0}"/>
              </a:ext>
            </a:extLst>
          </p:cNvPr>
          <p:cNvSpPr txBox="1"/>
          <p:nvPr/>
        </p:nvSpPr>
        <p:spPr>
          <a:xfrm>
            <a:off x="5227488" y="2490370"/>
            <a:ext cx="336952" cy="369332"/>
          </a:xfrm>
          <a:prstGeom prst="rect">
            <a:avLst/>
          </a:prstGeom>
          <a:noFill/>
        </p:spPr>
        <p:txBody>
          <a:bodyPr wrap="none" rtlCol="0">
            <a:spAutoFit/>
          </a:bodyPr>
          <a:lstStyle/>
          <a:p>
            <a:r>
              <a:rPr lang="en-US" b="1"/>
              <a:t>O</a:t>
            </a:r>
            <a:endParaRPr lang="en-US" b="1" dirty="0"/>
          </a:p>
        </p:txBody>
      </p:sp>
      <p:sp>
        <p:nvSpPr>
          <p:cNvPr id="1712" name="TextBox 1711">
            <a:extLst>
              <a:ext uri="{FF2B5EF4-FFF2-40B4-BE49-F238E27FC236}">
                <a16:creationId xmlns:a16="http://schemas.microsoft.com/office/drawing/2014/main" id="{60AF5FD1-BC4F-87A1-2582-2D9407BBF934}"/>
              </a:ext>
            </a:extLst>
          </p:cNvPr>
          <p:cNvSpPr txBox="1"/>
          <p:nvPr/>
        </p:nvSpPr>
        <p:spPr>
          <a:xfrm>
            <a:off x="5675024" y="2488394"/>
            <a:ext cx="314510" cy="369332"/>
          </a:xfrm>
          <a:prstGeom prst="rect">
            <a:avLst/>
          </a:prstGeom>
          <a:noFill/>
        </p:spPr>
        <p:txBody>
          <a:bodyPr wrap="none" rtlCol="0">
            <a:spAutoFit/>
          </a:bodyPr>
          <a:lstStyle/>
          <a:p>
            <a:r>
              <a:rPr lang="en-US" b="1">
                <a:solidFill>
                  <a:srgbClr val="FF0000"/>
                </a:solidFill>
              </a:rPr>
              <a:t>B</a:t>
            </a:r>
            <a:endParaRPr lang="en-US" b="1" dirty="0">
              <a:solidFill>
                <a:srgbClr val="FF0000"/>
              </a:solidFill>
            </a:endParaRPr>
          </a:p>
        </p:txBody>
      </p:sp>
      <p:sp>
        <p:nvSpPr>
          <p:cNvPr id="1715" name="TextBox 1714">
            <a:extLst>
              <a:ext uri="{FF2B5EF4-FFF2-40B4-BE49-F238E27FC236}">
                <a16:creationId xmlns:a16="http://schemas.microsoft.com/office/drawing/2014/main" id="{F8F8E689-BAF8-5AEF-A18C-D30C476E0608}"/>
              </a:ext>
            </a:extLst>
          </p:cNvPr>
          <p:cNvSpPr txBox="1"/>
          <p:nvPr/>
        </p:nvSpPr>
        <p:spPr>
          <a:xfrm>
            <a:off x="6097670" y="2469020"/>
            <a:ext cx="340158" cy="369332"/>
          </a:xfrm>
          <a:prstGeom prst="rect">
            <a:avLst/>
          </a:prstGeom>
          <a:noFill/>
        </p:spPr>
        <p:txBody>
          <a:bodyPr wrap="none" rtlCol="0">
            <a:spAutoFit/>
          </a:bodyPr>
          <a:lstStyle/>
          <a:p>
            <a:r>
              <a:rPr lang="en-US" b="1"/>
              <a:t>Ọ</a:t>
            </a:r>
            <a:endParaRPr lang="en-US" b="1" dirty="0"/>
          </a:p>
        </p:txBody>
      </p:sp>
      <p:sp>
        <p:nvSpPr>
          <p:cNvPr id="1716" name="TextBox 1715">
            <a:extLst>
              <a:ext uri="{FF2B5EF4-FFF2-40B4-BE49-F238E27FC236}">
                <a16:creationId xmlns:a16="http://schemas.microsoft.com/office/drawing/2014/main" id="{3A856CC6-6FB4-C1A6-446C-5A87963C7296}"/>
              </a:ext>
            </a:extLst>
          </p:cNvPr>
          <p:cNvSpPr txBox="1"/>
          <p:nvPr/>
        </p:nvSpPr>
        <p:spPr>
          <a:xfrm>
            <a:off x="6551871" y="2481330"/>
            <a:ext cx="306494" cy="369332"/>
          </a:xfrm>
          <a:prstGeom prst="rect">
            <a:avLst/>
          </a:prstGeom>
          <a:noFill/>
        </p:spPr>
        <p:txBody>
          <a:bodyPr wrap="none" rtlCol="0">
            <a:spAutoFit/>
          </a:bodyPr>
          <a:lstStyle/>
          <a:p>
            <a:r>
              <a:rPr lang="en-US" b="1"/>
              <a:t>C</a:t>
            </a:r>
            <a:endParaRPr lang="en-US" b="1" dirty="0"/>
          </a:p>
        </p:txBody>
      </p:sp>
      <p:sp>
        <p:nvSpPr>
          <p:cNvPr id="1722" name="TextBox 1721">
            <a:extLst>
              <a:ext uri="{FF2B5EF4-FFF2-40B4-BE49-F238E27FC236}">
                <a16:creationId xmlns:a16="http://schemas.microsoft.com/office/drawing/2014/main" id="{E1777F43-75A5-A257-CDED-833D699BEBC3}"/>
              </a:ext>
            </a:extLst>
          </p:cNvPr>
          <p:cNvSpPr txBox="1"/>
          <p:nvPr/>
        </p:nvSpPr>
        <p:spPr>
          <a:xfrm>
            <a:off x="6115902" y="2822280"/>
            <a:ext cx="296876" cy="369332"/>
          </a:xfrm>
          <a:prstGeom prst="rect">
            <a:avLst/>
          </a:prstGeom>
          <a:noFill/>
        </p:spPr>
        <p:txBody>
          <a:bodyPr wrap="none" rtlCol="0">
            <a:spAutoFit/>
          </a:bodyPr>
          <a:lstStyle/>
          <a:p>
            <a:r>
              <a:rPr lang="en-US" b="1"/>
              <a:t>Ế</a:t>
            </a:r>
            <a:endParaRPr lang="en-US" b="1" dirty="0"/>
          </a:p>
        </p:txBody>
      </p:sp>
      <p:sp>
        <p:nvSpPr>
          <p:cNvPr id="1723" name="TextBox 1722">
            <a:extLst>
              <a:ext uri="{FF2B5EF4-FFF2-40B4-BE49-F238E27FC236}">
                <a16:creationId xmlns:a16="http://schemas.microsoft.com/office/drawing/2014/main" id="{03FA1A11-73A3-163A-872A-1991DBDFCDD1}"/>
              </a:ext>
            </a:extLst>
          </p:cNvPr>
          <p:cNvSpPr txBox="1"/>
          <p:nvPr/>
        </p:nvSpPr>
        <p:spPr>
          <a:xfrm>
            <a:off x="6561396" y="2822068"/>
            <a:ext cx="308098" cy="369332"/>
          </a:xfrm>
          <a:prstGeom prst="rect">
            <a:avLst/>
          </a:prstGeom>
          <a:noFill/>
        </p:spPr>
        <p:txBody>
          <a:bodyPr wrap="none" rtlCol="0">
            <a:spAutoFit/>
          </a:bodyPr>
          <a:lstStyle/>
          <a:p>
            <a:r>
              <a:rPr lang="en-US" b="1"/>
              <a:t>P</a:t>
            </a:r>
            <a:endParaRPr lang="en-US" b="1" dirty="0"/>
          </a:p>
        </p:txBody>
      </p:sp>
      <p:sp>
        <p:nvSpPr>
          <p:cNvPr id="1724" name="TextBox 1723">
            <a:extLst>
              <a:ext uri="{FF2B5EF4-FFF2-40B4-BE49-F238E27FC236}">
                <a16:creationId xmlns:a16="http://schemas.microsoft.com/office/drawing/2014/main" id="{4F4639CC-187A-4D20-2874-C02B6C3BF1CA}"/>
              </a:ext>
            </a:extLst>
          </p:cNvPr>
          <p:cNvSpPr txBox="1"/>
          <p:nvPr/>
        </p:nvSpPr>
        <p:spPr>
          <a:xfrm>
            <a:off x="6984373" y="2825243"/>
            <a:ext cx="332142" cy="369332"/>
          </a:xfrm>
          <a:prstGeom prst="rect">
            <a:avLst/>
          </a:prstGeom>
          <a:noFill/>
        </p:spPr>
        <p:txBody>
          <a:bodyPr wrap="none" rtlCol="0">
            <a:spAutoFit/>
          </a:bodyPr>
          <a:lstStyle/>
          <a:p>
            <a:r>
              <a:rPr lang="en-US" b="1"/>
              <a:t>G</a:t>
            </a:r>
            <a:endParaRPr lang="en-US" b="1" dirty="0"/>
          </a:p>
        </p:txBody>
      </p:sp>
      <p:sp>
        <p:nvSpPr>
          <p:cNvPr id="1725" name="TextBox 1724">
            <a:extLst>
              <a:ext uri="{FF2B5EF4-FFF2-40B4-BE49-F238E27FC236}">
                <a16:creationId xmlns:a16="http://schemas.microsoft.com/office/drawing/2014/main" id="{5E9EA7B2-DE87-60BF-620C-3F9701D7BBC8}"/>
              </a:ext>
            </a:extLst>
          </p:cNvPr>
          <p:cNvSpPr txBox="1"/>
          <p:nvPr/>
        </p:nvSpPr>
        <p:spPr>
          <a:xfrm>
            <a:off x="7469621" y="2819741"/>
            <a:ext cx="245580" cy="369332"/>
          </a:xfrm>
          <a:prstGeom prst="rect">
            <a:avLst/>
          </a:prstGeom>
          <a:noFill/>
        </p:spPr>
        <p:txBody>
          <a:bodyPr wrap="none" rtlCol="0">
            <a:spAutoFit/>
          </a:bodyPr>
          <a:lstStyle/>
          <a:p>
            <a:r>
              <a:rPr lang="en-US" b="1"/>
              <a:t>I</a:t>
            </a:r>
            <a:endParaRPr lang="en-US" b="1" dirty="0"/>
          </a:p>
        </p:txBody>
      </p:sp>
      <p:sp>
        <p:nvSpPr>
          <p:cNvPr id="1726" name="TextBox 1725">
            <a:extLst>
              <a:ext uri="{FF2B5EF4-FFF2-40B4-BE49-F238E27FC236}">
                <a16:creationId xmlns:a16="http://schemas.microsoft.com/office/drawing/2014/main" id="{A0DEC67F-FCB1-BACE-7F00-30178DA847B2}"/>
              </a:ext>
            </a:extLst>
          </p:cNvPr>
          <p:cNvSpPr txBox="1"/>
          <p:nvPr/>
        </p:nvSpPr>
        <p:spPr>
          <a:xfrm>
            <a:off x="7874247" y="2820940"/>
            <a:ext cx="324128" cy="369332"/>
          </a:xfrm>
          <a:prstGeom prst="rect">
            <a:avLst/>
          </a:prstGeom>
          <a:noFill/>
        </p:spPr>
        <p:txBody>
          <a:bodyPr wrap="none" rtlCol="0">
            <a:spAutoFit/>
          </a:bodyPr>
          <a:lstStyle/>
          <a:p>
            <a:r>
              <a:rPr lang="en-US" b="1"/>
              <a:t>Á</a:t>
            </a:r>
            <a:endParaRPr lang="en-US" b="1" dirty="0"/>
          </a:p>
        </p:txBody>
      </p:sp>
      <p:sp>
        <p:nvSpPr>
          <p:cNvPr id="1727" name="TextBox 1726">
            <a:extLst>
              <a:ext uri="{FF2B5EF4-FFF2-40B4-BE49-F238E27FC236}">
                <a16:creationId xmlns:a16="http://schemas.microsoft.com/office/drawing/2014/main" id="{AD6EA74C-9847-2C85-EFDB-E82138D0C54B}"/>
              </a:ext>
            </a:extLst>
          </p:cNvPr>
          <p:cNvSpPr txBox="1"/>
          <p:nvPr/>
        </p:nvSpPr>
        <p:spPr>
          <a:xfrm>
            <a:off x="5251124" y="2818694"/>
            <a:ext cx="298480" cy="369332"/>
          </a:xfrm>
          <a:prstGeom prst="rect">
            <a:avLst/>
          </a:prstGeom>
          <a:noFill/>
        </p:spPr>
        <p:txBody>
          <a:bodyPr wrap="none" rtlCol="0">
            <a:spAutoFit/>
          </a:bodyPr>
          <a:lstStyle/>
          <a:p>
            <a:r>
              <a:rPr lang="en-US" b="1"/>
              <a:t>T</a:t>
            </a:r>
            <a:endParaRPr lang="en-US" b="1" dirty="0"/>
          </a:p>
        </p:txBody>
      </p:sp>
      <p:sp>
        <p:nvSpPr>
          <p:cNvPr id="1728" name="TextBox 1727">
            <a:extLst>
              <a:ext uri="{FF2B5EF4-FFF2-40B4-BE49-F238E27FC236}">
                <a16:creationId xmlns:a16="http://schemas.microsoft.com/office/drawing/2014/main" id="{F9CA43DF-DD4F-CA0D-08A2-4C5AE8CAEDC0}"/>
              </a:ext>
            </a:extLst>
          </p:cNvPr>
          <p:cNvSpPr txBox="1"/>
          <p:nvPr/>
        </p:nvSpPr>
        <p:spPr>
          <a:xfrm>
            <a:off x="5709562" y="2816718"/>
            <a:ext cx="245580" cy="369332"/>
          </a:xfrm>
          <a:prstGeom prst="rect">
            <a:avLst/>
          </a:prstGeom>
          <a:noFill/>
        </p:spPr>
        <p:txBody>
          <a:bodyPr wrap="none" rtlCol="0">
            <a:spAutoFit/>
          </a:bodyPr>
          <a:lstStyle/>
          <a:p>
            <a:r>
              <a:rPr lang="en-US" b="1">
                <a:solidFill>
                  <a:srgbClr val="FF0000"/>
                </a:solidFill>
              </a:rPr>
              <a:t>I</a:t>
            </a:r>
            <a:endParaRPr lang="en-US" b="1" dirty="0">
              <a:solidFill>
                <a:srgbClr val="FF0000"/>
              </a:solidFill>
            </a:endParaRPr>
          </a:p>
        </p:txBody>
      </p:sp>
      <p:sp>
        <p:nvSpPr>
          <p:cNvPr id="1735" name="TextBox 1734">
            <a:extLst>
              <a:ext uri="{FF2B5EF4-FFF2-40B4-BE49-F238E27FC236}">
                <a16:creationId xmlns:a16="http://schemas.microsoft.com/office/drawing/2014/main" id="{BEA6EE65-9B7F-F6B3-01C9-28AFF9B3D2EE}"/>
              </a:ext>
            </a:extLst>
          </p:cNvPr>
          <p:cNvSpPr txBox="1"/>
          <p:nvPr/>
        </p:nvSpPr>
        <p:spPr>
          <a:xfrm>
            <a:off x="5269404" y="3148184"/>
            <a:ext cx="245580" cy="369332"/>
          </a:xfrm>
          <a:prstGeom prst="rect">
            <a:avLst/>
          </a:prstGeom>
          <a:noFill/>
        </p:spPr>
        <p:txBody>
          <a:bodyPr wrap="none" rtlCol="0">
            <a:spAutoFit/>
          </a:bodyPr>
          <a:lstStyle/>
          <a:p>
            <a:r>
              <a:rPr lang="en-US" b="1"/>
              <a:t>I</a:t>
            </a:r>
            <a:endParaRPr lang="en-US" b="1" dirty="0"/>
          </a:p>
        </p:txBody>
      </p:sp>
      <p:sp>
        <p:nvSpPr>
          <p:cNvPr id="1736" name="TextBox 1735">
            <a:extLst>
              <a:ext uri="{FF2B5EF4-FFF2-40B4-BE49-F238E27FC236}">
                <a16:creationId xmlns:a16="http://schemas.microsoft.com/office/drawing/2014/main" id="{62242F60-9046-1503-69F7-2306B6CAD818}"/>
              </a:ext>
            </a:extLst>
          </p:cNvPr>
          <p:cNvSpPr txBox="1"/>
          <p:nvPr/>
        </p:nvSpPr>
        <p:spPr>
          <a:xfrm>
            <a:off x="5682886" y="3173196"/>
            <a:ext cx="284052" cy="338554"/>
          </a:xfrm>
          <a:prstGeom prst="rect">
            <a:avLst/>
          </a:prstGeom>
          <a:noFill/>
        </p:spPr>
        <p:txBody>
          <a:bodyPr wrap="none" rtlCol="0">
            <a:spAutoFit/>
          </a:bodyPr>
          <a:lstStyle/>
          <a:p>
            <a:r>
              <a:rPr lang="en-US" sz="1600" b="1">
                <a:solidFill>
                  <a:srgbClr val="FF0000"/>
                </a:solidFill>
              </a:rPr>
              <a:t>Ể</a:t>
            </a:r>
            <a:endParaRPr lang="en-US" sz="1600" b="1" dirty="0">
              <a:solidFill>
                <a:srgbClr val="FF0000"/>
              </a:solidFill>
            </a:endParaRPr>
          </a:p>
        </p:txBody>
      </p:sp>
      <p:sp>
        <p:nvSpPr>
          <p:cNvPr id="1737" name="TextBox 1736">
            <a:extLst>
              <a:ext uri="{FF2B5EF4-FFF2-40B4-BE49-F238E27FC236}">
                <a16:creationId xmlns:a16="http://schemas.microsoft.com/office/drawing/2014/main" id="{707991A5-4FCE-57F9-8143-2C9F4BE59AC8}"/>
              </a:ext>
            </a:extLst>
          </p:cNvPr>
          <p:cNvSpPr txBox="1"/>
          <p:nvPr/>
        </p:nvSpPr>
        <p:spPr>
          <a:xfrm>
            <a:off x="6107695" y="3139468"/>
            <a:ext cx="336952" cy="369332"/>
          </a:xfrm>
          <a:prstGeom prst="rect">
            <a:avLst/>
          </a:prstGeom>
          <a:noFill/>
        </p:spPr>
        <p:txBody>
          <a:bodyPr wrap="none" rtlCol="0">
            <a:spAutoFit/>
          </a:bodyPr>
          <a:lstStyle/>
          <a:p>
            <a:r>
              <a:rPr lang="en-US" b="1"/>
              <a:t>N</a:t>
            </a:r>
            <a:endParaRPr lang="en-US" b="1" dirty="0"/>
          </a:p>
        </p:txBody>
      </p:sp>
      <p:sp>
        <p:nvSpPr>
          <p:cNvPr id="1750" name="TextBox 1749">
            <a:extLst>
              <a:ext uri="{FF2B5EF4-FFF2-40B4-BE49-F238E27FC236}">
                <a16:creationId xmlns:a16="http://schemas.microsoft.com/office/drawing/2014/main" id="{1DF03375-DE1D-46B8-AF8F-424126979D0B}"/>
              </a:ext>
            </a:extLst>
          </p:cNvPr>
          <p:cNvSpPr txBox="1"/>
          <p:nvPr/>
        </p:nvSpPr>
        <p:spPr>
          <a:xfrm>
            <a:off x="4336769" y="3471320"/>
            <a:ext cx="335348" cy="369332"/>
          </a:xfrm>
          <a:prstGeom prst="rect">
            <a:avLst/>
          </a:prstGeom>
          <a:noFill/>
        </p:spPr>
        <p:txBody>
          <a:bodyPr wrap="none" rtlCol="0">
            <a:spAutoFit/>
          </a:bodyPr>
          <a:lstStyle/>
          <a:p>
            <a:r>
              <a:rPr lang="en-US" b="1"/>
              <a:t>U</a:t>
            </a:r>
            <a:endParaRPr lang="en-US" b="1" dirty="0"/>
          </a:p>
        </p:txBody>
      </p:sp>
      <p:sp>
        <p:nvSpPr>
          <p:cNvPr id="1751" name="TextBox 1750">
            <a:extLst>
              <a:ext uri="{FF2B5EF4-FFF2-40B4-BE49-F238E27FC236}">
                <a16:creationId xmlns:a16="http://schemas.microsoft.com/office/drawing/2014/main" id="{D4773491-8839-D842-05E5-53F06DE59A89}"/>
              </a:ext>
            </a:extLst>
          </p:cNvPr>
          <p:cNvSpPr txBox="1"/>
          <p:nvPr/>
        </p:nvSpPr>
        <p:spPr>
          <a:xfrm>
            <a:off x="4793831" y="3469344"/>
            <a:ext cx="304892" cy="369332"/>
          </a:xfrm>
          <a:prstGeom prst="rect">
            <a:avLst/>
          </a:prstGeom>
          <a:noFill/>
        </p:spPr>
        <p:txBody>
          <a:bodyPr wrap="none" rtlCol="0">
            <a:spAutoFit/>
          </a:bodyPr>
          <a:lstStyle/>
          <a:p>
            <a:r>
              <a:rPr lang="en-US" b="1"/>
              <a:t>Y</a:t>
            </a:r>
            <a:endParaRPr lang="en-US" b="1" dirty="0"/>
          </a:p>
        </p:txBody>
      </p:sp>
      <p:sp>
        <p:nvSpPr>
          <p:cNvPr id="1752" name="TextBox 1751">
            <a:extLst>
              <a:ext uri="{FF2B5EF4-FFF2-40B4-BE49-F238E27FC236}">
                <a16:creationId xmlns:a16="http://schemas.microsoft.com/office/drawing/2014/main" id="{544BA206-D1D7-7351-59BF-A20DFF71FCBE}"/>
              </a:ext>
            </a:extLst>
          </p:cNvPr>
          <p:cNvSpPr txBox="1"/>
          <p:nvPr/>
        </p:nvSpPr>
        <p:spPr>
          <a:xfrm>
            <a:off x="5239630" y="3467368"/>
            <a:ext cx="296876" cy="369332"/>
          </a:xfrm>
          <a:prstGeom prst="rect">
            <a:avLst/>
          </a:prstGeom>
          <a:noFill/>
        </p:spPr>
        <p:txBody>
          <a:bodyPr wrap="none" rtlCol="0">
            <a:spAutoFit/>
          </a:bodyPr>
          <a:lstStyle/>
          <a:p>
            <a:r>
              <a:rPr lang="en-US" b="1"/>
              <a:t>Ề</a:t>
            </a:r>
            <a:endParaRPr lang="en-US" b="1" dirty="0"/>
          </a:p>
        </p:txBody>
      </p:sp>
      <p:sp>
        <p:nvSpPr>
          <p:cNvPr id="1753" name="TextBox 1752">
            <a:extLst>
              <a:ext uri="{FF2B5EF4-FFF2-40B4-BE49-F238E27FC236}">
                <a16:creationId xmlns:a16="http://schemas.microsoft.com/office/drawing/2014/main" id="{667D8244-B1CC-0CD5-7E92-6D0821F8DCCF}"/>
              </a:ext>
            </a:extLst>
          </p:cNvPr>
          <p:cNvSpPr txBox="1"/>
          <p:nvPr/>
        </p:nvSpPr>
        <p:spPr>
          <a:xfrm>
            <a:off x="5666506" y="3465392"/>
            <a:ext cx="340158" cy="369332"/>
          </a:xfrm>
          <a:prstGeom prst="rect">
            <a:avLst/>
          </a:prstGeom>
          <a:noFill/>
        </p:spPr>
        <p:txBody>
          <a:bodyPr wrap="none" rtlCol="0">
            <a:spAutoFit/>
          </a:bodyPr>
          <a:lstStyle/>
          <a:p>
            <a:r>
              <a:rPr lang="en-US" b="1">
                <a:solidFill>
                  <a:srgbClr val="FF0000"/>
                </a:solidFill>
              </a:rPr>
              <a:t>N</a:t>
            </a:r>
            <a:endParaRPr lang="en-US" b="1" dirty="0">
              <a:solidFill>
                <a:srgbClr val="FF0000"/>
              </a:solidFill>
            </a:endParaRPr>
          </a:p>
        </p:txBody>
      </p:sp>
      <p:sp>
        <p:nvSpPr>
          <p:cNvPr id="1764" name="TextBox 1763">
            <a:extLst>
              <a:ext uri="{FF2B5EF4-FFF2-40B4-BE49-F238E27FC236}">
                <a16:creationId xmlns:a16="http://schemas.microsoft.com/office/drawing/2014/main" id="{0AE15520-4A2A-EEBC-9C3C-D62B56D7536B}"/>
              </a:ext>
            </a:extLst>
          </p:cNvPr>
          <p:cNvSpPr txBox="1"/>
          <p:nvPr/>
        </p:nvSpPr>
        <p:spPr>
          <a:xfrm>
            <a:off x="5676966" y="3809732"/>
            <a:ext cx="320922" cy="369332"/>
          </a:xfrm>
          <a:prstGeom prst="rect">
            <a:avLst/>
          </a:prstGeom>
          <a:noFill/>
        </p:spPr>
        <p:txBody>
          <a:bodyPr wrap="none" rtlCol="0">
            <a:spAutoFit/>
          </a:bodyPr>
          <a:lstStyle/>
          <a:p>
            <a:r>
              <a:rPr lang="en-US" b="1">
                <a:solidFill>
                  <a:srgbClr val="FF0000"/>
                </a:solidFill>
              </a:rPr>
              <a:t>V</a:t>
            </a:r>
            <a:endParaRPr lang="en-US" b="1" dirty="0">
              <a:solidFill>
                <a:srgbClr val="FF0000"/>
              </a:solidFill>
            </a:endParaRPr>
          </a:p>
        </p:txBody>
      </p:sp>
      <p:sp>
        <p:nvSpPr>
          <p:cNvPr id="1765" name="TextBox 1764">
            <a:extLst>
              <a:ext uri="{FF2B5EF4-FFF2-40B4-BE49-F238E27FC236}">
                <a16:creationId xmlns:a16="http://schemas.microsoft.com/office/drawing/2014/main" id="{9E9A29DA-F50D-7C63-AB56-06A855A15C4C}"/>
              </a:ext>
            </a:extLst>
          </p:cNvPr>
          <p:cNvSpPr txBox="1"/>
          <p:nvPr/>
        </p:nvSpPr>
        <p:spPr>
          <a:xfrm>
            <a:off x="6103817" y="3807756"/>
            <a:ext cx="335348" cy="369332"/>
          </a:xfrm>
          <a:prstGeom prst="rect">
            <a:avLst/>
          </a:prstGeom>
          <a:noFill/>
        </p:spPr>
        <p:txBody>
          <a:bodyPr wrap="none" rtlCol="0">
            <a:spAutoFit/>
          </a:bodyPr>
          <a:lstStyle/>
          <a:p>
            <a:r>
              <a:rPr lang="en-US" b="1"/>
              <a:t>Ù</a:t>
            </a:r>
            <a:endParaRPr lang="en-US" b="1" dirty="0"/>
          </a:p>
        </p:txBody>
      </p:sp>
      <p:sp>
        <p:nvSpPr>
          <p:cNvPr id="1766" name="TextBox 1765">
            <a:extLst>
              <a:ext uri="{FF2B5EF4-FFF2-40B4-BE49-F238E27FC236}">
                <a16:creationId xmlns:a16="http://schemas.microsoft.com/office/drawing/2014/main" id="{DB34FD7D-CB11-EFB8-60A0-6479D3CBF7B1}"/>
              </a:ext>
            </a:extLst>
          </p:cNvPr>
          <p:cNvSpPr txBox="1"/>
          <p:nvPr/>
        </p:nvSpPr>
        <p:spPr>
          <a:xfrm>
            <a:off x="6541704" y="3805780"/>
            <a:ext cx="336952" cy="369332"/>
          </a:xfrm>
          <a:prstGeom prst="rect">
            <a:avLst/>
          </a:prstGeom>
          <a:noFill/>
        </p:spPr>
        <p:txBody>
          <a:bodyPr wrap="none" rtlCol="0">
            <a:spAutoFit/>
          </a:bodyPr>
          <a:lstStyle/>
          <a:p>
            <a:r>
              <a:rPr lang="en-US" b="1"/>
              <a:t>N</a:t>
            </a:r>
            <a:endParaRPr lang="en-US" b="1" dirty="0"/>
          </a:p>
        </p:txBody>
      </p:sp>
      <p:sp>
        <p:nvSpPr>
          <p:cNvPr id="1767" name="TextBox 1766">
            <a:extLst>
              <a:ext uri="{FF2B5EF4-FFF2-40B4-BE49-F238E27FC236}">
                <a16:creationId xmlns:a16="http://schemas.microsoft.com/office/drawing/2014/main" id="{2C8823D3-B9EB-B1F5-539D-D934BCF96467}"/>
              </a:ext>
            </a:extLst>
          </p:cNvPr>
          <p:cNvSpPr txBox="1"/>
          <p:nvPr/>
        </p:nvSpPr>
        <p:spPr>
          <a:xfrm>
            <a:off x="6982890" y="3803804"/>
            <a:ext cx="336952" cy="369332"/>
          </a:xfrm>
          <a:prstGeom prst="rect">
            <a:avLst/>
          </a:prstGeom>
          <a:noFill/>
        </p:spPr>
        <p:txBody>
          <a:bodyPr wrap="none" rtlCol="0">
            <a:spAutoFit/>
          </a:bodyPr>
          <a:lstStyle/>
          <a:p>
            <a:r>
              <a:rPr lang="en-US" b="1"/>
              <a:t>G</a:t>
            </a:r>
            <a:endParaRPr lang="en-US" b="1" dirty="0"/>
          </a:p>
        </p:txBody>
      </p:sp>
      <p:sp>
        <p:nvSpPr>
          <p:cNvPr id="1774" name="TextBox 1773">
            <a:extLst>
              <a:ext uri="{FF2B5EF4-FFF2-40B4-BE49-F238E27FC236}">
                <a16:creationId xmlns:a16="http://schemas.microsoft.com/office/drawing/2014/main" id="{1FB2D38C-D569-64D2-36BD-7BA73DA728F4}"/>
              </a:ext>
            </a:extLst>
          </p:cNvPr>
          <p:cNvSpPr txBox="1"/>
          <p:nvPr/>
        </p:nvSpPr>
        <p:spPr>
          <a:xfrm>
            <a:off x="6585237" y="4143072"/>
            <a:ext cx="245580" cy="369332"/>
          </a:xfrm>
          <a:prstGeom prst="rect">
            <a:avLst/>
          </a:prstGeom>
          <a:noFill/>
        </p:spPr>
        <p:txBody>
          <a:bodyPr wrap="none" rtlCol="0">
            <a:spAutoFit/>
          </a:bodyPr>
          <a:lstStyle/>
          <a:p>
            <a:r>
              <a:rPr lang="en-US" b="1"/>
              <a:t>Í</a:t>
            </a:r>
            <a:endParaRPr lang="en-US" b="1" dirty="0"/>
          </a:p>
        </p:txBody>
      </p:sp>
      <p:sp>
        <p:nvSpPr>
          <p:cNvPr id="1777" name="TextBox 1776">
            <a:extLst>
              <a:ext uri="{FF2B5EF4-FFF2-40B4-BE49-F238E27FC236}">
                <a16:creationId xmlns:a16="http://schemas.microsoft.com/office/drawing/2014/main" id="{FD3651F3-B03B-3BEF-DFAE-E9082760AB1E}"/>
              </a:ext>
            </a:extLst>
          </p:cNvPr>
          <p:cNvSpPr txBox="1"/>
          <p:nvPr/>
        </p:nvSpPr>
        <p:spPr>
          <a:xfrm>
            <a:off x="4789400" y="4133847"/>
            <a:ext cx="330540" cy="369332"/>
          </a:xfrm>
          <a:prstGeom prst="rect">
            <a:avLst/>
          </a:prstGeom>
          <a:noFill/>
        </p:spPr>
        <p:txBody>
          <a:bodyPr wrap="none" rtlCol="0">
            <a:spAutoFit/>
          </a:bodyPr>
          <a:lstStyle/>
          <a:p>
            <a:r>
              <a:rPr lang="en-US" b="1"/>
              <a:t>H</a:t>
            </a:r>
            <a:endParaRPr lang="en-US" b="1" dirty="0"/>
          </a:p>
        </p:txBody>
      </p:sp>
      <p:sp>
        <p:nvSpPr>
          <p:cNvPr id="1778" name="TextBox 1777">
            <a:extLst>
              <a:ext uri="{FF2B5EF4-FFF2-40B4-BE49-F238E27FC236}">
                <a16:creationId xmlns:a16="http://schemas.microsoft.com/office/drawing/2014/main" id="{80C2B295-A4EE-862E-68B6-0A5BE8BF5FA1}"/>
              </a:ext>
            </a:extLst>
          </p:cNvPr>
          <p:cNvSpPr txBox="1"/>
          <p:nvPr/>
        </p:nvSpPr>
        <p:spPr>
          <a:xfrm>
            <a:off x="5234970" y="4132578"/>
            <a:ext cx="324128" cy="369332"/>
          </a:xfrm>
          <a:prstGeom prst="rect">
            <a:avLst/>
          </a:prstGeom>
          <a:noFill/>
        </p:spPr>
        <p:txBody>
          <a:bodyPr wrap="none" rtlCol="0">
            <a:spAutoFit/>
          </a:bodyPr>
          <a:lstStyle/>
          <a:p>
            <a:r>
              <a:rPr lang="en-US" b="1"/>
              <a:t>Ả</a:t>
            </a:r>
            <a:endParaRPr lang="en-US" b="1" dirty="0"/>
          </a:p>
        </p:txBody>
      </p:sp>
      <p:sp>
        <p:nvSpPr>
          <p:cNvPr id="1779" name="TextBox 1778">
            <a:extLst>
              <a:ext uri="{FF2B5EF4-FFF2-40B4-BE49-F238E27FC236}">
                <a16:creationId xmlns:a16="http://schemas.microsoft.com/office/drawing/2014/main" id="{476EB672-97C1-7A4A-5037-FE08BC5D270B}"/>
              </a:ext>
            </a:extLst>
          </p:cNvPr>
          <p:cNvSpPr txBox="1"/>
          <p:nvPr/>
        </p:nvSpPr>
        <p:spPr>
          <a:xfrm>
            <a:off x="5720482" y="4130602"/>
            <a:ext cx="245580" cy="369332"/>
          </a:xfrm>
          <a:prstGeom prst="rect">
            <a:avLst/>
          </a:prstGeom>
          <a:noFill/>
        </p:spPr>
        <p:txBody>
          <a:bodyPr wrap="none" rtlCol="0">
            <a:spAutoFit/>
          </a:bodyPr>
          <a:lstStyle/>
          <a:p>
            <a:r>
              <a:rPr lang="en-US" b="1">
                <a:solidFill>
                  <a:srgbClr val="FF0000"/>
                </a:solidFill>
              </a:rPr>
              <a:t>I</a:t>
            </a:r>
            <a:endParaRPr lang="en-US" b="1" dirty="0">
              <a:solidFill>
                <a:srgbClr val="FF0000"/>
              </a:solidFill>
            </a:endParaRPr>
          </a:p>
        </p:txBody>
      </p:sp>
      <p:sp>
        <p:nvSpPr>
          <p:cNvPr id="1780" name="TextBox 1779">
            <a:extLst>
              <a:ext uri="{FF2B5EF4-FFF2-40B4-BE49-F238E27FC236}">
                <a16:creationId xmlns:a16="http://schemas.microsoft.com/office/drawing/2014/main" id="{B599CABE-3092-614B-EB9D-0A8472842502}"/>
              </a:ext>
            </a:extLst>
          </p:cNvPr>
          <p:cNvSpPr txBox="1"/>
          <p:nvPr/>
        </p:nvSpPr>
        <p:spPr>
          <a:xfrm>
            <a:off x="6129918" y="4128626"/>
            <a:ext cx="282450" cy="369332"/>
          </a:xfrm>
          <a:prstGeom prst="rect">
            <a:avLst/>
          </a:prstGeom>
          <a:noFill/>
        </p:spPr>
        <p:txBody>
          <a:bodyPr wrap="none" rtlCol="0">
            <a:spAutoFit/>
          </a:bodyPr>
          <a:lstStyle/>
          <a:p>
            <a:r>
              <a:rPr lang="en-US" b="1"/>
              <a:t>L</a:t>
            </a:r>
            <a:endParaRPr lang="en-US" b="1" dirty="0"/>
          </a:p>
        </p:txBody>
      </p:sp>
      <p:sp>
        <p:nvSpPr>
          <p:cNvPr id="1787" name="TextBox 1786">
            <a:extLst>
              <a:ext uri="{FF2B5EF4-FFF2-40B4-BE49-F238E27FC236}">
                <a16:creationId xmlns:a16="http://schemas.microsoft.com/office/drawing/2014/main" id="{5B9C2357-8E49-9AC4-B85E-E8BC98E69DA4}"/>
              </a:ext>
            </a:extLst>
          </p:cNvPr>
          <p:cNvSpPr txBox="1"/>
          <p:nvPr/>
        </p:nvSpPr>
        <p:spPr>
          <a:xfrm>
            <a:off x="3902541" y="4459515"/>
            <a:ext cx="314510" cy="369332"/>
          </a:xfrm>
          <a:prstGeom prst="rect">
            <a:avLst/>
          </a:prstGeom>
          <a:noFill/>
        </p:spPr>
        <p:txBody>
          <a:bodyPr wrap="none" rtlCol="0">
            <a:spAutoFit/>
          </a:bodyPr>
          <a:lstStyle/>
          <a:p>
            <a:r>
              <a:rPr lang="en-US" b="1"/>
              <a:t>B</a:t>
            </a:r>
            <a:endParaRPr lang="en-US" b="1" dirty="0"/>
          </a:p>
        </p:txBody>
      </p:sp>
      <p:sp>
        <p:nvSpPr>
          <p:cNvPr id="1788" name="TextBox 1787">
            <a:extLst>
              <a:ext uri="{FF2B5EF4-FFF2-40B4-BE49-F238E27FC236}">
                <a16:creationId xmlns:a16="http://schemas.microsoft.com/office/drawing/2014/main" id="{2DDFAF01-6807-3CDA-13D5-8624F782E4B9}"/>
              </a:ext>
            </a:extLst>
          </p:cNvPr>
          <p:cNvSpPr txBox="1"/>
          <p:nvPr/>
        </p:nvSpPr>
        <p:spPr>
          <a:xfrm>
            <a:off x="4345497" y="4457538"/>
            <a:ext cx="324128" cy="369332"/>
          </a:xfrm>
          <a:prstGeom prst="rect">
            <a:avLst/>
          </a:prstGeom>
          <a:noFill/>
        </p:spPr>
        <p:txBody>
          <a:bodyPr wrap="none" rtlCol="0">
            <a:spAutoFit/>
          </a:bodyPr>
          <a:lstStyle/>
          <a:p>
            <a:r>
              <a:rPr lang="en-US" b="1"/>
              <a:t>Ả</a:t>
            </a:r>
            <a:endParaRPr lang="en-US" b="1" dirty="0"/>
          </a:p>
        </p:txBody>
      </p:sp>
      <p:sp>
        <p:nvSpPr>
          <p:cNvPr id="1789" name="TextBox 1788">
            <a:extLst>
              <a:ext uri="{FF2B5EF4-FFF2-40B4-BE49-F238E27FC236}">
                <a16:creationId xmlns:a16="http://schemas.microsoft.com/office/drawing/2014/main" id="{B8D22587-3D3B-3BAD-2D93-9433899983EB}"/>
              </a:ext>
            </a:extLst>
          </p:cNvPr>
          <p:cNvSpPr txBox="1"/>
          <p:nvPr/>
        </p:nvSpPr>
        <p:spPr>
          <a:xfrm>
            <a:off x="4779943" y="4455562"/>
            <a:ext cx="340158" cy="369332"/>
          </a:xfrm>
          <a:prstGeom prst="rect">
            <a:avLst/>
          </a:prstGeom>
          <a:noFill/>
        </p:spPr>
        <p:txBody>
          <a:bodyPr wrap="none" rtlCol="0">
            <a:spAutoFit/>
          </a:bodyPr>
          <a:lstStyle/>
          <a:p>
            <a:r>
              <a:rPr lang="en-US" b="1"/>
              <a:t>O</a:t>
            </a:r>
            <a:endParaRPr lang="en-US" b="1" dirty="0"/>
          </a:p>
        </p:txBody>
      </p:sp>
      <p:sp>
        <p:nvSpPr>
          <p:cNvPr id="1790" name="TextBox 1789">
            <a:extLst>
              <a:ext uri="{FF2B5EF4-FFF2-40B4-BE49-F238E27FC236}">
                <a16:creationId xmlns:a16="http://schemas.microsoft.com/office/drawing/2014/main" id="{67E7780B-51F4-9F61-6DC7-E549605620DE}"/>
              </a:ext>
            </a:extLst>
          </p:cNvPr>
          <p:cNvSpPr txBox="1"/>
          <p:nvPr/>
        </p:nvSpPr>
        <p:spPr>
          <a:xfrm>
            <a:off x="5231075" y="4453586"/>
            <a:ext cx="320922" cy="369332"/>
          </a:xfrm>
          <a:prstGeom prst="rect">
            <a:avLst/>
          </a:prstGeom>
          <a:noFill/>
        </p:spPr>
        <p:txBody>
          <a:bodyPr wrap="none" rtlCol="0">
            <a:spAutoFit/>
          </a:bodyPr>
          <a:lstStyle/>
          <a:p>
            <a:r>
              <a:rPr lang="en-US" b="1"/>
              <a:t>V</a:t>
            </a:r>
            <a:endParaRPr lang="en-US" b="1" dirty="0"/>
          </a:p>
        </p:txBody>
      </p:sp>
      <p:sp>
        <p:nvSpPr>
          <p:cNvPr id="1791" name="TextBox 1790">
            <a:extLst>
              <a:ext uri="{FF2B5EF4-FFF2-40B4-BE49-F238E27FC236}">
                <a16:creationId xmlns:a16="http://schemas.microsoft.com/office/drawing/2014/main" id="{261A400F-65BE-7B92-E914-66FFEB35E296}"/>
              </a:ext>
            </a:extLst>
          </p:cNvPr>
          <p:cNvSpPr txBox="1"/>
          <p:nvPr/>
        </p:nvSpPr>
        <p:spPr>
          <a:xfrm>
            <a:off x="5692373" y="4451610"/>
            <a:ext cx="296876" cy="369332"/>
          </a:xfrm>
          <a:prstGeom prst="rect">
            <a:avLst/>
          </a:prstGeom>
          <a:noFill/>
        </p:spPr>
        <p:txBody>
          <a:bodyPr wrap="none" rtlCol="0">
            <a:spAutoFit/>
          </a:bodyPr>
          <a:lstStyle/>
          <a:p>
            <a:r>
              <a:rPr lang="en-US" b="1">
                <a:solidFill>
                  <a:srgbClr val="FF0000"/>
                </a:solidFill>
              </a:rPr>
              <a:t>Ệ</a:t>
            </a:r>
            <a:endParaRPr lang="en-US" b="1" dirty="0">
              <a:solidFill>
                <a:srgbClr val="FF0000"/>
              </a:solidFill>
            </a:endParaRPr>
          </a:p>
        </p:txBody>
      </p:sp>
      <p:sp>
        <p:nvSpPr>
          <p:cNvPr id="1800" name="TextBox 1799">
            <a:extLst>
              <a:ext uri="{FF2B5EF4-FFF2-40B4-BE49-F238E27FC236}">
                <a16:creationId xmlns:a16="http://schemas.microsoft.com/office/drawing/2014/main" id="{A4C58E72-62CD-B55A-21CA-09BB794D5D01}"/>
              </a:ext>
            </a:extLst>
          </p:cNvPr>
          <p:cNvSpPr txBox="1"/>
          <p:nvPr/>
        </p:nvSpPr>
        <p:spPr>
          <a:xfrm>
            <a:off x="7876282" y="4774694"/>
            <a:ext cx="330540" cy="369332"/>
          </a:xfrm>
          <a:prstGeom prst="rect">
            <a:avLst/>
          </a:prstGeom>
          <a:noFill/>
        </p:spPr>
        <p:txBody>
          <a:bodyPr wrap="none" rtlCol="0">
            <a:spAutoFit/>
          </a:bodyPr>
          <a:lstStyle/>
          <a:p>
            <a:r>
              <a:rPr lang="en-US" b="1"/>
              <a:t>G</a:t>
            </a:r>
            <a:endParaRPr lang="en-US" b="1" dirty="0"/>
          </a:p>
        </p:txBody>
      </p:sp>
      <p:sp>
        <p:nvSpPr>
          <p:cNvPr id="1801" name="TextBox 1800">
            <a:extLst>
              <a:ext uri="{FF2B5EF4-FFF2-40B4-BE49-F238E27FC236}">
                <a16:creationId xmlns:a16="http://schemas.microsoft.com/office/drawing/2014/main" id="{B4120B87-6945-445D-AABC-F2830C8F8AFF}"/>
              </a:ext>
            </a:extLst>
          </p:cNvPr>
          <p:cNvSpPr txBox="1"/>
          <p:nvPr/>
        </p:nvSpPr>
        <p:spPr>
          <a:xfrm>
            <a:off x="8342539" y="4778958"/>
            <a:ext cx="293670" cy="369332"/>
          </a:xfrm>
          <a:prstGeom prst="rect">
            <a:avLst/>
          </a:prstGeom>
          <a:noFill/>
        </p:spPr>
        <p:txBody>
          <a:bodyPr wrap="none" rtlCol="0">
            <a:spAutoFit/>
          </a:bodyPr>
          <a:lstStyle/>
          <a:p>
            <a:r>
              <a:rPr lang="en-US" b="1"/>
              <a:t>S</a:t>
            </a:r>
            <a:endParaRPr lang="en-US" b="1" dirty="0"/>
          </a:p>
        </p:txBody>
      </p:sp>
      <p:sp>
        <p:nvSpPr>
          <p:cNvPr id="1802" name="TextBox 1801">
            <a:extLst>
              <a:ext uri="{FF2B5EF4-FFF2-40B4-BE49-F238E27FC236}">
                <a16:creationId xmlns:a16="http://schemas.microsoft.com/office/drawing/2014/main" id="{B30216FF-3F20-2DAD-D4E6-D22398CDCACC}"/>
              </a:ext>
            </a:extLst>
          </p:cNvPr>
          <p:cNvSpPr txBox="1"/>
          <p:nvPr/>
        </p:nvSpPr>
        <p:spPr>
          <a:xfrm>
            <a:off x="8766327" y="4777091"/>
            <a:ext cx="324128" cy="369332"/>
          </a:xfrm>
          <a:prstGeom prst="rect">
            <a:avLst/>
          </a:prstGeom>
          <a:noFill/>
        </p:spPr>
        <p:txBody>
          <a:bodyPr wrap="none" rtlCol="0">
            <a:spAutoFit/>
          </a:bodyPr>
          <a:lstStyle/>
          <a:p>
            <a:r>
              <a:rPr lang="en-US" b="1"/>
              <a:t>A</a:t>
            </a:r>
            <a:endParaRPr lang="en-US" b="1" dirty="0"/>
          </a:p>
        </p:txBody>
      </p:sp>
      <p:sp>
        <p:nvSpPr>
          <p:cNvPr id="1804" name="TextBox 1803">
            <a:extLst>
              <a:ext uri="{FF2B5EF4-FFF2-40B4-BE49-F238E27FC236}">
                <a16:creationId xmlns:a16="http://schemas.microsoft.com/office/drawing/2014/main" id="{C99C92FE-A906-A62A-D564-283FE37BBBF1}"/>
              </a:ext>
            </a:extLst>
          </p:cNvPr>
          <p:cNvSpPr txBox="1"/>
          <p:nvPr/>
        </p:nvSpPr>
        <p:spPr>
          <a:xfrm>
            <a:off x="5685737" y="4780401"/>
            <a:ext cx="298480" cy="369332"/>
          </a:xfrm>
          <a:prstGeom prst="rect">
            <a:avLst/>
          </a:prstGeom>
          <a:noFill/>
        </p:spPr>
        <p:txBody>
          <a:bodyPr wrap="none" rtlCol="0">
            <a:spAutoFit/>
          </a:bodyPr>
          <a:lstStyle/>
          <a:p>
            <a:r>
              <a:rPr lang="en-US" b="1">
                <a:solidFill>
                  <a:srgbClr val="FF0000"/>
                </a:solidFill>
              </a:rPr>
              <a:t>T</a:t>
            </a:r>
            <a:endParaRPr lang="en-US" b="1" dirty="0">
              <a:solidFill>
                <a:srgbClr val="FF0000"/>
              </a:solidFill>
            </a:endParaRPr>
          </a:p>
        </p:txBody>
      </p:sp>
      <p:sp>
        <p:nvSpPr>
          <p:cNvPr id="1805" name="TextBox 1804">
            <a:extLst>
              <a:ext uri="{FF2B5EF4-FFF2-40B4-BE49-F238E27FC236}">
                <a16:creationId xmlns:a16="http://schemas.microsoft.com/office/drawing/2014/main" id="{98FB9750-8EF3-D486-9B6D-27AEEBAC1C20}"/>
              </a:ext>
            </a:extLst>
          </p:cNvPr>
          <p:cNvSpPr txBox="1"/>
          <p:nvPr/>
        </p:nvSpPr>
        <p:spPr>
          <a:xfrm>
            <a:off x="6120662" y="4778425"/>
            <a:ext cx="314510" cy="369332"/>
          </a:xfrm>
          <a:prstGeom prst="rect">
            <a:avLst/>
          </a:prstGeom>
          <a:noFill/>
        </p:spPr>
        <p:txBody>
          <a:bodyPr wrap="none" rtlCol="0">
            <a:spAutoFit/>
          </a:bodyPr>
          <a:lstStyle/>
          <a:p>
            <a:r>
              <a:rPr lang="en-US" b="1"/>
              <a:t>R</a:t>
            </a:r>
            <a:endParaRPr lang="en-US" b="1" dirty="0"/>
          </a:p>
        </p:txBody>
      </p:sp>
      <p:sp>
        <p:nvSpPr>
          <p:cNvPr id="1813" name="TextBox 1812">
            <a:extLst>
              <a:ext uri="{FF2B5EF4-FFF2-40B4-BE49-F238E27FC236}">
                <a16:creationId xmlns:a16="http://schemas.microsoft.com/office/drawing/2014/main" id="{A96EF3FC-E1AC-ECE2-492E-6E517AD60EC6}"/>
              </a:ext>
            </a:extLst>
          </p:cNvPr>
          <p:cNvSpPr txBox="1"/>
          <p:nvPr/>
        </p:nvSpPr>
        <p:spPr>
          <a:xfrm>
            <a:off x="4772627" y="5434214"/>
            <a:ext cx="343364" cy="369332"/>
          </a:xfrm>
          <a:prstGeom prst="rect">
            <a:avLst/>
          </a:prstGeom>
          <a:noFill/>
        </p:spPr>
        <p:txBody>
          <a:bodyPr wrap="none" rtlCol="0">
            <a:spAutoFit/>
          </a:bodyPr>
          <a:lstStyle/>
          <a:p>
            <a:r>
              <a:rPr lang="en-US" b="1"/>
              <a:t>Q</a:t>
            </a:r>
            <a:endParaRPr lang="en-US" b="1" dirty="0"/>
          </a:p>
        </p:txBody>
      </p:sp>
      <p:sp>
        <p:nvSpPr>
          <p:cNvPr id="1814" name="TextBox 1813">
            <a:extLst>
              <a:ext uri="{FF2B5EF4-FFF2-40B4-BE49-F238E27FC236}">
                <a16:creationId xmlns:a16="http://schemas.microsoft.com/office/drawing/2014/main" id="{C3E769CC-8C65-D390-8B22-B04A4D543434}"/>
              </a:ext>
            </a:extLst>
          </p:cNvPr>
          <p:cNvSpPr txBox="1"/>
          <p:nvPr/>
        </p:nvSpPr>
        <p:spPr>
          <a:xfrm>
            <a:off x="5217648" y="5446525"/>
            <a:ext cx="335348" cy="369332"/>
          </a:xfrm>
          <a:prstGeom prst="rect">
            <a:avLst/>
          </a:prstGeom>
          <a:noFill/>
        </p:spPr>
        <p:txBody>
          <a:bodyPr wrap="none" rtlCol="0">
            <a:spAutoFit/>
          </a:bodyPr>
          <a:lstStyle/>
          <a:p>
            <a:r>
              <a:rPr lang="en-US" b="1"/>
              <a:t>U</a:t>
            </a:r>
            <a:endParaRPr lang="en-US" b="1" dirty="0"/>
          </a:p>
        </p:txBody>
      </p:sp>
      <p:sp>
        <p:nvSpPr>
          <p:cNvPr id="1815" name="TextBox 1814">
            <a:extLst>
              <a:ext uri="{FF2B5EF4-FFF2-40B4-BE49-F238E27FC236}">
                <a16:creationId xmlns:a16="http://schemas.microsoft.com/office/drawing/2014/main" id="{AC7684D7-4FE2-33CB-203B-2AF60A3EF800}"/>
              </a:ext>
            </a:extLst>
          </p:cNvPr>
          <p:cNvSpPr txBox="1"/>
          <p:nvPr/>
        </p:nvSpPr>
        <p:spPr>
          <a:xfrm>
            <a:off x="5664260" y="5439786"/>
            <a:ext cx="336952" cy="369332"/>
          </a:xfrm>
          <a:prstGeom prst="rect">
            <a:avLst/>
          </a:prstGeom>
          <a:noFill/>
        </p:spPr>
        <p:txBody>
          <a:bodyPr wrap="none" rtlCol="0">
            <a:spAutoFit/>
          </a:bodyPr>
          <a:lstStyle/>
          <a:p>
            <a:r>
              <a:rPr lang="en-US" b="1">
                <a:solidFill>
                  <a:srgbClr val="FF0000"/>
                </a:solidFill>
              </a:rPr>
              <a:t>A</a:t>
            </a:r>
            <a:endParaRPr lang="en-US" b="1" dirty="0">
              <a:solidFill>
                <a:srgbClr val="FF0000"/>
              </a:solidFill>
            </a:endParaRPr>
          </a:p>
        </p:txBody>
      </p:sp>
      <p:sp>
        <p:nvSpPr>
          <p:cNvPr id="1816" name="TextBox 1815">
            <a:extLst>
              <a:ext uri="{FF2B5EF4-FFF2-40B4-BE49-F238E27FC236}">
                <a16:creationId xmlns:a16="http://schemas.microsoft.com/office/drawing/2014/main" id="{BEF601FF-8EFC-9E44-14A6-E2E1840AD7CB}"/>
              </a:ext>
            </a:extLst>
          </p:cNvPr>
          <p:cNvSpPr txBox="1"/>
          <p:nvPr/>
        </p:nvSpPr>
        <p:spPr>
          <a:xfrm>
            <a:off x="6102270" y="5442573"/>
            <a:ext cx="336952" cy="369332"/>
          </a:xfrm>
          <a:prstGeom prst="rect">
            <a:avLst/>
          </a:prstGeom>
          <a:noFill/>
        </p:spPr>
        <p:txBody>
          <a:bodyPr wrap="none" rtlCol="0">
            <a:spAutoFit/>
          </a:bodyPr>
          <a:lstStyle/>
          <a:p>
            <a:r>
              <a:rPr lang="en-US" b="1"/>
              <a:t>N</a:t>
            </a:r>
            <a:endParaRPr lang="en-US" b="1" dirty="0"/>
          </a:p>
        </p:txBody>
      </p:sp>
      <p:sp>
        <p:nvSpPr>
          <p:cNvPr id="1829" name="TextBox 1828">
            <a:extLst>
              <a:ext uri="{FF2B5EF4-FFF2-40B4-BE49-F238E27FC236}">
                <a16:creationId xmlns:a16="http://schemas.microsoft.com/office/drawing/2014/main" id="{F5FA7779-0984-B345-720D-F0D35779BECF}"/>
              </a:ext>
            </a:extLst>
          </p:cNvPr>
          <p:cNvSpPr txBox="1"/>
          <p:nvPr/>
        </p:nvSpPr>
        <p:spPr>
          <a:xfrm>
            <a:off x="5636231" y="5775994"/>
            <a:ext cx="386644" cy="369332"/>
          </a:xfrm>
          <a:prstGeom prst="rect">
            <a:avLst/>
          </a:prstGeom>
          <a:noFill/>
        </p:spPr>
        <p:txBody>
          <a:bodyPr wrap="none" rtlCol="0">
            <a:spAutoFit/>
          </a:bodyPr>
          <a:lstStyle/>
          <a:p>
            <a:r>
              <a:rPr lang="en-US" b="1">
                <a:solidFill>
                  <a:srgbClr val="FF0000"/>
                </a:solidFill>
              </a:rPr>
              <a:t>M</a:t>
            </a:r>
            <a:endParaRPr lang="en-US" b="1" dirty="0">
              <a:solidFill>
                <a:srgbClr val="FF0000"/>
              </a:solidFill>
            </a:endParaRPr>
          </a:p>
        </p:txBody>
      </p:sp>
      <p:sp>
        <p:nvSpPr>
          <p:cNvPr id="1830" name="TextBox 1829">
            <a:extLst>
              <a:ext uri="{FF2B5EF4-FFF2-40B4-BE49-F238E27FC236}">
                <a16:creationId xmlns:a16="http://schemas.microsoft.com/office/drawing/2014/main" id="{9FE3F5E3-4E28-2FF2-3C5D-52AE44640684}"/>
              </a:ext>
            </a:extLst>
          </p:cNvPr>
          <p:cNvSpPr txBox="1"/>
          <p:nvPr/>
        </p:nvSpPr>
        <p:spPr>
          <a:xfrm>
            <a:off x="6136113" y="5774018"/>
            <a:ext cx="282450" cy="369332"/>
          </a:xfrm>
          <a:prstGeom prst="rect">
            <a:avLst/>
          </a:prstGeom>
          <a:noFill/>
        </p:spPr>
        <p:txBody>
          <a:bodyPr wrap="none" rtlCol="0">
            <a:spAutoFit/>
          </a:bodyPr>
          <a:lstStyle/>
          <a:p>
            <a:r>
              <a:rPr lang="en-US" b="1"/>
              <a:t>L</a:t>
            </a:r>
            <a:endParaRPr lang="en-US" b="1" dirty="0"/>
          </a:p>
        </p:txBody>
      </p:sp>
      <p:sp>
        <p:nvSpPr>
          <p:cNvPr id="1831" name="TextBox 1830">
            <a:extLst>
              <a:ext uri="{FF2B5EF4-FFF2-40B4-BE49-F238E27FC236}">
                <a16:creationId xmlns:a16="http://schemas.microsoft.com/office/drawing/2014/main" id="{F722DE4F-3AC4-C2D3-D0E2-C56CA1AC5226}"/>
              </a:ext>
            </a:extLst>
          </p:cNvPr>
          <p:cNvSpPr txBox="1"/>
          <p:nvPr/>
        </p:nvSpPr>
        <p:spPr>
          <a:xfrm>
            <a:off x="6542247" y="5752990"/>
            <a:ext cx="335348" cy="369332"/>
          </a:xfrm>
          <a:prstGeom prst="rect">
            <a:avLst/>
          </a:prstGeom>
          <a:noFill/>
        </p:spPr>
        <p:txBody>
          <a:bodyPr wrap="none" rtlCol="0">
            <a:spAutoFit/>
          </a:bodyPr>
          <a:lstStyle/>
          <a:p>
            <a:r>
              <a:rPr lang="en-US" b="1"/>
              <a:t>Ụ</a:t>
            </a:r>
            <a:endParaRPr lang="en-US" b="1" dirty="0"/>
          </a:p>
        </p:txBody>
      </p:sp>
      <p:sp>
        <p:nvSpPr>
          <p:cNvPr id="1832" name="TextBox 1831">
            <a:extLst>
              <a:ext uri="{FF2B5EF4-FFF2-40B4-BE49-F238E27FC236}">
                <a16:creationId xmlns:a16="http://schemas.microsoft.com/office/drawing/2014/main" id="{D4E622D9-9A6D-8A47-CFCF-93F99D50EE8E}"/>
              </a:ext>
            </a:extLst>
          </p:cNvPr>
          <p:cNvSpPr txBox="1"/>
          <p:nvPr/>
        </p:nvSpPr>
        <p:spPr>
          <a:xfrm>
            <a:off x="6994547" y="5774829"/>
            <a:ext cx="306494" cy="369332"/>
          </a:xfrm>
          <a:prstGeom prst="rect">
            <a:avLst/>
          </a:prstGeom>
          <a:noFill/>
        </p:spPr>
        <p:txBody>
          <a:bodyPr wrap="none" rtlCol="0">
            <a:spAutoFit/>
          </a:bodyPr>
          <a:lstStyle/>
          <a:p>
            <a:r>
              <a:rPr lang="en-US" b="1"/>
              <a:t>C</a:t>
            </a:r>
            <a:endParaRPr lang="en-US" b="1" dirty="0"/>
          </a:p>
        </p:txBody>
      </p:sp>
      <p:sp>
        <p:nvSpPr>
          <p:cNvPr id="2" name="Rectangle 1">
            <a:extLst>
              <a:ext uri="{FF2B5EF4-FFF2-40B4-BE49-F238E27FC236}">
                <a16:creationId xmlns:a16="http://schemas.microsoft.com/office/drawing/2014/main" id="{84866BD1-4F66-6AF5-08D8-01E30D27CC73}"/>
              </a:ext>
            </a:extLst>
          </p:cNvPr>
          <p:cNvSpPr/>
          <p:nvPr/>
        </p:nvSpPr>
        <p:spPr>
          <a:xfrm>
            <a:off x="7406918" y="191154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 name="Rectangle 11">
            <a:extLst>
              <a:ext uri="{FF2B5EF4-FFF2-40B4-BE49-F238E27FC236}">
                <a16:creationId xmlns:a16="http://schemas.microsoft.com/office/drawing/2014/main" id="{BDDD4667-ACEC-F0B0-491B-74CBED76B971}"/>
              </a:ext>
            </a:extLst>
          </p:cNvPr>
          <p:cNvSpPr/>
          <p:nvPr/>
        </p:nvSpPr>
        <p:spPr>
          <a:xfrm>
            <a:off x="6961028" y="191701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 name="TextBox 13">
            <a:extLst>
              <a:ext uri="{FF2B5EF4-FFF2-40B4-BE49-F238E27FC236}">
                <a16:creationId xmlns:a16="http://schemas.microsoft.com/office/drawing/2014/main" id="{3EE7BDC4-08DD-FFB5-C34D-02BAB27CB7BE}"/>
              </a:ext>
            </a:extLst>
          </p:cNvPr>
          <p:cNvSpPr txBox="1"/>
          <p:nvPr/>
        </p:nvSpPr>
        <p:spPr>
          <a:xfrm>
            <a:off x="6993205" y="1875873"/>
            <a:ext cx="344966" cy="369332"/>
          </a:xfrm>
          <a:prstGeom prst="rect">
            <a:avLst/>
          </a:prstGeom>
          <a:noFill/>
        </p:spPr>
        <p:txBody>
          <a:bodyPr wrap="none" rtlCol="0">
            <a:spAutoFit/>
          </a:bodyPr>
          <a:lstStyle/>
          <a:p>
            <a:r>
              <a:rPr lang="en-US" b="1"/>
              <a:t>Ợ</a:t>
            </a:r>
            <a:endParaRPr lang="en-US" b="1" dirty="0"/>
          </a:p>
        </p:txBody>
      </p:sp>
      <p:sp>
        <p:nvSpPr>
          <p:cNvPr id="15" name="TextBox 14">
            <a:extLst>
              <a:ext uri="{FF2B5EF4-FFF2-40B4-BE49-F238E27FC236}">
                <a16:creationId xmlns:a16="http://schemas.microsoft.com/office/drawing/2014/main" id="{3235D6F7-D791-26E4-3758-DCE1E34203CE}"/>
              </a:ext>
            </a:extLst>
          </p:cNvPr>
          <p:cNvSpPr txBox="1"/>
          <p:nvPr/>
        </p:nvSpPr>
        <p:spPr>
          <a:xfrm>
            <a:off x="7435131" y="1875873"/>
            <a:ext cx="314510" cy="369332"/>
          </a:xfrm>
          <a:prstGeom prst="rect">
            <a:avLst/>
          </a:prstGeom>
          <a:noFill/>
        </p:spPr>
        <p:txBody>
          <a:bodyPr wrap="none" rtlCol="0">
            <a:spAutoFit/>
          </a:bodyPr>
          <a:lstStyle/>
          <a:p>
            <a:r>
              <a:rPr lang="en-US" b="1"/>
              <a:t>P</a:t>
            </a:r>
            <a:endParaRPr lang="en-US" b="1" dirty="0"/>
          </a:p>
        </p:txBody>
      </p:sp>
      <p:sp>
        <p:nvSpPr>
          <p:cNvPr id="27" name="TextBox 26">
            <a:extLst>
              <a:ext uri="{FF2B5EF4-FFF2-40B4-BE49-F238E27FC236}">
                <a16:creationId xmlns:a16="http://schemas.microsoft.com/office/drawing/2014/main" id="{FB3C1C70-93EB-4BC3-0E44-FCF305A69085}"/>
              </a:ext>
            </a:extLst>
          </p:cNvPr>
          <p:cNvSpPr txBox="1"/>
          <p:nvPr/>
        </p:nvSpPr>
        <p:spPr>
          <a:xfrm>
            <a:off x="5228927" y="1883977"/>
            <a:ext cx="298480" cy="369332"/>
          </a:xfrm>
          <a:prstGeom prst="rect">
            <a:avLst/>
          </a:prstGeom>
          <a:noFill/>
        </p:spPr>
        <p:txBody>
          <a:bodyPr wrap="none" rtlCol="0">
            <a:spAutoFit/>
          </a:bodyPr>
          <a:lstStyle/>
          <a:p>
            <a:r>
              <a:rPr lang="en-US" b="1"/>
              <a:t>T</a:t>
            </a:r>
            <a:endParaRPr lang="en-US" b="1" dirty="0"/>
          </a:p>
        </p:txBody>
      </p:sp>
      <p:sp>
        <p:nvSpPr>
          <p:cNvPr id="28" name="TextBox 27">
            <a:extLst>
              <a:ext uri="{FF2B5EF4-FFF2-40B4-BE49-F238E27FC236}">
                <a16:creationId xmlns:a16="http://schemas.microsoft.com/office/drawing/2014/main" id="{4F9A83BA-1E99-791C-DB3B-822DE83F5895}"/>
              </a:ext>
            </a:extLst>
          </p:cNvPr>
          <p:cNvSpPr txBox="1"/>
          <p:nvPr/>
        </p:nvSpPr>
        <p:spPr>
          <a:xfrm>
            <a:off x="5664675" y="1875351"/>
            <a:ext cx="324128" cy="369332"/>
          </a:xfrm>
          <a:prstGeom prst="rect">
            <a:avLst/>
          </a:prstGeom>
          <a:noFill/>
        </p:spPr>
        <p:txBody>
          <a:bodyPr wrap="none" rtlCol="0">
            <a:spAutoFit/>
          </a:bodyPr>
          <a:lstStyle/>
          <a:p>
            <a:r>
              <a:rPr lang="en-US" b="1">
                <a:solidFill>
                  <a:srgbClr val="FF0000"/>
                </a:solidFill>
              </a:rPr>
              <a:t>Ậ</a:t>
            </a:r>
            <a:endParaRPr lang="en-US" b="1" dirty="0">
              <a:solidFill>
                <a:srgbClr val="FF0000"/>
              </a:solidFill>
            </a:endParaRPr>
          </a:p>
        </p:txBody>
      </p:sp>
      <p:sp>
        <p:nvSpPr>
          <p:cNvPr id="35" name="TextBox 34">
            <a:extLst>
              <a:ext uri="{FF2B5EF4-FFF2-40B4-BE49-F238E27FC236}">
                <a16:creationId xmlns:a16="http://schemas.microsoft.com/office/drawing/2014/main" id="{18C6D406-095A-EBE4-0B72-A65D03E95C1B}"/>
              </a:ext>
            </a:extLst>
          </p:cNvPr>
          <p:cNvSpPr txBox="1"/>
          <p:nvPr/>
        </p:nvSpPr>
        <p:spPr>
          <a:xfrm>
            <a:off x="6567372" y="1883977"/>
            <a:ext cx="332142" cy="369332"/>
          </a:xfrm>
          <a:prstGeom prst="rect">
            <a:avLst/>
          </a:prstGeom>
          <a:noFill/>
        </p:spPr>
        <p:txBody>
          <a:bodyPr wrap="none" rtlCol="0">
            <a:spAutoFit/>
          </a:bodyPr>
          <a:lstStyle/>
          <a:p>
            <a:r>
              <a:rPr lang="en-US" b="1"/>
              <a:t>H</a:t>
            </a:r>
            <a:endParaRPr lang="en-US" b="1" dirty="0"/>
          </a:p>
        </p:txBody>
      </p:sp>
      <p:sp>
        <p:nvSpPr>
          <p:cNvPr id="36" name="TextBox 35">
            <a:extLst>
              <a:ext uri="{FF2B5EF4-FFF2-40B4-BE49-F238E27FC236}">
                <a16:creationId xmlns:a16="http://schemas.microsoft.com/office/drawing/2014/main" id="{693054B8-BE5C-0578-A27A-0778174BECC4}"/>
              </a:ext>
            </a:extLst>
          </p:cNvPr>
          <p:cNvSpPr txBox="1"/>
          <p:nvPr/>
        </p:nvSpPr>
        <p:spPr>
          <a:xfrm>
            <a:off x="6109000" y="1883977"/>
            <a:ext cx="308098" cy="369332"/>
          </a:xfrm>
          <a:prstGeom prst="rect">
            <a:avLst/>
          </a:prstGeom>
          <a:noFill/>
        </p:spPr>
        <p:txBody>
          <a:bodyPr wrap="none" rtlCol="0">
            <a:spAutoFit/>
          </a:bodyPr>
          <a:lstStyle/>
          <a:p>
            <a:r>
              <a:rPr lang="en-US" b="1"/>
              <a:t>P</a:t>
            </a:r>
            <a:endParaRPr lang="en-US" b="1" dirty="0"/>
          </a:p>
        </p:txBody>
      </p:sp>
      <p:pic>
        <p:nvPicPr>
          <p:cNvPr id="8" name="Picture 7" descr="A black and blue logo&#10;&#10;Description automatically generated">
            <a:extLst>
              <a:ext uri="{FF2B5EF4-FFF2-40B4-BE49-F238E27FC236}">
                <a16:creationId xmlns:a16="http://schemas.microsoft.com/office/drawing/2014/main" id="{E8A67EBE-8938-264E-D6FA-868A6BE5A46A}"/>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20320" y="26430"/>
            <a:ext cx="1354797" cy="503000"/>
          </a:xfrm>
          <a:prstGeom prst="rect">
            <a:avLst/>
          </a:prstGeom>
          <a:ln>
            <a:noFill/>
          </a:ln>
        </p:spPr>
      </p:pic>
      <p:sp>
        <p:nvSpPr>
          <p:cNvPr id="13" name="Rectangle 12">
            <a:extLst>
              <a:ext uri="{FF2B5EF4-FFF2-40B4-BE49-F238E27FC236}">
                <a16:creationId xmlns:a16="http://schemas.microsoft.com/office/drawing/2014/main" id="{65097BFC-A165-8A25-B18C-EF4C0BB72340}"/>
              </a:ext>
            </a:extLst>
          </p:cNvPr>
          <p:cNvSpPr/>
          <p:nvPr/>
        </p:nvSpPr>
        <p:spPr>
          <a:xfrm>
            <a:off x="7406589" y="1273421"/>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4" name="Rectangle 23">
            <a:extLst>
              <a:ext uri="{FF2B5EF4-FFF2-40B4-BE49-F238E27FC236}">
                <a16:creationId xmlns:a16="http://schemas.microsoft.com/office/drawing/2014/main" id="{67814CF9-8E40-65EB-895A-F60EA7F210A7}"/>
              </a:ext>
            </a:extLst>
          </p:cNvPr>
          <p:cNvSpPr/>
          <p:nvPr/>
        </p:nvSpPr>
        <p:spPr>
          <a:xfrm>
            <a:off x="7849799" y="127342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5" name="TextBox 24">
            <a:extLst>
              <a:ext uri="{FF2B5EF4-FFF2-40B4-BE49-F238E27FC236}">
                <a16:creationId xmlns:a16="http://schemas.microsoft.com/office/drawing/2014/main" id="{6BEF5434-91B8-7608-13AA-4D8C6F4FE6AD}"/>
              </a:ext>
            </a:extLst>
          </p:cNvPr>
          <p:cNvSpPr txBox="1"/>
          <p:nvPr/>
        </p:nvSpPr>
        <p:spPr>
          <a:xfrm>
            <a:off x="7457663" y="1240268"/>
            <a:ext cx="330540" cy="369332"/>
          </a:xfrm>
          <a:prstGeom prst="rect">
            <a:avLst/>
          </a:prstGeom>
          <a:noFill/>
        </p:spPr>
        <p:txBody>
          <a:bodyPr wrap="none" rtlCol="0">
            <a:spAutoFit/>
          </a:bodyPr>
          <a:lstStyle/>
          <a:p>
            <a:r>
              <a:rPr lang="en-US" b="1"/>
              <a:t>H</a:t>
            </a:r>
            <a:endParaRPr lang="en-US" b="1" dirty="0"/>
          </a:p>
        </p:txBody>
      </p:sp>
      <p:sp>
        <p:nvSpPr>
          <p:cNvPr id="29" name="TextBox 28">
            <a:extLst>
              <a:ext uri="{FF2B5EF4-FFF2-40B4-BE49-F238E27FC236}">
                <a16:creationId xmlns:a16="http://schemas.microsoft.com/office/drawing/2014/main" id="{A04332C0-22F0-19E0-3F9A-6C66A3418EB7}"/>
              </a:ext>
            </a:extLst>
          </p:cNvPr>
          <p:cNvSpPr txBox="1"/>
          <p:nvPr/>
        </p:nvSpPr>
        <p:spPr>
          <a:xfrm>
            <a:off x="7887521" y="1240268"/>
            <a:ext cx="324128" cy="369332"/>
          </a:xfrm>
          <a:prstGeom prst="rect">
            <a:avLst/>
          </a:prstGeom>
          <a:noFill/>
        </p:spPr>
        <p:txBody>
          <a:bodyPr wrap="none" rtlCol="0">
            <a:spAutoFit/>
          </a:bodyPr>
          <a:lstStyle/>
          <a:p>
            <a:r>
              <a:rPr lang="en-US" b="1"/>
              <a:t>Ả</a:t>
            </a:r>
            <a:endParaRPr lang="en-US" b="1" dirty="0"/>
          </a:p>
        </p:txBody>
      </p:sp>
      <p:sp>
        <p:nvSpPr>
          <p:cNvPr id="41" name="TextBox 40">
            <a:extLst>
              <a:ext uri="{FF2B5EF4-FFF2-40B4-BE49-F238E27FC236}">
                <a16:creationId xmlns:a16="http://schemas.microsoft.com/office/drawing/2014/main" id="{BC3A66C5-F62E-21F8-471E-7BB280D88AC6}"/>
              </a:ext>
            </a:extLst>
          </p:cNvPr>
          <p:cNvSpPr txBox="1"/>
          <p:nvPr/>
        </p:nvSpPr>
        <p:spPr>
          <a:xfrm>
            <a:off x="8359199" y="1240268"/>
            <a:ext cx="245580" cy="369332"/>
          </a:xfrm>
          <a:prstGeom prst="rect">
            <a:avLst/>
          </a:prstGeom>
          <a:noFill/>
        </p:spPr>
        <p:txBody>
          <a:bodyPr wrap="none" rtlCol="0">
            <a:spAutoFit/>
          </a:bodyPr>
          <a:lstStyle/>
          <a:p>
            <a:r>
              <a:rPr lang="en-US" b="1"/>
              <a:t>I</a:t>
            </a:r>
            <a:endParaRPr lang="en-US" b="1" dirty="0"/>
          </a:p>
        </p:txBody>
      </p:sp>
      <p:sp>
        <p:nvSpPr>
          <p:cNvPr id="1866" name="Rectangle 1865">
            <a:extLst>
              <a:ext uri="{FF2B5EF4-FFF2-40B4-BE49-F238E27FC236}">
                <a16:creationId xmlns:a16="http://schemas.microsoft.com/office/drawing/2014/main" id="{A109E12C-BE90-EEE3-D231-B95A29D10961}"/>
              </a:ext>
            </a:extLst>
          </p:cNvPr>
          <p:cNvSpPr/>
          <p:nvPr/>
        </p:nvSpPr>
        <p:spPr>
          <a:xfrm>
            <a:off x="4313181" y="1602879"/>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67" name="Rectangle 1866">
            <a:extLst>
              <a:ext uri="{FF2B5EF4-FFF2-40B4-BE49-F238E27FC236}">
                <a16:creationId xmlns:a16="http://schemas.microsoft.com/office/drawing/2014/main" id="{851E89C7-F8D3-18E9-37D8-8AF9DB493C46}"/>
              </a:ext>
            </a:extLst>
          </p:cNvPr>
          <p:cNvSpPr/>
          <p:nvPr/>
        </p:nvSpPr>
        <p:spPr>
          <a:xfrm>
            <a:off x="4756391" y="160287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71" name="Rectangle 1870">
            <a:extLst>
              <a:ext uri="{FF2B5EF4-FFF2-40B4-BE49-F238E27FC236}">
                <a16:creationId xmlns:a16="http://schemas.microsoft.com/office/drawing/2014/main" id="{F5E31131-E6A8-301F-1938-A983413415AD}"/>
              </a:ext>
            </a:extLst>
          </p:cNvPr>
          <p:cNvSpPr/>
          <p:nvPr/>
        </p:nvSpPr>
        <p:spPr>
          <a:xfrm>
            <a:off x="3869971" y="160276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73" name="TextBox 1872">
            <a:extLst>
              <a:ext uri="{FF2B5EF4-FFF2-40B4-BE49-F238E27FC236}">
                <a16:creationId xmlns:a16="http://schemas.microsoft.com/office/drawing/2014/main" id="{A78DED36-0E1C-ED7B-FF82-ED34A00F174B}"/>
              </a:ext>
            </a:extLst>
          </p:cNvPr>
          <p:cNvSpPr txBox="1"/>
          <p:nvPr/>
        </p:nvSpPr>
        <p:spPr>
          <a:xfrm>
            <a:off x="3907693" y="1569612"/>
            <a:ext cx="306494" cy="369332"/>
          </a:xfrm>
          <a:prstGeom prst="rect">
            <a:avLst/>
          </a:prstGeom>
          <a:noFill/>
        </p:spPr>
        <p:txBody>
          <a:bodyPr wrap="none" rtlCol="0">
            <a:spAutoFit/>
          </a:bodyPr>
          <a:lstStyle/>
          <a:p>
            <a:r>
              <a:rPr lang="en-US" b="1"/>
              <a:t>C</a:t>
            </a:r>
            <a:endParaRPr lang="en-US" b="1" dirty="0"/>
          </a:p>
        </p:txBody>
      </p:sp>
      <p:sp>
        <p:nvSpPr>
          <p:cNvPr id="1874" name="TextBox 1873">
            <a:extLst>
              <a:ext uri="{FF2B5EF4-FFF2-40B4-BE49-F238E27FC236}">
                <a16:creationId xmlns:a16="http://schemas.microsoft.com/office/drawing/2014/main" id="{EE9F0D0B-8F3F-8D7C-A7E0-9F7B04BD3590}"/>
              </a:ext>
            </a:extLst>
          </p:cNvPr>
          <p:cNvSpPr txBox="1"/>
          <p:nvPr/>
        </p:nvSpPr>
        <p:spPr>
          <a:xfrm>
            <a:off x="4353971" y="1562469"/>
            <a:ext cx="330540" cy="369332"/>
          </a:xfrm>
          <a:prstGeom prst="rect">
            <a:avLst/>
          </a:prstGeom>
          <a:noFill/>
        </p:spPr>
        <p:txBody>
          <a:bodyPr wrap="none" rtlCol="0">
            <a:spAutoFit/>
          </a:bodyPr>
          <a:lstStyle/>
          <a:p>
            <a:r>
              <a:rPr lang="en-US" b="1"/>
              <a:t>H</a:t>
            </a:r>
            <a:endParaRPr lang="en-US" b="1" dirty="0"/>
          </a:p>
        </p:txBody>
      </p:sp>
      <p:sp>
        <p:nvSpPr>
          <p:cNvPr id="1875" name="TextBox 1874">
            <a:extLst>
              <a:ext uri="{FF2B5EF4-FFF2-40B4-BE49-F238E27FC236}">
                <a16:creationId xmlns:a16="http://schemas.microsoft.com/office/drawing/2014/main" id="{1CEE758D-F87A-5330-D94C-DC5E86B8AEEC}"/>
              </a:ext>
            </a:extLst>
          </p:cNvPr>
          <p:cNvSpPr txBox="1"/>
          <p:nvPr/>
        </p:nvSpPr>
        <p:spPr>
          <a:xfrm>
            <a:off x="4790713" y="1562469"/>
            <a:ext cx="335348" cy="369332"/>
          </a:xfrm>
          <a:prstGeom prst="rect">
            <a:avLst/>
          </a:prstGeom>
          <a:noFill/>
        </p:spPr>
        <p:txBody>
          <a:bodyPr wrap="none" rtlCol="0">
            <a:spAutoFit/>
          </a:bodyPr>
          <a:lstStyle/>
          <a:p>
            <a:r>
              <a:rPr lang="en-US" b="1"/>
              <a:t>Ủ</a:t>
            </a:r>
            <a:endParaRPr lang="en-US" b="1" dirty="0"/>
          </a:p>
        </p:txBody>
      </p:sp>
      <p:sp>
        <p:nvSpPr>
          <p:cNvPr id="1876" name="Rectangle 1875">
            <a:extLst>
              <a:ext uri="{FF2B5EF4-FFF2-40B4-BE49-F238E27FC236}">
                <a16:creationId xmlns:a16="http://schemas.microsoft.com/office/drawing/2014/main" id="{2E3B816C-29A2-AD85-55B0-C8BB972FA73C}"/>
              </a:ext>
            </a:extLst>
          </p:cNvPr>
          <p:cNvSpPr/>
          <p:nvPr/>
        </p:nvSpPr>
        <p:spPr>
          <a:xfrm>
            <a:off x="4311883" y="2227094"/>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77" name="Rectangle 1876">
            <a:extLst>
              <a:ext uri="{FF2B5EF4-FFF2-40B4-BE49-F238E27FC236}">
                <a16:creationId xmlns:a16="http://schemas.microsoft.com/office/drawing/2014/main" id="{ADBDF3C8-7A34-4403-9EDE-BBE7522BCB70}"/>
              </a:ext>
            </a:extLst>
          </p:cNvPr>
          <p:cNvSpPr/>
          <p:nvPr/>
        </p:nvSpPr>
        <p:spPr>
          <a:xfrm>
            <a:off x="4755093" y="222709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78" name="Rectangle 1877">
            <a:extLst>
              <a:ext uri="{FF2B5EF4-FFF2-40B4-BE49-F238E27FC236}">
                <a16:creationId xmlns:a16="http://schemas.microsoft.com/office/drawing/2014/main" id="{6955C648-C612-FE05-DFF5-F239FA860E48}"/>
              </a:ext>
            </a:extLst>
          </p:cNvPr>
          <p:cNvSpPr/>
          <p:nvPr/>
        </p:nvSpPr>
        <p:spPr>
          <a:xfrm>
            <a:off x="6520744" y="222311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79" name="TextBox 1878">
            <a:extLst>
              <a:ext uri="{FF2B5EF4-FFF2-40B4-BE49-F238E27FC236}">
                <a16:creationId xmlns:a16="http://schemas.microsoft.com/office/drawing/2014/main" id="{43C3C3F9-E2CB-8C94-764C-8A992C02EF18}"/>
              </a:ext>
            </a:extLst>
          </p:cNvPr>
          <p:cNvSpPr txBox="1"/>
          <p:nvPr/>
        </p:nvSpPr>
        <p:spPr>
          <a:xfrm>
            <a:off x="6539891" y="2183615"/>
            <a:ext cx="335348" cy="369332"/>
          </a:xfrm>
          <a:prstGeom prst="rect">
            <a:avLst/>
          </a:prstGeom>
          <a:noFill/>
        </p:spPr>
        <p:txBody>
          <a:bodyPr wrap="none" rtlCol="0">
            <a:spAutoFit/>
          </a:bodyPr>
          <a:lstStyle/>
          <a:p>
            <a:r>
              <a:rPr lang="en-US" b="1"/>
              <a:t>U</a:t>
            </a:r>
            <a:endParaRPr lang="en-US" b="1" dirty="0"/>
          </a:p>
        </p:txBody>
      </p:sp>
      <p:sp>
        <p:nvSpPr>
          <p:cNvPr id="1880" name="TextBox 1879">
            <a:extLst>
              <a:ext uri="{FF2B5EF4-FFF2-40B4-BE49-F238E27FC236}">
                <a16:creationId xmlns:a16="http://schemas.microsoft.com/office/drawing/2014/main" id="{CAE43AD3-8C60-1874-BB83-F301BE30134D}"/>
              </a:ext>
            </a:extLst>
          </p:cNvPr>
          <p:cNvSpPr txBox="1"/>
          <p:nvPr/>
        </p:nvSpPr>
        <p:spPr>
          <a:xfrm>
            <a:off x="4327909" y="2176206"/>
            <a:ext cx="336952" cy="369332"/>
          </a:xfrm>
          <a:prstGeom prst="rect">
            <a:avLst/>
          </a:prstGeom>
          <a:noFill/>
        </p:spPr>
        <p:txBody>
          <a:bodyPr wrap="none" rtlCol="0">
            <a:spAutoFit/>
          </a:bodyPr>
          <a:lstStyle/>
          <a:p>
            <a:r>
              <a:rPr lang="en-US" b="1"/>
              <a:t>N</a:t>
            </a:r>
            <a:endParaRPr lang="en-US" b="1" dirty="0"/>
          </a:p>
        </p:txBody>
      </p:sp>
      <p:sp>
        <p:nvSpPr>
          <p:cNvPr id="1881" name="TextBox 1880">
            <a:extLst>
              <a:ext uri="{FF2B5EF4-FFF2-40B4-BE49-F238E27FC236}">
                <a16:creationId xmlns:a16="http://schemas.microsoft.com/office/drawing/2014/main" id="{91463932-363E-10C1-E861-3DE3346C2BB5}"/>
              </a:ext>
            </a:extLst>
          </p:cNvPr>
          <p:cNvSpPr txBox="1"/>
          <p:nvPr/>
        </p:nvSpPr>
        <p:spPr>
          <a:xfrm>
            <a:off x="4789415" y="2173984"/>
            <a:ext cx="340158" cy="369332"/>
          </a:xfrm>
          <a:prstGeom prst="rect">
            <a:avLst/>
          </a:prstGeom>
          <a:noFill/>
        </p:spPr>
        <p:txBody>
          <a:bodyPr wrap="none" rtlCol="0">
            <a:spAutoFit/>
          </a:bodyPr>
          <a:lstStyle/>
          <a:p>
            <a:r>
              <a:rPr lang="en-US" b="1"/>
              <a:t>Ộ</a:t>
            </a:r>
            <a:endParaRPr lang="en-US" b="1" dirty="0"/>
          </a:p>
        </p:txBody>
      </p:sp>
      <p:sp>
        <p:nvSpPr>
          <p:cNvPr id="1882" name="Rectangle 1881">
            <a:extLst>
              <a:ext uri="{FF2B5EF4-FFF2-40B4-BE49-F238E27FC236}">
                <a16:creationId xmlns:a16="http://schemas.microsoft.com/office/drawing/2014/main" id="{EC95A13F-84E3-B002-330F-F28D28C48E1A}"/>
              </a:ext>
            </a:extLst>
          </p:cNvPr>
          <p:cNvSpPr/>
          <p:nvPr/>
        </p:nvSpPr>
        <p:spPr>
          <a:xfrm>
            <a:off x="4758656" y="319520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83" name="TextBox 1882">
            <a:extLst>
              <a:ext uri="{FF2B5EF4-FFF2-40B4-BE49-F238E27FC236}">
                <a16:creationId xmlns:a16="http://schemas.microsoft.com/office/drawing/2014/main" id="{F04BE56F-E852-44E2-763E-881ACC7D1A90}"/>
              </a:ext>
            </a:extLst>
          </p:cNvPr>
          <p:cNvSpPr txBox="1"/>
          <p:nvPr/>
        </p:nvSpPr>
        <p:spPr>
          <a:xfrm>
            <a:off x="4783882" y="3155376"/>
            <a:ext cx="314510" cy="369332"/>
          </a:xfrm>
          <a:prstGeom prst="rect">
            <a:avLst/>
          </a:prstGeom>
          <a:noFill/>
        </p:spPr>
        <p:txBody>
          <a:bodyPr wrap="none" rtlCol="0">
            <a:spAutoFit/>
          </a:bodyPr>
          <a:lstStyle/>
          <a:p>
            <a:r>
              <a:rPr lang="en-US" b="1"/>
              <a:t>B</a:t>
            </a:r>
            <a:endParaRPr lang="en-US" b="1" dirty="0"/>
          </a:p>
        </p:txBody>
      </p:sp>
      <p:sp>
        <p:nvSpPr>
          <p:cNvPr id="1884" name="Rectangle 1883">
            <a:extLst>
              <a:ext uri="{FF2B5EF4-FFF2-40B4-BE49-F238E27FC236}">
                <a16:creationId xmlns:a16="http://schemas.microsoft.com/office/drawing/2014/main" id="{A2C34C78-2DBE-85FE-8043-4C1FF9956D67}"/>
              </a:ext>
            </a:extLst>
          </p:cNvPr>
          <p:cNvSpPr/>
          <p:nvPr/>
        </p:nvSpPr>
        <p:spPr>
          <a:xfrm>
            <a:off x="2528374" y="3509649"/>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85" name="Rectangle 1884">
            <a:extLst>
              <a:ext uri="{FF2B5EF4-FFF2-40B4-BE49-F238E27FC236}">
                <a16:creationId xmlns:a16="http://schemas.microsoft.com/office/drawing/2014/main" id="{60461FC2-8434-7300-CE06-670EF9EC1E11}"/>
              </a:ext>
            </a:extLst>
          </p:cNvPr>
          <p:cNvSpPr/>
          <p:nvPr/>
        </p:nvSpPr>
        <p:spPr>
          <a:xfrm>
            <a:off x="2971584" y="350964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96" name="TextBox 1895">
            <a:extLst>
              <a:ext uri="{FF2B5EF4-FFF2-40B4-BE49-F238E27FC236}">
                <a16:creationId xmlns:a16="http://schemas.microsoft.com/office/drawing/2014/main" id="{C9178A1D-CF39-4483-476D-855555AFDCD0}"/>
              </a:ext>
            </a:extLst>
          </p:cNvPr>
          <p:cNvSpPr txBox="1"/>
          <p:nvPr/>
        </p:nvSpPr>
        <p:spPr>
          <a:xfrm>
            <a:off x="2552496" y="3461300"/>
            <a:ext cx="332142" cy="369332"/>
          </a:xfrm>
          <a:prstGeom prst="rect">
            <a:avLst/>
          </a:prstGeom>
          <a:noFill/>
        </p:spPr>
        <p:txBody>
          <a:bodyPr wrap="none" rtlCol="0">
            <a:spAutoFit/>
          </a:bodyPr>
          <a:lstStyle/>
          <a:p>
            <a:r>
              <a:rPr lang="en-US" b="1"/>
              <a:t>Đ</a:t>
            </a:r>
            <a:endParaRPr lang="en-US" b="1" dirty="0"/>
          </a:p>
        </p:txBody>
      </p:sp>
      <p:sp>
        <p:nvSpPr>
          <p:cNvPr id="1897" name="TextBox 1896">
            <a:extLst>
              <a:ext uri="{FF2B5EF4-FFF2-40B4-BE49-F238E27FC236}">
                <a16:creationId xmlns:a16="http://schemas.microsoft.com/office/drawing/2014/main" id="{C41417F1-E335-1EE2-F2FF-CCA335F6F3ED}"/>
              </a:ext>
            </a:extLst>
          </p:cNvPr>
          <p:cNvSpPr txBox="1"/>
          <p:nvPr/>
        </p:nvSpPr>
        <p:spPr>
          <a:xfrm>
            <a:off x="2996378" y="3466063"/>
            <a:ext cx="324128" cy="369332"/>
          </a:xfrm>
          <a:prstGeom prst="rect">
            <a:avLst/>
          </a:prstGeom>
          <a:noFill/>
        </p:spPr>
        <p:txBody>
          <a:bodyPr wrap="none" rtlCol="0">
            <a:spAutoFit/>
          </a:bodyPr>
          <a:lstStyle/>
          <a:p>
            <a:r>
              <a:rPr lang="en-US" b="1"/>
              <a:t>Ặ</a:t>
            </a:r>
            <a:endParaRPr lang="en-US" b="1" dirty="0"/>
          </a:p>
        </p:txBody>
      </p:sp>
      <p:sp>
        <p:nvSpPr>
          <p:cNvPr id="1898" name="Rectangle 1897">
            <a:extLst>
              <a:ext uri="{FF2B5EF4-FFF2-40B4-BE49-F238E27FC236}">
                <a16:creationId xmlns:a16="http://schemas.microsoft.com/office/drawing/2014/main" id="{81030F53-BE74-11F2-2264-3DA80FC408A1}"/>
              </a:ext>
            </a:extLst>
          </p:cNvPr>
          <p:cNvSpPr/>
          <p:nvPr/>
        </p:nvSpPr>
        <p:spPr>
          <a:xfrm>
            <a:off x="3431784" y="3509703"/>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99" name="Rectangle 1898">
            <a:extLst>
              <a:ext uri="{FF2B5EF4-FFF2-40B4-BE49-F238E27FC236}">
                <a16:creationId xmlns:a16="http://schemas.microsoft.com/office/drawing/2014/main" id="{A20F9D85-F206-F294-9157-4E1FCA28BF10}"/>
              </a:ext>
            </a:extLst>
          </p:cNvPr>
          <p:cNvSpPr/>
          <p:nvPr/>
        </p:nvSpPr>
        <p:spPr>
          <a:xfrm>
            <a:off x="3874994" y="350970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0" name="TextBox 1899">
            <a:extLst>
              <a:ext uri="{FF2B5EF4-FFF2-40B4-BE49-F238E27FC236}">
                <a16:creationId xmlns:a16="http://schemas.microsoft.com/office/drawing/2014/main" id="{F71EC22F-EB97-38B0-9386-1ECF635390D8}"/>
              </a:ext>
            </a:extLst>
          </p:cNvPr>
          <p:cNvSpPr txBox="1"/>
          <p:nvPr/>
        </p:nvSpPr>
        <p:spPr>
          <a:xfrm>
            <a:off x="3463048" y="3459769"/>
            <a:ext cx="306494" cy="369332"/>
          </a:xfrm>
          <a:prstGeom prst="rect">
            <a:avLst/>
          </a:prstGeom>
          <a:noFill/>
        </p:spPr>
        <p:txBody>
          <a:bodyPr wrap="none" rtlCol="0">
            <a:spAutoFit/>
          </a:bodyPr>
          <a:lstStyle/>
          <a:p>
            <a:r>
              <a:rPr lang="en-US" b="1"/>
              <a:t>C</a:t>
            </a:r>
            <a:endParaRPr lang="en-US" b="1" dirty="0"/>
          </a:p>
        </p:txBody>
      </p:sp>
      <p:sp>
        <p:nvSpPr>
          <p:cNvPr id="1901" name="TextBox 1900">
            <a:extLst>
              <a:ext uri="{FF2B5EF4-FFF2-40B4-BE49-F238E27FC236}">
                <a16:creationId xmlns:a16="http://schemas.microsoft.com/office/drawing/2014/main" id="{48EC4B85-A07F-125C-0902-E724E7AE2D18}"/>
              </a:ext>
            </a:extLst>
          </p:cNvPr>
          <p:cNvSpPr txBox="1"/>
          <p:nvPr/>
        </p:nvSpPr>
        <p:spPr>
          <a:xfrm>
            <a:off x="3890266" y="3469293"/>
            <a:ext cx="343364" cy="369332"/>
          </a:xfrm>
          <a:prstGeom prst="rect">
            <a:avLst/>
          </a:prstGeom>
          <a:noFill/>
        </p:spPr>
        <p:txBody>
          <a:bodyPr wrap="none" rtlCol="0">
            <a:spAutoFit/>
          </a:bodyPr>
          <a:lstStyle/>
          <a:p>
            <a:r>
              <a:rPr lang="en-US" b="1"/>
              <a:t>Q</a:t>
            </a:r>
            <a:endParaRPr lang="en-US" b="1" dirty="0"/>
          </a:p>
        </p:txBody>
      </p:sp>
      <p:sp>
        <p:nvSpPr>
          <p:cNvPr id="1862" name="Rectangle 1861">
            <a:extLst>
              <a:ext uri="{FF2B5EF4-FFF2-40B4-BE49-F238E27FC236}">
                <a16:creationId xmlns:a16="http://schemas.microsoft.com/office/drawing/2014/main" id="{541D1E1E-7132-DCB7-0EA6-37DAA7DF8A74}"/>
              </a:ext>
            </a:extLst>
          </p:cNvPr>
          <p:cNvSpPr/>
          <p:nvPr/>
        </p:nvSpPr>
        <p:spPr>
          <a:xfrm>
            <a:off x="6524111" y="482793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63" name="Rectangle 1862">
            <a:extLst>
              <a:ext uri="{FF2B5EF4-FFF2-40B4-BE49-F238E27FC236}">
                <a16:creationId xmlns:a16="http://schemas.microsoft.com/office/drawing/2014/main" id="{236BE4EF-EAFE-DE6F-4433-B5B86BD317A6}"/>
              </a:ext>
            </a:extLst>
          </p:cNvPr>
          <p:cNvSpPr/>
          <p:nvPr/>
        </p:nvSpPr>
        <p:spPr>
          <a:xfrm>
            <a:off x="6964058" y="482793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64" name="TextBox 1863">
            <a:extLst>
              <a:ext uri="{FF2B5EF4-FFF2-40B4-BE49-F238E27FC236}">
                <a16:creationId xmlns:a16="http://schemas.microsoft.com/office/drawing/2014/main" id="{730DBFA6-96B9-3DC9-550F-2A5188FAA1C1}"/>
              </a:ext>
            </a:extLst>
          </p:cNvPr>
          <p:cNvSpPr txBox="1"/>
          <p:nvPr/>
        </p:nvSpPr>
        <p:spPr>
          <a:xfrm>
            <a:off x="6533163" y="4783561"/>
            <a:ext cx="360996" cy="369332"/>
          </a:xfrm>
          <a:prstGeom prst="rect">
            <a:avLst/>
          </a:prstGeom>
          <a:noFill/>
        </p:spPr>
        <p:txBody>
          <a:bodyPr wrap="none" rtlCol="0">
            <a:spAutoFit/>
          </a:bodyPr>
          <a:lstStyle/>
          <a:p>
            <a:r>
              <a:rPr lang="en-US" b="1"/>
              <a:t>Ư</a:t>
            </a:r>
            <a:endParaRPr lang="en-US" b="1" dirty="0"/>
          </a:p>
        </p:txBody>
      </p:sp>
      <p:sp>
        <p:nvSpPr>
          <p:cNvPr id="1865" name="TextBox 1864">
            <a:extLst>
              <a:ext uri="{FF2B5EF4-FFF2-40B4-BE49-F238E27FC236}">
                <a16:creationId xmlns:a16="http://schemas.microsoft.com/office/drawing/2014/main" id="{94933C20-98CD-E445-1735-88CAF69F8598}"/>
              </a:ext>
            </a:extLst>
          </p:cNvPr>
          <p:cNvSpPr txBox="1"/>
          <p:nvPr/>
        </p:nvSpPr>
        <p:spPr>
          <a:xfrm>
            <a:off x="6983812" y="4781585"/>
            <a:ext cx="344966" cy="369332"/>
          </a:xfrm>
          <a:prstGeom prst="rect">
            <a:avLst/>
          </a:prstGeom>
          <a:noFill/>
        </p:spPr>
        <p:txBody>
          <a:bodyPr wrap="none" rtlCol="0">
            <a:spAutoFit/>
          </a:bodyPr>
          <a:lstStyle/>
          <a:p>
            <a:r>
              <a:rPr lang="en-US" b="1"/>
              <a:t>Ờ</a:t>
            </a:r>
            <a:endParaRPr lang="en-US" b="1" dirty="0"/>
          </a:p>
        </p:txBody>
      </p:sp>
      <p:sp>
        <p:nvSpPr>
          <p:cNvPr id="1868" name="Rectangle 1867">
            <a:extLst>
              <a:ext uri="{FF2B5EF4-FFF2-40B4-BE49-F238E27FC236}">
                <a16:creationId xmlns:a16="http://schemas.microsoft.com/office/drawing/2014/main" id="{AF04774F-D80A-4D31-7D46-F45DD11A77D2}"/>
              </a:ext>
            </a:extLst>
          </p:cNvPr>
          <p:cNvSpPr/>
          <p:nvPr/>
        </p:nvSpPr>
        <p:spPr>
          <a:xfrm>
            <a:off x="7409089" y="482760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70" name="TextBox 1869">
            <a:extLst>
              <a:ext uri="{FF2B5EF4-FFF2-40B4-BE49-F238E27FC236}">
                <a16:creationId xmlns:a16="http://schemas.microsoft.com/office/drawing/2014/main" id="{1F9F57FC-5A9E-D4CB-FD3B-D393D764370C}"/>
              </a:ext>
            </a:extLst>
          </p:cNvPr>
          <p:cNvSpPr txBox="1"/>
          <p:nvPr/>
        </p:nvSpPr>
        <p:spPr>
          <a:xfrm>
            <a:off x="7434016" y="4780060"/>
            <a:ext cx="336952" cy="369332"/>
          </a:xfrm>
          <a:prstGeom prst="rect">
            <a:avLst/>
          </a:prstGeom>
          <a:noFill/>
        </p:spPr>
        <p:txBody>
          <a:bodyPr wrap="none" rtlCol="0">
            <a:spAutoFit/>
          </a:bodyPr>
          <a:lstStyle/>
          <a:p>
            <a:r>
              <a:rPr lang="en-US" b="1"/>
              <a:t>N</a:t>
            </a:r>
            <a:endParaRPr lang="en-US" b="1" dirty="0"/>
          </a:p>
        </p:txBody>
      </p:sp>
      <p:sp>
        <p:nvSpPr>
          <p:cNvPr id="1904" name="Rectangle 1903">
            <a:extLst>
              <a:ext uri="{FF2B5EF4-FFF2-40B4-BE49-F238E27FC236}">
                <a16:creationId xmlns:a16="http://schemas.microsoft.com/office/drawing/2014/main" id="{94FA9F63-711F-D095-6655-C5BBC9FA396D}"/>
              </a:ext>
            </a:extLst>
          </p:cNvPr>
          <p:cNvSpPr/>
          <p:nvPr/>
        </p:nvSpPr>
        <p:spPr>
          <a:xfrm>
            <a:off x="4321789" y="5489344"/>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7" name="Rectangle 1906">
            <a:extLst>
              <a:ext uri="{FF2B5EF4-FFF2-40B4-BE49-F238E27FC236}">
                <a16:creationId xmlns:a16="http://schemas.microsoft.com/office/drawing/2014/main" id="{3CC9D36E-CF51-5203-D068-CA7658702423}"/>
              </a:ext>
            </a:extLst>
          </p:cNvPr>
          <p:cNvSpPr/>
          <p:nvPr/>
        </p:nvSpPr>
        <p:spPr>
          <a:xfrm>
            <a:off x="2992858" y="548765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916" name="TextBox 1915">
            <a:extLst>
              <a:ext uri="{FF2B5EF4-FFF2-40B4-BE49-F238E27FC236}">
                <a16:creationId xmlns:a16="http://schemas.microsoft.com/office/drawing/2014/main" id="{DFF55678-2F08-B67A-72BC-C19CE50564CA}"/>
              </a:ext>
            </a:extLst>
          </p:cNvPr>
          <p:cNvSpPr txBox="1"/>
          <p:nvPr/>
        </p:nvSpPr>
        <p:spPr>
          <a:xfrm>
            <a:off x="3031934" y="5440331"/>
            <a:ext cx="282450" cy="369332"/>
          </a:xfrm>
          <a:prstGeom prst="rect">
            <a:avLst/>
          </a:prstGeom>
          <a:noFill/>
        </p:spPr>
        <p:txBody>
          <a:bodyPr wrap="none" rtlCol="0">
            <a:spAutoFit/>
          </a:bodyPr>
          <a:lstStyle/>
          <a:p>
            <a:r>
              <a:rPr lang="en-US" b="1"/>
              <a:t>L</a:t>
            </a:r>
            <a:endParaRPr lang="en-US" b="1" dirty="0"/>
          </a:p>
        </p:txBody>
      </p:sp>
      <p:sp>
        <p:nvSpPr>
          <p:cNvPr id="1917" name="Rectangle 1916">
            <a:extLst>
              <a:ext uri="{FF2B5EF4-FFF2-40B4-BE49-F238E27FC236}">
                <a16:creationId xmlns:a16="http://schemas.microsoft.com/office/drawing/2014/main" id="{48E42E32-66DC-3D8D-CE47-98F2B138EAA4}"/>
              </a:ext>
            </a:extLst>
          </p:cNvPr>
          <p:cNvSpPr/>
          <p:nvPr/>
        </p:nvSpPr>
        <p:spPr>
          <a:xfrm>
            <a:off x="3436700" y="5486937"/>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024" name="Rectangle 1023">
            <a:extLst>
              <a:ext uri="{FF2B5EF4-FFF2-40B4-BE49-F238E27FC236}">
                <a16:creationId xmlns:a16="http://schemas.microsoft.com/office/drawing/2014/main" id="{BE277CA2-889C-D037-5330-28989DDC3294}"/>
              </a:ext>
            </a:extLst>
          </p:cNvPr>
          <p:cNvSpPr/>
          <p:nvPr/>
        </p:nvSpPr>
        <p:spPr>
          <a:xfrm>
            <a:off x="3879910" y="548693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032" name="TextBox 1031">
            <a:extLst>
              <a:ext uri="{FF2B5EF4-FFF2-40B4-BE49-F238E27FC236}">
                <a16:creationId xmlns:a16="http://schemas.microsoft.com/office/drawing/2014/main" id="{93F84E31-71A9-5156-4C07-C1DCA8E39966}"/>
              </a:ext>
            </a:extLst>
          </p:cNvPr>
          <p:cNvSpPr txBox="1"/>
          <p:nvPr/>
        </p:nvSpPr>
        <p:spPr>
          <a:xfrm>
            <a:off x="3492537" y="5439495"/>
            <a:ext cx="245580" cy="369332"/>
          </a:xfrm>
          <a:prstGeom prst="rect">
            <a:avLst/>
          </a:prstGeom>
          <a:noFill/>
        </p:spPr>
        <p:txBody>
          <a:bodyPr wrap="none" rtlCol="0">
            <a:spAutoFit/>
          </a:bodyPr>
          <a:lstStyle/>
          <a:p>
            <a:r>
              <a:rPr lang="en-US" b="1"/>
              <a:t>I</a:t>
            </a:r>
            <a:endParaRPr lang="en-US" b="1" dirty="0"/>
          </a:p>
        </p:txBody>
      </p:sp>
      <p:sp>
        <p:nvSpPr>
          <p:cNvPr id="1036" name="TextBox 1035">
            <a:extLst>
              <a:ext uri="{FF2B5EF4-FFF2-40B4-BE49-F238E27FC236}">
                <a16:creationId xmlns:a16="http://schemas.microsoft.com/office/drawing/2014/main" id="{9A478DA4-74F8-EF0E-5E84-C08CEEF7F5A5}"/>
              </a:ext>
            </a:extLst>
          </p:cNvPr>
          <p:cNvSpPr txBox="1"/>
          <p:nvPr/>
        </p:nvSpPr>
        <p:spPr>
          <a:xfrm>
            <a:off x="3917632" y="5449021"/>
            <a:ext cx="296876" cy="369332"/>
          </a:xfrm>
          <a:prstGeom prst="rect">
            <a:avLst/>
          </a:prstGeom>
          <a:noFill/>
        </p:spPr>
        <p:txBody>
          <a:bodyPr wrap="none" rtlCol="0">
            <a:spAutoFit/>
          </a:bodyPr>
          <a:lstStyle/>
          <a:p>
            <a:r>
              <a:rPr lang="en-US" b="1"/>
              <a:t>Ê</a:t>
            </a:r>
            <a:endParaRPr lang="en-US" b="1" dirty="0"/>
          </a:p>
        </p:txBody>
      </p:sp>
      <p:sp>
        <p:nvSpPr>
          <p:cNvPr id="1037" name="TextBox 1036">
            <a:extLst>
              <a:ext uri="{FF2B5EF4-FFF2-40B4-BE49-F238E27FC236}">
                <a16:creationId xmlns:a16="http://schemas.microsoft.com/office/drawing/2014/main" id="{C22F14A8-0D6B-EB73-6768-1BB58A189195}"/>
              </a:ext>
            </a:extLst>
          </p:cNvPr>
          <p:cNvSpPr txBox="1"/>
          <p:nvPr/>
        </p:nvSpPr>
        <p:spPr>
          <a:xfrm>
            <a:off x="4348290" y="5448934"/>
            <a:ext cx="336952" cy="369332"/>
          </a:xfrm>
          <a:prstGeom prst="rect">
            <a:avLst/>
          </a:prstGeom>
          <a:noFill/>
        </p:spPr>
        <p:txBody>
          <a:bodyPr wrap="none" rtlCol="0">
            <a:spAutoFit/>
          </a:bodyPr>
          <a:lstStyle/>
          <a:p>
            <a:r>
              <a:rPr lang="en-US" b="1" dirty="0"/>
              <a:t>N</a:t>
            </a:r>
          </a:p>
        </p:txBody>
      </p:sp>
      <p:sp>
        <p:nvSpPr>
          <p:cNvPr id="7" name="Rectangle 6">
            <a:extLst>
              <a:ext uri="{FF2B5EF4-FFF2-40B4-BE49-F238E27FC236}">
                <a16:creationId xmlns:a16="http://schemas.microsoft.com/office/drawing/2014/main" id="{2AB5E5AF-0C09-F46F-EB38-CB78ABF13C98}"/>
              </a:ext>
            </a:extLst>
          </p:cNvPr>
          <p:cNvSpPr/>
          <p:nvPr/>
        </p:nvSpPr>
        <p:spPr>
          <a:xfrm>
            <a:off x="6964128" y="222547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9" name="TextBox 38">
            <a:extLst>
              <a:ext uri="{FF2B5EF4-FFF2-40B4-BE49-F238E27FC236}">
                <a16:creationId xmlns:a16="http://schemas.microsoft.com/office/drawing/2014/main" id="{9C76BEAE-14C2-7C78-E53D-1BE20813FB35}"/>
              </a:ext>
            </a:extLst>
          </p:cNvPr>
          <p:cNvSpPr txBox="1"/>
          <p:nvPr/>
        </p:nvSpPr>
        <p:spPr>
          <a:xfrm>
            <a:off x="6995180" y="2185971"/>
            <a:ext cx="304892" cy="369332"/>
          </a:xfrm>
          <a:prstGeom prst="rect">
            <a:avLst/>
          </a:prstGeom>
          <a:noFill/>
        </p:spPr>
        <p:txBody>
          <a:bodyPr wrap="none" rtlCol="0">
            <a:spAutoFit/>
          </a:bodyPr>
          <a:lstStyle/>
          <a:p>
            <a:r>
              <a:rPr lang="en-US" b="1"/>
              <a:t>Ỷ</a:t>
            </a:r>
            <a:endParaRPr lang="en-US" b="1" dirty="0"/>
          </a:p>
        </p:txBody>
      </p:sp>
      <p:sp>
        <p:nvSpPr>
          <p:cNvPr id="47" name="Rectangle 46">
            <a:extLst>
              <a:ext uri="{FF2B5EF4-FFF2-40B4-BE49-F238E27FC236}">
                <a16:creationId xmlns:a16="http://schemas.microsoft.com/office/drawing/2014/main" id="{F08CA46A-59C3-3DF8-939C-965222621FE3}"/>
              </a:ext>
            </a:extLst>
          </p:cNvPr>
          <p:cNvSpPr/>
          <p:nvPr/>
        </p:nvSpPr>
        <p:spPr>
          <a:xfrm>
            <a:off x="8286972" y="286287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8" name="TextBox 47">
            <a:extLst>
              <a:ext uri="{FF2B5EF4-FFF2-40B4-BE49-F238E27FC236}">
                <a16:creationId xmlns:a16="http://schemas.microsoft.com/office/drawing/2014/main" id="{AD26807B-AFC3-3E67-7959-63B4438A5C09}"/>
              </a:ext>
            </a:extLst>
          </p:cNvPr>
          <p:cNvSpPr txBox="1"/>
          <p:nvPr/>
        </p:nvSpPr>
        <p:spPr>
          <a:xfrm>
            <a:off x="8315060" y="2820669"/>
            <a:ext cx="308098" cy="369332"/>
          </a:xfrm>
          <a:prstGeom prst="rect">
            <a:avLst/>
          </a:prstGeom>
          <a:noFill/>
        </p:spPr>
        <p:txBody>
          <a:bodyPr wrap="none" rtlCol="0">
            <a:spAutoFit/>
          </a:bodyPr>
          <a:lstStyle/>
          <a:p>
            <a:r>
              <a:rPr lang="en-US" b="1"/>
              <a:t>P</a:t>
            </a:r>
            <a:endParaRPr lang="en-US" b="1" dirty="0"/>
          </a:p>
        </p:txBody>
      </p:sp>
      <p:sp>
        <p:nvSpPr>
          <p:cNvPr id="52" name="Rectangle 51">
            <a:extLst>
              <a:ext uri="{FF2B5EF4-FFF2-40B4-BE49-F238E27FC236}">
                <a16:creationId xmlns:a16="http://schemas.microsoft.com/office/drawing/2014/main" id="{5A915DE5-DE49-E0D8-6683-53622CEA9EA4}"/>
              </a:ext>
            </a:extLst>
          </p:cNvPr>
          <p:cNvSpPr/>
          <p:nvPr/>
        </p:nvSpPr>
        <p:spPr>
          <a:xfrm>
            <a:off x="4322442" y="51535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4" name="TextBox 53">
            <a:extLst>
              <a:ext uri="{FF2B5EF4-FFF2-40B4-BE49-F238E27FC236}">
                <a16:creationId xmlns:a16="http://schemas.microsoft.com/office/drawing/2014/main" id="{A8D01DDE-B449-5ADA-FC66-BEFAB37C92C9}"/>
              </a:ext>
            </a:extLst>
          </p:cNvPr>
          <p:cNvSpPr txBox="1"/>
          <p:nvPr/>
        </p:nvSpPr>
        <p:spPr>
          <a:xfrm>
            <a:off x="4356106" y="5110376"/>
            <a:ext cx="298480" cy="369332"/>
          </a:xfrm>
          <a:prstGeom prst="rect">
            <a:avLst/>
          </a:prstGeom>
          <a:noFill/>
        </p:spPr>
        <p:txBody>
          <a:bodyPr wrap="none" rtlCol="0">
            <a:spAutoFit/>
          </a:bodyPr>
          <a:lstStyle/>
          <a:p>
            <a:r>
              <a:rPr lang="en-US" b="1"/>
              <a:t>T</a:t>
            </a:r>
            <a:endParaRPr lang="en-US" b="1" dirty="0"/>
          </a:p>
        </p:txBody>
      </p:sp>
      <p:sp>
        <p:nvSpPr>
          <p:cNvPr id="55" name="Rectangle 54">
            <a:extLst>
              <a:ext uri="{FF2B5EF4-FFF2-40B4-BE49-F238E27FC236}">
                <a16:creationId xmlns:a16="http://schemas.microsoft.com/office/drawing/2014/main" id="{35523538-C9BC-A8B8-21DA-495243E14EAF}"/>
              </a:ext>
            </a:extLst>
          </p:cNvPr>
          <p:cNvSpPr/>
          <p:nvPr/>
        </p:nvSpPr>
        <p:spPr>
          <a:xfrm>
            <a:off x="7410162" y="58237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9" name="Rectangle 58">
            <a:extLst>
              <a:ext uri="{FF2B5EF4-FFF2-40B4-BE49-F238E27FC236}">
                <a16:creationId xmlns:a16="http://schemas.microsoft.com/office/drawing/2014/main" id="{5135904F-90F5-56BD-B374-B62EF0D3BE56}"/>
              </a:ext>
            </a:extLst>
          </p:cNvPr>
          <p:cNvSpPr/>
          <p:nvPr/>
        </p:nvSpPr>
        <p:spPr>
          <a:xfrm>
            <a:off x="7850109" y="58237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60" name="Rectangle 59">
            <a:extLst>
              <a:ext uri="{FF2B5EF4-FFF2-40B4-BE49-F238E27FC236}">
                <a16:creationId xmlns:a16="http://schemas.microsoft.com/office/drawing/2014/main" id="{FB56E937-9658-F5EB-0E7E-AD004B0A0441}"/>
              </a:ext>
            </a:extLst>
          </p:cNvPr>
          <p:cNvSpPr/>
          <p:nvPr/>
        </p:nvSpPr>
        <p:spPr>
          <a:xfrm>
            <a:off x="8290056" y="58237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61" name="TextBox 60">
            <a:extLst>
              <a:ext uri="{FF2B5EF4-FFF2-40B4-BE49-F238E27FC236}">
                <a16:creationId xmlns:a16="http://schemas.microsoft.com/office/drawing/2014/main" id="{4628ECA0-D776-6902-2439-08B5814841AD}"/>
              </a:ext>
            </a:extLst>
          </p:cNvPr>
          <p:cNvSpPr txBox="1"/>
          <p:nvPr/>
        </p:nvSpPr>
        <p:spPr>
          <a:xfrm>
            <a:off x="7430084" y="5769415"/>
            <a:ext cx="332142" cy="369332"/>
          </a:xfrm>
          <a:prstGeom prst="rect">
            <a:avLst/>
          </a:prstGeom>
          <a:noFill/>
        </p:spPr>
        <p:txBody>
          <a:bodyPr wrap="none" rtlCol="0">
            <a:spAutoFit/>
          </a:bodyPr>
          <a:lstStyle/>
          <a:p>
            <a:r>
              <a:rPr lang="en-US" b="1"/>
              <a:t>Đ</a:t>
            </a:r>
            <a:endParaRPr lang="en-US" b="1" dirty="0"/>
          </a:p>
        </p:txBody>
      </p:sp>
      <p:sp>
        <p:nvSpPr>
          <p:cNvPr id="62" name="TextBox 61">
            <a:extLst>
              <a:ext uri="{FF2B5EF4-FFF2-40B4-BE49-F238E27FC236}">
                <a16:creationId xmlns:a16="http://schemas.microsoft.com/office/drawing/2014/main" id="{2E36FB9E-0516-CC1B-6E6C-326A5FA3F5EB}"/>
              </a:ext>
            </a:extLst>
          </p:cNvPr>
          <p:cNvSpPr txBox="1"/>
          <p:nvPr/>
        </p:nvSpPr>
        <p:spPr>
          <a:xfrm>
            <a:off x="7912417" y="5753152"/>
            <a:ext cx="245580" cy="369332"/>
          </a:xfrm>
          <a:prstGeom prst="rect">
            <a:avLst/>
          </a:prstGeom>
          <a:noFill/>
        </p:spPr>
        <p:txBody>
          <a:bodyPr wrap="none" rtlCol="0">
            <a:spAutoFit/>
          </a:bodyPr>
          <a:lstStyle/>
          <a:p>
            <a:r>
              <a:rPr lang="en-US" b="1"/>
              <a:t>Ị</a:t>
            </a:r>
            <a:endParaRPr lang="en-US" b="1" dirty="0"/>
          </a:p>
        </p:txBody>
      </p:sp>
      <p:sp>
        <p:nvSpPr>
          <p:cNvPr id="63" name="TextBox 62">
            <a:extLst>
              <a:ext uri="{FF2B5EF4-FFF2-40B4-BE49-F238E27FC236}">
                <a16:creationId xmlns:a16="http://schemas.microsoft.com/office/drawing/2014/main" id="{AD306356-CF0B-3E17-7DB8-B43F9F6883F1}"/>
              </a:ext>
            </a:extLst>
          </p:cNvPr>
          <p:cNvSpPr txBox="1"/>
          <p:nvPr/>
        </p:nvSpPr>
        <p:spPr>
          <a:xfrm>
            <a:off x="8314713" y="5772607"/>
            <a:ext cx="324128" cy="369332"/>
          </a:xfrm>
          <a:prstGeom prst="rect">
            <a:avLst/>
          </a:prstGeom>
          <a:noFill/>
        </p:spPr>
        <p:txBody>
          <a:bodyPr wrap="none" rtlCol="0">
            <a:spAutoFit/>
          </a:bodyPr>
          <a:lstStyle/>
          <a:p>
            <a:r>
              <a:rPr lang="en-US" b="1"/>
              <a:t>A</a:t>
            </a:r>
            <a:endParaRPr lang="en-US" b="1" dirty="0"/>
          </a:p>
        </p:txBody>
      </p:sp>
      <p:sp>
        <p:nvSpPr>
          <p:cNvPr id="1856" name="Rectangle 1855">
            <a:extLst>
              <a:ext uri="{FF2B5EF4-FFF2-40B4-BE49-F238E27FC236}">
                <a16:creationId xmlns:a16="http://schemas.microsoft.com/office/drawing/2014/main" id="{B04D364C-8F8C-3F06-2E3C-C8690B9497FF}"/>
              </a:ext>
            </a:extLst>
          </p:cNvPr>
          <p:cNvSpPr/>
          <p:nvPr/>
        </p:nvSpPr>
        <p:spPr>
          <a:xfrm>
            <a:off x="4323629" y="582363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57" name="Rectangle 1856">
            <a:extLst>
              <a:ext uri="{FF2B5EF4-FFF2-40B4-BE49-F238E27FC236}">
                <a16:creationId xmlns:a16="http://schemas.microsoft.com/office/drawing/2014/main" id="{4FB57A52-BD89-605C-F318-3D72633A9775}"/>
              </a:ext>
            </a:extLst>
          </p:cNvPr>
          <p:cNvSpPr/>
          <p:nvPr/>
        </p:nvSpPr>
        <p:spPr>
          <a:xfrm>
            <a:off x="4763576" y="582363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69" name="Rectangle 1868">
            <a:extLst>
              <a:ext uri="{FF2B5EF4-FFF2-40B4-BE49-F238E27FC236}">
                <a16:creationId xmlns:a16="http://schemas.microsoft.com/office/drawing/2014/main" id="{7AE7FA57-978B-6E7F-4181-955BC998C6F2}"/>
              </a:ext>
            </a:extLst>
          </p:cNvPr>
          <p:cNvSpPr/>
          <p:nvPr/>
        </p:nvSpPr>
        <p:spPr>
          <a:xfrm>
            <a:off x="5203523" y="582363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72" name="TextBox 1871">
            <a:extLst>
              <a:ext uri="{FF2B5EF4-FFF2-40B4-BE49-F238E27FC236}">
                <a16:creationId xmlns:a16="http://schemas.microsoft.com/office/drawing/2014/main" id="{5B10381F-1DDE-34FD-2B98-832365A1AD38}"/>
              </a:ext>
            </a:extLst>
          </p:cNvPr>
          <p:cNvSpPr txBox="1"/>
          <p:nvPr/>
        </p:nvSpPr>
        <p:spPr>
          <a:xfrm>
            <a:off x="4364984" y="5774074"/>
            <a:ext cx="298480" cy="369332"/>
          </a:xfrm>
          <a:prstGeom prst="rect">
            <a:avLst/>
          </a:prstGeom>
          <a:noFill/>
        </p:spPr>
        <p:txBody>
          <a:bodyPr wrap="none" rtlCol="0">
            <a:spAutoFit/>
          </a:bodyPr>
          <a:lstStyle/>
          <a:p>
            <a:r>
              <a:rPr lang="en-US" b="1"/>
              <a:t>T</a:t>
            </a:r>
            <a:endParaRPr lang="en-US" b="1" dirty="0"/>
          </a:p>
        </p:txBody>
      </p:sp>
      <p:sp>
        <p:nvSpPr>
          <p:cNvPr id="1045" name="TextBox 1044">
            <a:extLst>
              <a:ext uri="{FF2B5EF4-FFF2-40B4-BE49-F238E27FC236}">
                <a16:creationId xmlns:a16="http://schemas.microsoft.com/office/drawing/2014/main" id="{FC32D213-E3E1-8292-8EBA-30AF715C0813}"/>
              </a:ext>
            </a:extLst>
          </p:cNvPr>
          <p:cNvSpPr txBox="1"/>
          <p:nvPr/>
        </p:nvSpPr>
        <p:spPr>
          <a:xfrm>
            <a:off x="4783023" y="5764951"/>
            <a:ext cx="335348" cy="369332"/>
          </a:xfrm>
          <a:prstGeom prst="rect">
            <a:avLst/>
          </a:prstGeom>
          <a:noFill/>
        </p:spPr>
        <p:txBody>
          <a:bodyPr wrap="none" rtlCol="0">
            <a:spAutoFit/>
          </a:bodyPr>
          <a:lstStyle/>
          <a:p>
            <a:r>
              <a:rPr lang="en-US" b="1"/>
              <a:t>H</a:t>
            </a:r>
            <a:endParaRPr lang="en-US" b="1" dirty="0"/>
          </a:p>
        </p:txBody>
      </p:sp>
      <p:sp>
        <p:nvSpPr>
          <p:cNvPr id="1046" name="TextBox 1045">
            <a:extLst>
              <a:ext uri="{FF2B5EF4-FFF2-40B4-BE49-F238E27FC236}">
                <a16:creationId xmlns:a16="http://schemas.microsoft.com/office/drawing/2014/main" id="{D4E30AEE-7AA1-DD3C-6B5F-87C6FC2B9A45}"/>
              </a:ext>
            </a:extLst>
          </p:cNvPr>
          <p:cNvSpPr txBox="1"/>
          <p:nvPr/>
        </p:nvSpPr>
        <p:spPr>
          <a:xfrm>
            <a:off x="5235323" y="5782028"/>
            <a:ext cx="296876" cy="369332"/>
          </a:xfrm>
          <a:prstGeom prst="rect">
            <a:avLst/>
          </a:prstGeom>
          <a:noFill/>
        </p:spPr>
        <p:txBody>
          <a:bodyPr wrap="none" rtlCol="0">
            <a:spAutoFit/>
          </a:bodyPr>
          <a:lstStyle/>
          <a:p>
            <a:r>
              <a:rPr lang="en-US" b="1"/>
              <a:t>Ề</a:t>
            </a:r>
            <a:endParaRPr lang="en-US" b="1" dirty="0"/>
          </a:p>
        </p:txBody>
      </p:sp>
      <p:sp>
        <p:nvSpPr>
          <p:cNvPr id="1047" name="TextBox 1046">
            <a:hlinkClick r:id="" action="ppaction://hlinkshowjump?jump=nextslide"/>
            <a:extLst>
              <a:ext uri="{FF2B5EF4-FFF2-40B4-BE49-F238E27FC236}">
                <a16:creationId xmlns:a16="http://schemas.microsoft.com/office/drawing/2014/main" id="{814F7BFB-6034-B49A-C60B-D811450F1C20}"/>
              </a:ext>
            </a:extLst>
          </p:cNvPr>
          <p:cNvSpPr txBox="1"/>
          <p:nvPr/>
        </p:nvSpPr>
        <p:spPr>
          <a:xfrm>
            <a:off x="9065317" y="6248192"/>
            <a:ext cx="3076876" cy="523220"/>
          </a:xfrm>
          <a:prstGeom prst="rect">
            <a:avLst/>
          </a:prstGeom>
          <a:noFill/>
          <a:ln>
            <a:solidFill>
              <a:srgbClr val="00B050"/>
            </a:solidFill>
          </a:ln>
        </p:spPr>
        <p:txBody>
          <a:bodyPr wrap="square">
            <a:spAutoFit/>
          </a:bodyPr>
          <a:lstStyle/>
          <a:p>
            <a:pPr algn="ctr"/>
            <a:r>
              <a:rPr lang="en-US" sz="1400" dirty="0">
                <a:solidFill>
                  <a:srgbClr val="FF0000"/>
                </a:solidFill>
                <a:latin typeface="Times New Roman" panose="02020603050405020304" pitchFamily="18" charset="0"/>
                <a:cs typeface="Times New Roman" panose="02020603050405020304" pitchFamily="18" charset="0"/>
              </a:rPr>
              <a:t>Khi </a:t>
            </a:r>
            <a:r>
              <a:rPr lang="en-US" sz="1400" dirty="0" err="1">
                <a:solidFill>
                  <a:srgbClr val="FF0000"/>
                </a:solidFill>
                <a:latin typeface="Times New Roman" panose="02020603050405020304" pitchFamily="18" charset="0"/>
                <a:cs typeface="Times New Roman" panose="02020603050405020304" pitchFamily="18" charset="0"/>
              </a:rPr>
              <a:t>tìm</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đủ</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ngữ</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clik</a:t>
            </a:r>
            <a:r>
              <a:rPr lang="en-US" sz="1400" dirty="0">
                <a:solidFill>
                  <a:srgbClr val="FF0000"/>
                </a:solidFill>
                <a:latin typeface="Times New Roman" panose="02020603050405020304" pitchFamily="18" charset="0"/>
                <a:cs typeface="Times New Roman" panose="02020603050405020304" pitchFamily="18" charset="0"/>
              </a:rPr>
              <a:t> </a:t>
            </a:r>
            <a:r>
              <a:rPr lang="vi-VN" sz="1400" dirty="0">
                <a:solidFill>
                  <a:srgbClr val="FF0000"/>
                </a:solidFill>
                <a:latin typeface="Times New Roman" panose="02020603050405020304" pitchFamily="18" charset="0"/>
                <a:cs typeface="Times New Roman" panose="02020603050405020304" pitchFamily="18" charset="0"/>
              </a:rPr>
              <a:t>vào </a:t>
            </a:r>
            <a:r>
              <a:rPr lang="en-US" sz="1400" dirty="0" err="1">
                <a:solidFill>
                  <a:srgbClr val="FF0000"/>
                </a:solidFill>
                <a:latin typeface="Times New Roman" panose="02020603050405020304" pitchFamily="18" charset="0"/>
                <a:cs typeface="Times New Roman" panose="02020603050405020304" pitchFamily="18" charset="0"/>
              </a:rPr>
              <a:t>đây</a:t>
            </a:r>
            <a:r>
              <a:rPr lang="en-US" sz="1400" dirty="0">
                <a:solidFill>
                  <a:srgbClr val="FF0000"/>
                </a:solidFill>
                <a:latin typeface="Times New Roman" panose="02020603050405020304" pitchFamily="18" charset="0"/>
                <a:cs typeface="Times New Roman" panose="02020603050405020304" pitchFamily="18" charset="0"/>
              </a:rPr>
              <a:t> </a:t>
            </a:r>
            <a:endParaRPr lang="vi-VN" sz="1400" dirty="0">
              <a:solidFill>
                <a:srgbClr val="FF0000"/>
              </a:solidFill>
              <a:latin typeface="Times New Roman" panose="02020603050405020304" pitchFamily="18" charset="0"/>
              <a:cs typeface="Times New Roman" panose="02020603050405020304" pitchFamily="18" charset="0"/>
            </a:endParaRPr>
          </a:p>
          <a:p>
            <a:pPr algn="ctr"/>
            <a:r>
              <a:rPr lang="en-US" sz="1400" dirty="0" err="1">
                <a:solidFill>
                  <a:srgbClr val="FF0000"/>
                </a:solidFill>
                <a:latin typeface="Times New Roman" panose="02020603050405020304" pitchFamily="18" charset="0"/>
                <a:cs typeface="Times New Roman" panose="02020603050405020304" pitchFamily="18" charset="0"/>
              </a:rPr>
              <a:t>để</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về</a:t>
            </a:r>
            <a:r>
              <a:rPr lang="en-US" sz="1400" dirty="0">
                <a:solidFill>
                  <a:srgbClr val="FF0000"/>
                </a:solidFill>
                <a:latin typeface="Times New Roman" panose="02020603050405020304" pitchFamily="18" charset="0"/>
                <a:cs typeface="Times New Roman" panose="02020603050405020304" pitchFamily="18" charset="0"/>
              </a:rPr>
              <a:t> slide </a:t>
            </a:r>
            <a:r>
              <a:rPr lang="en-US" sz="1400" dirty="0" err="1">
                <a:solidFill>
                  <a:srgbClr val="FF0000"/>
                </a:solidFill>
                <a:latin typeface="Times New Roman" panose="02020603050405020304" pitchFamily="18" charset="0"/>
                <a:cs typeface="Times New Roman" panose="02020603050405020304" pitchFamily="18" charset="0"/>
              </a:rPr>
              <a:t>thông</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điệp</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của</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khoá</a:t>
            </a:r>
            <a:r>
              <a:rPr lang="en-US" sz="1400" dirty="0">
                <a:solidFill>
                  <a:srgbClr val="FF0000"/>
                </a:solidFill>
                <a:latin typeface="Times New Roman" panose="02020603050405020304" pitchFamily="18" charset="0"/>
                <a:cs typeface="Times New Roman" panose="02020603050405020304" pitchFamily="18" charset="0"/>
              </a:rPr>
              <a:t> </a:t>
            </a:r>
          </a:p>
        </p:txBody>
      </p:sp>
      <p:pic>
        <p:nvPicPr>
          <p:cNvPr id="3" name="NGÔI SAO">
            <a:extLst>
              <a:ext uri="{FF2B5EF4-FFF2-40B4-BE49-F238E27FC236}">
                <a16:creationId xmlns:a16="http://schemas.microsoft.com/office/drawing/2014/main" id="{0B4B2435-3956-0AAB-F191-9E1CD20C7E08}"/>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5639433" y="864369"/>
            <a:ext cx="334171" cy="334171"/>
          </a:xfrm>
          <a:prstGeom prst="rect">
            <a:avLst/>
          </a:prstGeom>
        </p:spPr>
      </p:pic>
      <p:pic>
        <p:nvPicPr>
          <p:cNvPr id="5" name="Picture 4" descr="A colorful kite with a black background&#10;&#10;Description automatically generated">
            <a:extLst>
              <a:ext uri="{FF2B5EF4-FFF2-40B4-BE49-F238E27FC236}">
                <a16:creationId xmlns:a16="http://schemas.microsoft.com/office/drawing/2014/main" id="{A31A182E-0D18-13CD-5862-F43BB0709C66}"/>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10649255" y="636557"/>
            <a:ext cx="688571" cy="688571"/>
          </a:xfrm>
          <a:prstGeom prst="rect">
            <a:avLst/>
          </a:prstGeom>
          <a:ln>
            <a:noFill/>
          </a:ln>
          <a:effectLst>
            <a:glow rad="12700">
              <a:schemeClr val="bg1">
                <a:alpha val="60000"/>
              </a:schemeClr>
            </a:glow>
          </a:effectLst>
        </p:spPr>
      </p:pic>
      <p:grpSp>
        <p:nvGrpSpPr>
          <p:cNvPr id="6" name="Group 5">
            <a:extLst>
              <a:ext uri="{FF2B5EF4-FFF2-40B4-BE49-F238E27FC236}">
                <a16:creationId xmlns:a16="http://schemas.microsoft.com/office/drawing/2014/main" id="{10806F7D-D863-B54A-C9FE-86517F505053}"/>
              </a:ext>
            </a:extLst>
          </p:cNvPr>
          <p:cNvGrpSpPr>
            <a:grpSpLocks/>
          </p:cNvGrpSpPr>
          <p:nvPr/>
        </p:nvGrpSpPr>
        <p:grpSpPr bwMode="auto">
          <a:xfrm>
            <a:off x="11392416" y="687672"/>
            <a:ext cx="625171" cy="612210"/>
            <a:chOff x="0" y="0"/>
            <a:chExt cx="666" cy="559"/>
          </a:xfrm>
        </p:grpSpPr>
        <p:sp>
          <p:nvSpPr>
            <p:cNvPr id="11" name="Freeform 10">
              <a:extLst>
                <a:ext uri="{FF2B5EF4-FFF2-40B4-BE49-F238E27FC236}">
                  <a16:creationId xmlns:a16="http://schemas.microsoft.com/office/drawing/2014/main" id="{B9CBF04B-AB37-ACEE-F72E-CA5972B836A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33" name="Graphic 232" descr="Right pointing backhand index with solid fill">
            <a:hlinkClick r:id="rId22" action="ppaction://hlinksldjump"/>
            <a:extLst>
              <a:ext uri="{FF2B5EF4-FFF2-40B4-BE49-F238E27FC236}">
                <a16:creationId xmlns:a16="http://schemas.microsoft.com/office/drawing/2014/main" id="{F63C471F-F9D1-48CF-9D79-F8BAEBDACC5D}"/>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11784191" y="6244129"/>
            <a:ext cx="320492" cy="320492"/>
          </a:xfrm>
          <a:prstGeom prst="rect">
            <a:avLst/>
          </a:prstGeom>
        </p:spPr>
      </p:pic>
    </p:spTree>
    <p:extLst>
      <p:ext uri="{BB962C8B-B14F-4D97-AF65-F5344CB8AC3E}">
        <p14:creationId xmlns:p14="http://schemas.microsoft.com/office/powerpoint/2010/main" val="2137177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15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422"/>
                    </p:tgtEl>
                  </p:cond>
                </p:stCondLst>
                <p:endSync evt="end" delay="0">
                  <p:rtn val="all"/>
                </p:endSync>
                <p:childTnLst>
                  <p:par>
                    <p:cTn id="8" fill="hold">
                      <p:stCondLst>
                        <p:cond delay="0"/>
                      </p:stCondLst>
                      <p:childTnLst>
                        <p:par>
                          <p:cTn id="9" fill="hold">
                            <p:stCondLst>
                              <p:cond delay="0"/>
                            </p:stCondLst>
                            <p:childTnLst>
                              <p:par>
                                <p:cTn id="10" presetID="10" presetClass="entr" presetSubtype="0" fill="hold" grpId="0" nodeType="withEffect">
                                  <p:stCondLst>
                                    <p:cond delay="0"/>
                                  </p:stCondLst>
                                  <p:childTnLst>
                                    <p:set>
                                      <p:cBhvr>
                                        <p:cTn id="11" dur="1" fill="hold">
                                          <p:stCondLst>
                                            <p:cond delay="0"/>
                                          </p:stCondLst>
                                        </p:cTn>
                                        <p:tgtEl>
                                          <p:spTgt spid="1463"/>
                                        </p:tgtEl>
                                        <p:attrNameLst>
                                          <p:attrName>style.visibility</p:attrName>
                                        </p:attrNameLst>
                                      </p:cBhvr>
                                      <p:to>
                                        <p:strVal val="visible"/>
                                      </p:to>
                                    </p:set>
                                    <p:animEffect transition="in" filter="fade">
                                      <p:cBhvr>
                                        <p:cTn id="12" dur="500"/>
                                        <p:tgtEl>
                                          <p:spTgt spid="146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fade">
                                      <p:cBhvr>
                                        <p:cTn id="18" dur="500"/>
                                        <p:tgtEl>
                                          <p:spTgt spid="2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500"/>
                                        <p:tgtEl>
                                          <p:spTgt spid="4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464"/>
                                        </p:tgtEl>
                                        <p:attrNameLst>
                                          <p:attrName>style.visibility</p:attrName>
                                        </p:attrNameLst>
                                      </p:cBhvr>
                                      <p:to>
                                        <p:strVal val="visible"/>
                                      </p:to>
                                    </p:set>
                                    <p:animEffect transition="in" filter="fade">
                                      <p:cBhvr>
                                        <p:cTn id="24" dur="500"/>
                                        <p:tgtEl>
                                          <p:spTgt spid="1464"/>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465"/>
                                        </p:tgtEl>
                                        <p:attrNameLst>
                                          <p:attrName>style.visibility</p:attrName>
                                        </p:attrNameLst>
                                      </p:cBhvr>
                                      <p:to>
                                        <p:strVal val="visible"/>
                                      </p:to>
                                    </p:set>
                                    <p:animEffect transition="in" filter="fade">
                                      <p:cBhvr>
                                        <p:cTn id="27" dur="500"/>
                                        <p:tgtEl>
                                          <p:spTgt spid="146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66"/>
                                        </p:tgtEl>
                                        <p:attrNameLst>
                                          <p:attrName>style.visibility</p:attrName>
                                        </p:attrNameLst>
                                      </p:cBhvr>
                                      <p:to>
                                        <p:strVal val="visible"/>
                                      </p:to>
                                    </p:set>
                                    <p:animEffect transition="in" filter="fade">
                                      <p:cBhvr>
                                        <p:cTn id="30" dur="500"/>
                                        <p:tgtEl>
                                          <p:spTgt spid="1466"/>
                                        </p:tgtEl>
                                      </p:cBhvr>
                                    </p:animEffect>
                                  </p:childTnLst>
                                </p:cTn>
                              </p:par>
                            </p:childTnLst>
                          </p:cTn>
                        </p:par>
                      </p:childTnLst>
                    </p:cTn>
                  </p:par>
                </p:childTnLst>
              </p:cTn>
              <p:nextCondLst>
                <p:cond evt="onClick" delay="0">
                  <p:tgtEl>
                    <p:spTgt spid="1422"/>
                  </p:tgtEl>
                </p:cond>
              </p:nextCondLst>
            </p:seq>
            <p:seq concurrent="1" nextAc="seek">
              <p:cTn id="31" restart="whenNotActive" fill="hold" evtFilter="cancelBubble" nodeType="interactiveSeq">
                <p:stCondLst>
                  <p:cond evt="onClick" delay="0">
                    <p:tgtEl>
                      <p:spTgt spid="1440"/>
                    </p:tgtEl>
                  </p:cond>
                </p:stCondLst>
                <p:endSync evt="end" delay="0">
                  <p:rtn val="all"/>
                </p:endSync>
                <p:childTnLst>
                  <p:par>
                    <p:cTn id="32" fill="hold">
                      <p:stCondLst>
                        <p:cond delay="0"/>
                      </p:stCondLst>
                      <p:childTnLst>
                        <p:par>
                          <p:cTn id="33" fill="hold">
                            <p:stCondLst>
                              <p:cond delay="0"/>
                            </p:stCondLst>
                            <p:childTnLst>
                              <p:par>
                                <p:cTn id="34" presetID="10" presetClass="entr" presetSubtype="0" fill="hold" grpId="0" nodeType="withEffect">
                                  <p:stCondLst>
                                    <p:cond delay="0"/>
                                  </p:stCondLst>
                                  <p:childTnLst>
                                    <p:set>
                                      <p:cBhvr>
                                        <p:cTn id="35" dur="1" fill="hold">
                                          <p:stCondLst>
                                            <p:cond delay="0"/>
                                          </p:stCondLst>
                                        </p:cTn>
                                        <p:tgtEl>
                                          <p:spTgt spid="1685"/>
                                        </p:tgtEl>
                                        <p:attrNameLst>
                                          <p:attrName>style.visibility</p:attrName>
                                        </p:attrNameLst>
                                      </p:cBhvr>
                                      <p:to>
                                        <p:strVal val="visible"/>
                                      </p:to>
                                    </p:set>
                                    <p:animEffect transition="in" filter="fade">
                                      <p:cBhvr>
                                        <p:cTn id="36" dur="500"/>
                                        <p:tgtEl>
                                          <p:spTgt spid="168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500"/>
                                        <p:tgtEl>
                                          <p:spTgt spid="3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686"/>
                                        </p:tgtEl>
                                        <p:attrNameLst>
                                          <p:attrName>style.visibility</p:attrName>
                                        </p:attrNameLst>
                                      </p:cBhvr>
                                      <p:to>
                                        <p:strVal val="visible"/>
                                      </p:to>
                                    </p:set>
                                    <p:animEffect transition="in" filter="fade">
                                      <p:cBhvr>
                                        <p:cTn id="42" dur="500"/>
                                        <p:tgtEl>
                                          <p:spTgt spid="168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687"/>
                                        </p:tgtEl>
                                        <p:attrNameLst>
                                          <p:attrName>style.visibility</p:attrName>
                                        </p:attrNameLst>
                                      </p:cBhvr>
                                      <p:to>
                                        <p:strVal val="visible"/>
                                      </p:to>
                                    </p:set>
                                    <p:animEffect transition="in" filter="fade">
                                      <p:cBhvr>
                                        <p:cTn id="45" dur="500"/>
                                        <p:tgtEl>
                                          <p:spTgt spid="1687"/>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79"/>
                                        </p:tgtEl>
                                        <p:attrNameLst>
                                          <p:attrName>style.visibility</p:attrName>
                                        </p:attrNameLst>
                                      </p:cBhvr>
                                      <p:to>
                                        <p:strVal val="visible"/>
                                      </p:to>
                                    </p:set>
                                    <p:animEffect transition="in" filter="fade">
                                      <p:cBhvr>
                                        <p:cTn id="48" dur="500"/>
                                        <p:tgtEl>
                                          <p:spTgt spid="1879"/>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80"/>
                                        </p:tgtEl>
                                        <p:attrNameLst>
                                          <p:attrName>style.visibility</p:attrName>
                                        </p:attrNameLst>
                                      </p:cBhvr>
                                      <p:to>
                                        <p:strVal val="visible"/>
                                      </p:to>
                                    </p:set>
                                    <p:animEffect transition="in" filter="fade">
                                      <p:cBhvr>
                                        <p:cTn id="51" dur="500"/>
                                        <p:tgtEl>
                                          <p:spTgt spid="1880"/>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81"/>
                                        </p:tgtEl>
                                        <p:attrNameLst>
                                          <p:attrName>style.visibility</p:attrName>
                                        </p:attrNameLst>
                                      </p:cBhvr>
                                      <p:to>
                                        <p:strVal val="visible"/>
                                      </p:to>
                                    </p:set>
                                    <p:animEffect transition="in" filter="fade">
                                      <p:cBhvr>
                                        <p:cTn id="54" dur="500"/>
                                        <p:tgtEl>
                                          <p:spTgt spid="1881"/>
                                        </p:tgtEl>
                                      </p:cBhvr>
                                    </p:animEffect>
                                  </p:childTnLst>
                                </p:cTn>
                              </p:par>
                            </p:childTnLst>
                          </p:cTn>
                        </p:par>
                      </p:childTnLst>
                    </p:cTn>
                  </p:par>
                </p:childTnLst>
              </p:cTn>
              <p:nextCondLst>
                <p:cond evt="onClick" delay="0">
                  <p:tgtEl>
                    <p:spTgt spid="1440"/>
                  </p:tgtEl>
                </p:cond>
              </p:nextCondLst>
            </p:seq>
            <p:seq concurrent="1" nextAc="seek">
              <p:cTn id="55" restart="whenNotActive" fill="hold" evtFilter="cancelBubble" nodeType="interactiveSeq">
                <p:stCondLst>
                  <p:cond evt="onClick" delay="0">
                    <p:tgtEl>
                      <p:spTgt spid="1441"/>
                    </p:tgtEl>
                  </p:cond>
                </p:stCondLst>
                <p:endSync evt="end" delay="0">
                  <p:rtn val="all"/>
                </p:endSync>
                <p:childTnLst>
                  <p:par>
                    <p:cTn id="56" fill="hold">
                      <p:stCondLst>
                        <p:cond delay="0"/>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1709"/>
                                        </p:tgtEl>
                                        <p:attrNameLst>
                                          <p:attrName>style.visibility</p:attrName>
                                        </p:attrNameLst>
                                      </p:cBhvr>
                                      <p:to>
                                        <p:strVal val="visible"/>
                                      </p:to>
                                    </p:set>
                                    <p:animEffect transition="in" filter="fade">
                                      <p:cBhvr>
                                        <p:cTn id="60" dur="500"/>
                                        <p:tgtEl>
                                          <p:spTgt spid="1709"/>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10"/>
                                        </p:tgtEl>
                                        <p:attrNameLst>
                                          <p:attrName>style.visibility</p:attrName>
                                        </p:attrNameLst>
                                      </p:cBhvr>
                                      <p:to>
                                        <p:strVal val="visible"/>
                                      </p:to>
                                    </p:set>
                                    <p:animEffect transition="in" filter="fade">
                                      <p:cBhvr>
                                        <p:cTn id="63" dur="500"/>
                                        <p:tgtEl>
                                          <p:spTgt spid="171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711"/>
                                        </p:tgtEl>
                                        <p:attrNameLst>
                                          <p:attrName>style.visibility</p:attrName>
                                        </p:attrNameLst>
                                      </p:cBhvr>
                                      <p:to>
                                        <p:strVal val="visible"/>
                                      </p:to>
                                    </p:set>
                                    <p:animEffect transition="in" filter="fade">
                                      <p:cBhvr>
                                        <p:cTn id="66" dur="500"/>
                                        <p:tgtEl>
                                          <p:spTgt spid="1711"/>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712"/>
                                        </p:tgtEl>
                                        <p:attrNameLst>
                                          <p:attrName>style.visibility</p:attrName>
                                        </p:attrNameLst>
                                      </p:cBhvr>
                                      <p:to>
                                        <p:strVal val="visible"/>
                                      </p:to>
                                    </p:set>
                                    <p:animEffect transition="in" filter="fade">
                                      <p:cBhvr>
                                        <p:cTn id="69" dur="500"/>
                                        <p:tgtEl>
                                          <p:spTgt spid="171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715"/>
                                        </p:tgtEl>
                                        <p:attrNameLst>
                                          <p:attrName>style.visibility</p:attrName>
                                        </p:attrNameLst>
                                      </p:cBhvr>
                                      <p:to>
                                        <p:strVal val="visible"/>
                                      </p:to>
                                    </p:set>
                                    <p:animEffect transition="in" filter="fade">
                                      <p:cBhvr>
                                        <p:cTn id="72" dur="500"/>
                                        <p:tgtEl>
                                          <p:spTgt spid="1715"/>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716"/>
                                        </p:tgtEl>
                                        <p:attrNameLst>
                                          <p:attrName>style.visibility</p:attrName>
                                        </p:attrNameLst>
                                      </p:cBhvr>
                                      <p:to>
                                        <p:strVal val="visible"/>
                                      </p:to>
                                    </p:set>
                                    <p:animEffect transition="in" filter="fade">
                                      <p:cBhvr>
                                        <p:cTn id="75" dur="500"/>
                                        <p:tgtEl>
                                          <p:spTgt spid="1716"/>
                                        </p:tgtEl>
                                      </p:cBhvr>
                                    </p:animEffect>
                                  </p:childTnLst>
                                </p:cTn>
                              </p:par>
                            </p:childTnLst>
                          </p:cTn>
                        </p:par>
                      </p:childTnLst>
                    </p:cTn>
                  </p:par>
                </p:childTnLst>
              </p:cTn>
              <p:nextCondLst>
                <p:cond evt="onClick" delay="0">
                  <p:tgtEl>
                    <p:spTgt spid="1441"/>
                  </p:tgtEl>
                </p:cond>
              </p:nextCondLst>
            </p:seq>
            <p:seq concurrent="1" nextAc="seek">
              <p:cTn id="76" restart="whenNotActive" fill="hold" evtFilter="cancelBubble" nodeType="interactiveSeq">
                <p:stCondLst>
                  <p:cond evt="onClick" delay="0">
                    <p:tgtEl>
                      <p:spTgt spid="1442"/>
                    </p:tgtEl>
                  </p:cond>
                </p:stCondLst>
                <p:endSync evt="end" delay="0">
                  <p:rtn val="all"/>
                </p:endSync>
                <p:childTnLst>
                  <p:par>
                    <p:cTn id="77" fill="hold">
                      <p:stCondLst>
                        <p:cond delay="0"/>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1724"/>
                                        </p:tgtEl>
                                        <p:attrNameLst>
                                          <p:attrName>style.visibility</p:attrName>
                                        </p:attrNameLst>
                                      </p:cBhvr>
                                      <p:to>
                                        <p:strVal val="visible"/>
                                      </p:to>
                                    </p:set>
                                    <p:animEffect transition="in" filter="fade">
                                      <p:cBhvr>
                                        <p:cTn id="81" dur="500"/>
                                        <p:tgtEl>
                                          <p:spTgt spid="17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48"/>
                                        </p:tgtEl>
                                        <p:attrNameLst>
                                          <p:attrName>style.visibility</p:attrName>
                                        </p:attrNameLst>
                                      </p:cBhvr>
                                      <p:to>
                                        <p:strVal val="visible"/>
                                      </p:to>
                                    </p:set>
                                    <p:animEffect transition="in" filter="fade">
                                      <p:cBhvr>
                                        <p:cTn id="84" dur="500"/>
                                        <p:tgtEl>
                                          <p:spTgt spid="4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722"/>
                                        </p:tgtEl>
                                        <p:attrNameLst>
                                          <p:attrName>style.visibility</p:attrName>
                                        </p:attrNameLst>
                                      </p:cBhvr>
                                      <p:to>
                                        <p:strVal val="visible"/>
                                      </p:to>
                                    </p:set>
                                    <p:animEffect transition="in" filter="fade">
                                      <p:cBhvr>
                                        <p:cTn id="87" dur="500"/>
                                        <p:tgtEl>
                                          <p:spTgt spid="172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723"/>
                                        </p:tgtEl>
                                        <p:attrNameLst>
                                          <p:attrName>style.visibility</p:attrName>
                                        </p:attrNameLst>
                                      </p:cBhvr>
                                      <p:to>
                                        <p:strVal val="visible"/>
                                      </p:to>
                                    </p:set>
                                    <p:animEffect transition="in" filter="fade">
                                      <p:cBhvr>
                                        <p:cTn id="90" dur="500"/>
                                        <p:tgtEl>
                                          <p:spTgt spid="1723"/>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725"/>
                                        </p:tgtEl>
                                        <p:attrNameLst>
                                          <p:attrName>style.visibility</p:attrName>
                                        </p:attrNameLst>
                                      </p:cBhvr>
                                      <p:to>
                                        <p:strVal val="visible"/>
                                      </p:to>
                                    </p:set>
                                    <p:animEffect transition="in" filter="fade">
                                      <p:cBhvr>
                                        <p:cTn id="93" dur="500"/>
                                        <p:tgtEl>
                                          <p:spTgt spid="1725"/>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726"/>
                                        </p:tgtEl>
                                        <p:attrNameLst>
                                          <p:attrName>style.visibility</p:attrName>
                                        </p:attrNameLst>
                                      </p:cBhvr>
                                      <p:to>
                                        <p:strVal val="visible"/>
                                      </p:to>
                                    </p:set>
                                    <p:animEffect transition="in" filter="fade">
                                      <p:cBhvr>
                                        <p:cTn id="96" dur="500"/>
                                        <p:tgtEl>
                                          <p:spTgt spid="1726"/>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27"/>
                                        </p:tgtEl>
                                        <p:attrNameLst>
                                          <p:attrName>style.visibility</p:attrName>
                                        </p:attrNameLst>
                                      </p:cBhvr>
                                      <p:to>
                                        <p:strVal val="visible"/>
                                      </p:to>
                                    </p:set>
                                    <p:animEffect transition="in" filter="fade">
                                      <p:cBhvr>
                                        <p:cTn id="99" dur="500"/>
                                        <p:tgtEl>
                                          <p:spTgt spid="1727"/>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28"/>
                                        </p:tgtEl>
                                        <p:attrNameLst>
                                          <p:attrName>style.visibility</p:attrName>
                                        </p:attrNameLst>
                                      </p:cBhvr>
                                      <p:to>
                                        <p:strVal val="visible"/>
                                      </p:to>
                                    </p:set>
                                    <p:animEffect transition="in" filter="fade">
                                      <p:cBhvr>
                                        <p:cTn id="102" dur="500"/>
                                        <p:tgtEl>
                                          <p:spTgt spid="1728"/>
                                        </p:tgtEl>
                                      </p:cBhvr>
                                    </p:animEffect>
                                  </p:childTnLst>
                                </p:cTn>
                              </p:par>
                            </p:childTnLst>
                          </p:cTn>
                        </p:par>
                      </p:childTnLst>
                    </p:cTn>
                  </p:par>
                </p:childTnLst>
              </p:cTn>
              <p:nextCondLst>
                <p:cond evt="onClick" delay="0">
                  <p:tgtEl>
                    <p:spTgt spid="1442"/>
                  </p:tgtEl>
                </p:cond>
              </p:nextCondLst>
            </p:seq>
            <p:seq concurrent="1" nextAc="seek">
              <p:cTn id="103" restart="whenNotActive" fill="hold" evtFilter="cancelBubble" nodeType="interactiveSeq">
                <p:stCondLst>
                  <p:cond evt="onClick" delay="0">
                    <p:tgtEl>
                      <p:spTgt spid="1443"/>
                    </p:tgtEl>
                  </p:cond>
                </p:stCondLst>
                <p:endSync evt="end" delay="0">
                  <p:rtn val="all"/>
                </p:endSync>
                <p:childTnLst>
                  <p:par>
                    <p:cTn id="104" fill="hold">
                      <p:stCondLst>
                        <p:cond delay="0"/>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1735"/>
                                        </p:tgtEl>
                                        <p:attrNameLst>
                                          <p:attrName>style.visibility</p:attrName>
                                        </p:attrNameLst>
                                      </p:cBhvr>
                                      <p:to>
                                        <p:strVal val="visible"/>
                                      </p:to>
                                    </p:set>
                                    <p:animEffect transition="in" filter="fade">
                                      <p:cBhvr>
                                        <p:cTn id="108" dur="500"/>
                                        <p:tgtEl>
                                          <p:spTgt spid="1735"/>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736"/>
                                        </p:tgtEl>
                                        <p:attrNameLst>
                                          <p:attrName>style.visibility</p:attrName>
                                        </p:attrNameLst>
                                      </p:cBhvr>
                                      <p:to>
                                        <p:strVal val="visible"/>
                                      </p:to>
                                    </p:set>
                                    <p:animEffect transition="in" filter="fade">
                                      <p:cBhvr>
                                        <p:cTn id="111" dur="500"/>
                                        <p:tgtEl>
                                          <p:spTgt spid="1736"/>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737"/>
                                        </p:tgtEl>
                                        <p:attrNameLst>
                                          <p:attrName>style.visibility</p:attrName>
                                        </p:attrNameLst>
                                      </p:cBhvr>
                                      <p:to>
                                        <p:strVal val="visible"/>
                                      </p:to>
                                    </p:set>
                                    <p:animEffect transition="in" filter="fade">
                                      <p:cBhvr>
                                        <p:cTn id="114" dur="500"/>
                                        <p:tgtEl>
                                          <p:spTgt spid="1737"/>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883"/>
                                        </p:tgtEl>
                                        <p:attrNameLst>
                                          <p:attrName>style.visibility</p:attrName>
                                        </p:attrNameLst>
                                      </p:cBhvr>
                                      <p:to>
                                        <p:strVal val="visible"/>
                                      </p:to>
                                    </p:set>
                                    <p:animEffect transition="in" filter="fade">
                                      <p:cBhvr>
                                        <p:cTn id="117" dur="500"/>
                                        <p:tgtEl>
                                          <p:spTgt spid="1883"/>
                                        </p:tgtEl>
                                      </p:cBhvr>
                                    </p:animEffect>
                                  </p:childTnLst>
                                </p:cTn>
                              </p:par>
                            </p:childTnLst>
                          </p:cTn>
                        </p:par>
                      </p:childTnLst>
                    </p:cTn>
                  </p:par>
                </p:childTnLst>
              </p:cTn>
              <p:nextCondLst>
                <p:cond evt="onClick" delay="0">
                  <p:tgtEl>
                    <p:spTgt spid="1443"/>
                  </p:tgtEl>
                </p:cond>
              </p:nextCondLst>
            </p:seq>
            <p:seq concurrent="1" nextAc="seek">
              <p:cTn id="118" restart="whenNotActive" fill="hold" evtFilter="cancelBubble" nodeType="interactiveSeq">
                <p:stCondLst>
                  <p:cond evt="onClick" delay="0">
                    <p:tgtEl>
                      <p:spTgt spid="1444"/>
                    </p:tgtEl>
                  </p:cond>
                </p:stCondLst>
                <p:endSync evt="end" delay="0">
                  <p:rtn val="all"/>
                </p:endSync>
                <p:childTnLst>
                  <p:par>
                    <p:cTn id="119" fill="hold">
                      <p:stCondLst>
                        <p:cond delay="0"/>
                      </p:stCondLst>
                      <p:childTnLst>
                        <p:par>
                          <p:cTn id="120" fill="hold">
                            <p:stCondLst>
                              <p:cond delay="0"/>
                            </p:stCondLst>
                            <p:childTnLst>
                              <p:par>
                                <p:cTn id="121" presetID="10" presetClass="entr" presetSubtype="0" fill="hold" grpId="0" nodeType="withEffect">
                                  <p:stCondLst>
                                    <p:cond delay="0"/>
                                  </p:stCondLst>
                                  <p:childTnLst>
                                    <p:set>
                                      <p:cBhvr>
                                        <p:cTn id="122" dur="1" fill="hold">
                                          <p:stCondLst>
                                            <p:cond delay="0"/>
                                          </p:stCondLst>
                                        </p:cTn>
                                        <p:tgtEl>
                                          <p:spTgt spid="1750"/>
                                        </p:tgtEl>
                                        <p:attrNameLst>
                                          <p:attrName>style.visibility</p:attrName>
                                        </p:attrNameLst>
                                      </p:cBhvr>
                                      <p:to>
                                        <p:strVal val="visible"/>
                                      </p:to>
                                    </p:set>
                                    <p:animEffect transition="in" filter="fade">
                                      <p:cBhvr>
                                        <p:cTn id="123" dur="500"/>
                                        <p:tgtEl>
                                          <p:spTgt spid="1750"/>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1751"/>
                                        </p:tgtEl>
                                        <p:attrNameLst>
                                          <p:attrName>style.visibility</p:attrName>
                                        </p:attrNameLst>
                                      </p:cBhvr>
                                      <p:to>
                                        <p:strVal val="visible"/>
                                      </p:to>
                                    </p:set>
                                    <p:animEffect transition="in" filter="fade">
                                      <p:cBhvr>
                                        <p:cTn id="126" dur="500"/>
                                        <p:tgtEl>
                                          <p:spTgt spid="175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1752"/>
                                        </p:tgtEl>
                                        <p:attrNameLst>
                                          <p:attrName>style.visibility</p:attrName>
                                        </p:attrNameLst>
                                      </p:cBhvr>
                                      <p:to>
                                        <p:strVal val="visible"/>
                                      </p:to>
                                    </p:set>
                                    <p:animEffect transition="in" filter="fade">
                                      <p:cBhvr>
                                        <p:cTn id="129" dur="500"/>
                                        <p:tgtEl>
                                          <p:spTgt spid="1752"/>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1753"/>
                                        </p:tgtEl>
                                        <p:attrNameLst>
                                          <p:attrName>style.visibility</p:attrName>
                                        </p:attrNameLst>
                                      </p:cBhvr>
                                      <p:to>
                                        <p:strVal val="visible"/>
                                      </p:to>
                                    </p:set>
                                    <p:animEffect transition="in" filter="fade">
                                      <p:cBhvr>
                                        <p:cTn id="132" dur="500"/>
                                        <p:tgtEl>
                                          <p:spTgt spid="1753"/>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1896"/>
                                        </p:tgtEl>
                                        <p:attrNameLst>
                                          <p:attrName>style.visibility</p:attrName>
                                        </p:attrNameLst>
                                      </p:cBhvr>
                                      <p:to>
                                        <p:strVal val="visible"/>
                                      </p:to>
                                    </p:set>
                                    <p:animEffect transition="in" filter="fade">
                                      <p:cBhvr>
                                        <p:cTn id="135" dur="500"/>
                                        <p:tgtEl>
                                          <p:spTgt spid="1896"/>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897"/>
                                        </p:tgtEl>
                                        <p:attrNameLst>
                                          <p:attrName>style.visibility</p:attrName>
                                        </p:attrNameLst>
                                      </p:cBhvr>
                                      <p:to>
                                        <p:strVal val="visible"/>
                                      </p:to>
                                    </p:set>
                                    <p:animEffect transition="in" filter="fade">
                                      <p:cBhvr>
                                        <p:cTn id="138" dur="500"/>
                                        <p:tgtEl>
                                          <p:spTgt spid="1897"/>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1900"/>
                                        </p:tgtEl>
                                        <p:attrNameLst>
                                          <p:attrName>style.visibility</p:attrName>
                                        </p:attrNameLst>
                                      </p:cBhvr>
                                      <p:to>
                                        <p:strVal val="visible"/>
                                      </p:to>
                                    </p:set>
                                    <p:animEffect transition="in" filter="fade">
                                      <p:cBhvr>
                                        <p:cTn id="141" dur="500"/>
                                        <p:tgtEl>
                                          <p:spTgt spid="1900"/>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1901"/>
                                        </p:tgtEl>
                                        <p:attrNameLst>
                                          <p:attrName>style.visibility</p:attrName>
                                        </p:attrNameLst>
                                      </p:cBhvr>
                                      <p:to>
                                        <p:strVal val="visible"/>
                                      </p:to>
                                    </p:set>
                                    <p:animEffect transition="in" filter="fade">
                                      <p:cBhvr>
                                        <p:cTn id="144" dur="500"/>
                                        <p:tgtEl>
                                          <p:spTgt spid="1901"/>
                                        </p:tgtEl>
                                      </p:cBhvr>
                                    </p:animEffect>
                                  </p:childTnLst>
                                </p:cTn>
                              </p:par>
                            </p:childTnLst>
                          </p:cTn>
                        </p:par>
                      </p:childTnLst>
                    </p:cTn>
                  </p:par>
                </p:childTnLst>
              </p:cTn>
              <p:nextCondLst>
                <p:cond evt="onClick" delay="0">
                  <p:tgtEl>
                    <p:spTgt spid="1444"/>
                  </p:tgtEl>
                </p:cond>
              </p:nextCondLst>
            </p:seq>
            <p:seq concurrent="1" nextAc="seek">
              <p:cTn id="145" restart="whenNotActive" fill="hold" evtFilter="cancelBubble" nodeType="interactiveSeq">
                <p:stCondLst>
                  <p:cond evt="onClick" delay="0">
                    <p:tgtEl>
                      <p:spTgt spid="1446"/>
                    </p:tgtEl>
                  </p:cond>
                </p:stCondLst>
                <p:endSync evt="end" delay="0">
                  <p:rtn val="all"/>
                </p:endSync>
                <p:childTnLst>
                  <p:par>
                    <p:cTn id="146" fill="hold">
                      <p:stCondLst>
                        <p:cond delay="0"/>
                      </p:stCondLst>
                      <p:childTnLst>
                        <p:par>
                          <p:cTn id="147" fill="hold">
                            <p:stCondLst>
                              <p:cond delay="0"/>
                            </p:stCondLst>
                            <p:childTnLst>
                              <p:par>
                                <p:cTn id="148" presetID="10" presetClass="entr" presetSubtype="0" fill="hold" grpId="0" nodeType="clickEffect">
                                  <p:stCondLst>
                                    <p:cond delay="0"/>
                                  </p:stCondLst>
                                  <p:childTnLst>
                                    <p:set>
                                      <p:cBhvr>
                                        <p:cTn id="149" dur="1" fill="hold">
                                          <p:stCondLst>
                                            <p:cond delay="0"/>
                                          </p:stCondLst>
                                        </p:cTn>
                                        <p:tgtEl>
                                          <p:spTgt spid="1774"/>
                                        </p:tgtEl>
                                        <p:attrNameLst>
                                          <p:attrName>style.visibility</p:attrName>
                                        </p:attrNameLst>
                                      </p:cBhvr>
                                      <p:to>
                                        <p:strVal val="visible"/>
                                      </p:to>
                                    </p:set>
                                    <p:animEffect transition="in" filter="fade">
                                      <p:cBhvr>
                                        <p:cTn id="150" dur="500"/>
                                        <p:tgtEl>
                                          <p:spTgt spid="1774"/>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1777"/>
                                        </p:tgtEl>
                                        <p:attrNameLst>
                                          <p:attrName>style.visibility</p:attrName>
                                        </p:attrNameLst>
                                      </p:cBhvr>
                                      <p:to>
                                        <p:strVal val="visible"/>
                                      </p:to>
                                    </p:set>
                                    <p:animEffect transition="in" filter="fade">
                                      <p:cBhvr>
                                        <p:cTn id="153" dur="500"/>
                                        <p:tgtEl>
                                          <p:spTgt spid="1777"/>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1778"/>
                                        </p:tgtEl>
                                        <p:attrNameLst>
                                          <p:attrName>style.visibility</p:attrName>
                                        </p:attrNameLst>
                                      </p:cBhvr>
                                      <p:to>
                                        <p:strVal val="visible"/>
                                      </p:to>
                                    </p:set>
                                    <p:animEffect transition="in" filter="fade">
                                      <p:cBhvr>
                                        <p:cTn id="156" dur="500"/>
                                        <p:tgtEl>
                                          <p:spTgt spid="1778"/>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1779"/>
                                        </p:tgtEl>
                                        <p:attrNameLst>
                                          <p:attrName>style.visibility</p:attrName>
                                        </p:attrNameLst>
                                      </p:cBhvr>
                                      <p:to>
                                        <p:strVal val="visible"/>
                                      </p:to>
                                    </p:set>
                                    <p:animEffect transition="in" filter="fade">
                                      <p:cBhvr>
                                        <p:cTn id="159" dur="500"/>
                                        <p:tgtEl>
                                          <p:spTgt spid="1779"/>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1780"/>
                                        </p:tgtEl>
                                        <p:attrNameLst>
                                          <p:attrName>style.visibility</p:attrName>
                                        </p:attrNameLst>
                                      </p:cBhvr>
                                      <p:to>
                                        <p:strVal val="visible"/>
                                      </p:to>
                                    </p:set>
                                    <p:animEffect transition="in" filter="fade">
                                      <p:cBhvr>
                                        <p:cTn id="162" dur="500"/>
                                        <p:tgtEl>
                                          <p:spTgt spid="1780"/>
                                        </p:tgtEl>
                                      </p:cBhvr>
                                    </p:animEffect>
                                  </p:childTnLst>
                                </p:cTn>
                              </p:par>
                            </p:childTnLst>
                          </p:cTn>
                        </p:par>
                      </p:childTnLst>
                    </p:cTn>
                  </p:par>
                </p:childTnLst>
              </p:cTn>
              <p:nextCondLst>
                <p:cond evt="onClick" delay="0">
                  <p:tgtEl>
                    <p:spTgt spid="1446"/>
                  </p:tgtEl>
                </p:cond>
              </p:nextCondLst>
            </p:seq>
            <p:seq concurrent="1" nextAc="seek">
              <p:cTn id="163" restart="whenNotActive" fill="hold" evtFilter="cancelBubble" nodeType="interactiveSeq">
                <p:stCondLst>
                  <p:cond evt="onClick" delay="0">
                    <p:tgtEl>
                      <p:spTgt spid="1449"/>
                    </p:tgtEl>
                  </p:cond>
                </p:stCondLst>
                <p:endSync evt="end" delay="0">
                  <p:rtn val="all"/>
                </p:endSync>
                <p:childTnLst>
                  <p:par>
                    <p:cTn id="164" fill="hold">
                      <p:stCondLst>
                        <p:cond delay="0"/>
                      </p:stCondLst>
                      <p:childTnLst>
                        <p:par>
                          <p:cTn id="165" fill="hold">
                            <p:stCondLst>
                              <p:cond delay="0"/>
                            </p:stCondLst>
                            <p:childTnLst>
                              <p:par>
                                <p:cTn id="166" presetID="10" presetClass="entr" presetSubtype="0" fill="hold" grpId="0" nodeType="clickEffect">
                                  <p:stCondLst>
                                    <p:cond delay="0"/>
                                  </p:stCondLst>
                                  <p:childTnLst>
                                    <p:set>
                                      <p:cBhvr>
                                        <p:cTn id="167" dur="1" fill="hold">
                                          <p:stCondLst>
                                            <p:cond delay="0"/>
                                          </p:stCondLst>
                                        </p:cTn>
                                        <p:tgtEl>
                                          <p:spTgt spid="1524"/>
                                        </p:tgtEl>
                                        <p:attrNameLst>
                                          <p:attrName>style.visibility</p:attrName>
                                        </p:attrNameLst>
                                      </p:cBhvr>
                                      <p:to>
                                        <p:strVal val="visible"/>
                                      </p:to>
                                    </p:set>
                                    <p:animEffect transition="in" filter="fade">
                                      <p:cBhvr>
                                        <p:cTn id="168" dur="500"/>
                                        <p:tgtEl>
                                          <p:spTgt spid="1524"/>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54"/>
                                        </p:tgtEl>
                                        <p:attrNameLst>
                                          <p:attrName>style.visibility</p:attrName>
                                        </p:attrNameLst>
                                      </p:cBhvr>
                                      <p:to>
                                        <p:strVal val="visible"/>
                                      </p:to>
                                    </p:set>
                                    <p:animEffect transition="in" filter="fade">
                                      <p:cBhvr>
                                        <p:cTn id="171" dur="500"/>
                                        <p:tgtEl>
                                          <p:spTgt spid="54"/>
                                        </p:tgtEl>
                                      </p:cBhvr>
                                    </p:animEffect>
                                  </p:childTnLst>
                                </p:cTn>
                              </p:par>
                              <p:par>
                                <p:cTn id="172" presetID="10" presetClass="entr" presetSubtype="0" fill="hold" grpId="0" nodeType="withEffect">
                                  <p:stCondLst>
                                    <p:cond delay="0"/>
                                  </p:stCondLst>
                                  <p:childTnLst>
                                    <p:set>
                                      <p:cBhvr>
                                        <p:cTn id="173" dur="1" fill="hold">
                                          <p:stCondLst>
                                            <p:cond delay="0"/>
                                          </p:stCondLst>
                                        </p:cTn>
                                        <p:tgtEl>
                                          <p:spTgt spid="1533"/>
                                        </p:tgtEl>
                                        <p:attrNameLst>
                                          <p:attrName>style.visibility</p:attrName>
                                        </p:attrNameLst>
                                      </p:cBhvr>
                                      <p:to>
                                        <p:strVal val="visible"/>
                                      </p:to>
                                    </p:set>
                                    <p:animEffect transition="in" filter="fade">
                                      <p:cBhvr>
                                        <p:cTn id="174" dur="500"/>
                                        <p:tgtEl>
                                          <p:spTgt spid="1533"/>
                                        </p:tgtEl>
                                      </p:cBhvr>
                                    </p:animEffect>
                                  </p:childTnLst>
                                </p:cTn>
                              </p:par>
                              <p:par>
                                <p:cTn id="175" presetID="10" presetClass="entr" presetSubtype="0" fill="hold" grpId="0" nodeType="withEffect">
                                  <p:stCondLst>
                                    <p:cond delay="0"/>
                                  </p:stCondLst>
                                  <p:childTnLst>
                                    <p:set>
                                      <p:cBhvr>
                                        <p:cTn id="176" dur="1" fill="hold">
                                          <p:stCondLst>
                                            <p:cond delay="0"/>
                                          </p:stCondLst>
                                        </p:cTn>
                                        <p:tgtEl>
                                          <p:spTgt spid="1534"/>
                                        </p:tgtEl>
                                        <p:attrNameLst>
                                          <p:attrName>style.visibility</p:attrName>
                                        </p:attrNameLst>
                                      </p:cBhvr>
                                      <p:to>
                                        <p:strVal val="visible"/>
                                      </p:to>
                                    </p:set>
                                    <p:animEffect transition="in" filter="fade">
                                      <p:cBhvr>
                                        <p:cTn id="177" dur="500"/>
                                        <p:tgtEl>
                                          <p:spTgt spid="1534"/>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1535"/>
                                        </p:tgtEl>
                                        <p:attrNameLst>
                                          <p:attrName>style.visibility</p:attrName>
                                        </p:attrNameLst>
                                      </p:cBhvr>
                                      <p:to>
                                        <p:strVal val="visible"/>
                                      </p:to>
                                    </p:set>
                                    <p:animEffect transition="in" filter="fade">
                                      <p:cBhvr>
                                        <p:cTn id="180" dur="500"/>
                                        <p:tgtEl>
                                          <p:spTgt spid="1535"/>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1536"/>
                                        </p:tgtEl>
                                        <p:attrNameLst>
                                          <p:attrName>style.visibility</p:attrName>
                                        </p:attrNameLst>
                                      </p:cBhvr>
                                      <p:to>
                                        <p:strVal val="visible"/>
                                      </p:to>
                                    </p:set>
                                    <p:animEffect transition="in" filter="fade">
                                      <p:cBhvr>
                                        <p:cTn id="183" dur="500"/>
                                        <p:tgtEl>
                                          <p:spTgt spid="1536"/>
                                        </p:tgtEl>
                                      </p:cBhvr>
                                    </p:animEffect>
                                  </p:childTnLst>
                                </p:cTn>
                              </p:par>
                              <p:par>
                                <p:cTn id="184" presetID="10" presetClass="entr" presetSubtype="0" fill="hold" grpId="0" nodeType="withEffect">
                                  <p:stCondLst>
                                    <p:cond delay="0"/>
                                  </p:stCondLst>
                                  <p:childTnLst>
                                    <p:set>
                                      <p:cBhvr>
                                        <p:cTn id="185" dur="1" fill="hold">
                                          <p:stCondLst>
                                            <p:cond delay="0"/>
                                          </p:stCondLst>
                                        </p:cTn>
                                        <p:tgtEl>
                                          <p:spTgt spid="1537"/>
                                        </p:tgtEl>
                                        <p:attrNameLst>
                                          <p:attrName>style.visibility</p:attrName>
                                        </p:attrNameLst>
                                      </p:cBhvr>
                                      <p:to>
                                        <p:strVal val="visible"/>
                                      </p:to>
                                    </p:set>
                                    <p:animEffect transition="in" filter="fade">
                                      <p:cBhvr>
                                        <p:cTn id="186" dur="500"/>
                                        <p:tgtEl>
                                          <p:spTgt spid="1537"/>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1538"/>
                                        </p:tgtEl>
                                        <p:attrNameLst>
                                          <p:attrName>style.visibility</p:attrName>
                                        </p:attrNameLst>
                                      </p:cBhvr>
                                      <p:to>
                                        <p:strVal val="visible"/>
                                      </p:to>
                                    </p:set>
                                    <p:animEffect transition="in" filter="fade">
                                      <p:cBhvr>
                                        <p:cTn id="189" dur="500"/>
                                        <p:tgtEl>
                                          <p:spTgt spid="1538"/>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1539"/>
                                        </p:tgtEl>
                                        <p:attrNameLst>
                                          <p:attrName>style.visibility</p:attrName>
                                        </p:attrNameLst>
                                      </p:cBhvr>
                                      <p:to>
                                        <p:strVal val="visible"/>
                                      </p:to>
                                    </p:set>
                                    <p:animEffect transition="in" filter="fade">
                                      <p:cBhvr>
                                        <p:cTn id="192" dur="500"/>
                                        <p:tgtEl>
                                          <p:spTgt spid="1539"/>
                                        </p:tgtEl>
                                      </p:cBhvr>
                                    </p:animEffect>
                                  </p:childTnLst>
                                </p:cTn>
                              </p:par>
                            </p:childTnLst>
                          </p:cTn>
                        </p:par>
                      </p:childTnLst>
                    </p:cTn>
                  </p:par>
                </p:childTnLst>
              </p:cTn>
              <p:nextCondLst>
                <p:cond evt="onClick" delay="0">
                  <p:tgtEl>
                    <p:spTgt spid="1449"/>
                  </p:tgtEl>
                </p:cond>
              </p:nextCondLst>
            </p:seq>
            <p:seq concurrent="1" nextAc="seek">
              <p:cTn id="193" restart="whenNotActive" fill="hold" evtFilter="cancelBubble" nodeType="interactiveSeq">
                <p:stCondLst>
                  <p:cond evt="onClick" delay="0">
                    <p:tgtEl>
                      <p:spTgt spid="1451"/>
                    </p:tgtEl>
                  </p:cond>
                </p:stCondLst>
                <p:endSync evt="end" delay="0">
                  <p:rtn val="all"/>
                </p:endSync>
                <p:childTnLst>
                  <p:par>
                    <p:cTn id="194" fill="hold">
                      <p:stCondLst>
                        <p:cond delay="0"/>
                      </p:stCondLst>
                      <p:childTnLst>
                        <p:par>
                          <p:cTn id="195" fill="hold">
                            <p:stCondLst>
                              <p:cond delay="0"/>
                            </p:stCondLst>
                            <p:childTnLst>
                              <p:par>
                                <p:cTn id="196" presetID="10" presetClass="entr" presetSubtype="0" fill="hold" grpId="0" nodeType="withEffect">
                                  <p:stCondLst>
                                    <p:cond delay="0"/>
                                  </p:stCondLst>
                                  <p:childTnLst>
                                    <p:set>
                                      <p:cBhvr>
                                        <p:cTn id="197" dur="1" fill="hold">
                                          <p:stCondLst>
                                            <p:cond delay="0"/>
                                          </p:stCondLst>
                                        </p:cTn>
                                        <p:tgtEl>
                                          <p:spTgt spid="1829"/>
                                        </p:tgtEl>
                                        <p:attrNameLst>
                                          <p:attrName>style.visibility</p:attrName>
                                        </p:attrNameLst>
                                      </p:cBhvr>
                                      <p:to>
                                        <p:strVal val="visible"/>
                                      </p:to>
                                    </p:set>
                                    <p:animEffect transition="in" filter="fade">
                                      <p:cBhvr>
                                        <p:cTn id="198" dur="500"/>
                                        <p:tgtEl>
                                          <p:spTgt spid="1829"/>
                                        </p:tgtEl>
                                      </p:cBhvr>
                                    </p:animEffect>
                                  </p:childTnLst>
                                </p:cTn>
                              </p:par>
                              <p:par>
                                <p:cTn id="199" presetID="10" presetClass="entr" presetSubtype="0" fill="hold" grpId="0" nodeType="withEffect">
                                  <p:stCondLst>
                                    <p:cond delay="0"/>
                                  </p:stCondLst>
                                  <p:childTnLst>
                                    <p:set>
                                      <p:cBhvr>
                                        <p:cTn id="200" dur="1" fill="hold">
                                          <p:stCondLst>
                                            <p:cond delay="0"/>
                                          </p:stCondLst>
                                        </p:cTn>
                                        <p:tgtEl>
                                          <p:spTgt spid="1830"/>
                                        </p:tgtEl>
                                        <p:attrNameLst>
                                          <p:attrName>style.visibility</p:attrName>
                                        </p:attrNameLst>
                                      </p:cBhvr>
                                      <p:to>
                                        <p:strVal val="visible"/>
                                      </p:to>
                                    </p:set>
                                    <p:animEffect transition="in" filter="fade">
                                      <p:cBhvr>
                                        <p:cTn id="201" dur="500"/>
                                        <p:tgtEl>
                                          <p:spTgt spid="1830"/>
                                        </p:tgtEl>
                                      </p:cBhvr>
                                    </p:animEffect>
                                  </p:childTnLst>
                                </p:cTn>
                              </p:par>
                              <p:par>
                                <p:cTn id="202" presetID="10" presetClass="entr" presetSubtype="0" fill="hold" grpId="0" nodeType="withEffect">
                                  <p:stCondLst>
                                    <p:cond delay="0"/>
                                  </p:stCondLst>
                                  <p:childTnLst>
                                    <p:set>
                                      <p:cBhvr>
                                        <p:cTn id="203" dur="1" fill="hold">
                                          <p:stCondLst>
                                            <p:cond delay="0"/>
                                          </p:stCondLst>
                                        </p:cTn>
                                        <p:tgtEl>
                                          <p:spTgt spid="1831"/>
                                        </p:tgtEl>
                                        <p:attrNameLst>
                                          <p:attrName>style.visibility</p:attrName>
                                        </p:attrNameLst>
                                      </p:cBhvr>
                                      <p:to>
                                        <p:strVal val="visible"/>
                                      </p:to>
                                    </p:set>
                                    <p:animEffect transition="in" filter="fade">
                                      <p:cBhvr>
                                        <p:cTn id="204" dur="500"/>
                                        <p:tgtEl>
                                          <p:spTgt spid="1831"/>
                                        </p:tgtEl>
                                      </p:cBhvr>
                                    </p:animEffect>
                                  </p:childTnLst>
                                </p:cTn>
                              </p:par>
                              <p:par>
                                <p:cTn id="205" presetID="10" presetClass="entr" presetSubtype="0" fill="hold" grpId="0" nodeType="withEffect">
                                  <p:stCondLst>
                                    <p:cond delay="0"/>
                                  </p:stCondLst>
                                  <p:childTnLst>
                                    <p:set>
                                      <p:cBhvr>
                                        <p:cTn id="206" dur="1" fill="hold">
                                          <p:stCondLst>
                                            <p:cond delay="0"/>
                                          </p:stCondLst>
                                        </p:cTn>
                                        <p:tgtEl>
                                          <p:spTgt spid="1832"/>
                                        </p:tgtEl>
                                        <p:attrNameLst>
                                          <p:attrName>style.visibility</p:attrName>
                                        </p:attrNameLst>
                                      </p:cBhvr>
                                      <p:to>
                                        <p:strVal val="visible"/>
                                      </p:to>
                                    </p:set>
                                    <p:animEffect transition="in" filter="fade">
                                      <p:cBhvr>
                                        <p:cTn id="207" dur="500"/>
                                        <p:tgtEl>
                                          <p:spTgt spid="1832"/>
                                        </p:tgtEl>
                                      </p:cBhvr>
                                    </p:animEffect>
                                  </p:childTnLst>
                                </p:cTn>
                              </p:par>
                              <p:par>
                                <p:cTn id="208" presetID="10" presetClass="entr" presetSubtype="0" fill="hold" grpId="0" nodeType="withEffect">
                                  <p:stCondLst>
                                    <p:cond delay="0"/>
                                  </p:stCondLst>
                                  <p:childTnLst>
                                    <p:set>
                                      <p:cBhvr>
                                        <p:cTn id="209" dur="1" fill="hold">
                                          <p:stCondLst>
                                            <p:cond delay="0"/>
                                          </p:stCondLst>
                                        </p:cTn>
                                        <p:tgtEl>
                                          <p:spTgt spid="61"/>
                                        </p:tgtEl>
                                        <p:attrNameLst>
                                          <p:attrName>style.visibility</p:attrName>
                                        </p:attrNameLst>
                                      </p:cBhvr>
                                      <p:to>
                                        <p:strVal val="visible"/>
                                      </p:to>
                                    </p:set>
                                    <p:animEffect transition="in" filter="fade">
                                      <p:cBhvr>
                                        <p:cTn id="210" dur="500"/>
                                        <p:tgtEl>
                                          <p:spTgt spid="61"/>
                                        </p:tgtEl>
                                      </p:cBhvr>
                                    </p:animEffect>
                                  </p:childTnLst>
                                </p:cTn>
                              </p:par>
                              <p:par>
                                <p:cTn id="211" presetID="10" presetClass="entr" presetSubtype="0" fill="hold" grpId="0" nodeType="withEffect">
                                  <p:stCondLst>
                                    <p:cond delay="0"/>
                                  </p:stCondLst>
                                  <p:childTnLst>
                                    <p:set>
                                      <p:cBhvr>
                                        <p:cTn id="212" dur="1" fill="hold">
                                          <p:stCondLst>
                                            <p:cond delay="0"/>
                                          </p:stCondLst>
                                        </p:cTn>
                                        <p:tgtEl>
                                          <p:spTgt spid="62"/>
                                        </p:tgtEl>
                                        <p:attrNameLst>
                                          <p:attrName>style.visibility</p:attrName>
                                        </p:attrNameLst>
                                      </p:cBhvr>
                                      <p:to>
                                        <p:strVal val="visible"/>
                                      </p:to>
                                    </p:set>
                                    <p:animEffect transition="in" filter="fade">
                                      <p:cBhvr>
                                        <p:cTn id="213" dur="500"/>
                                        <p:tgtEl>
                                          <p:spTgt spid="62"/>
                                        </p:tgtEl>
                                      </p:cBhvr>
                                    </p:animEffect>
                                  </p:childTnLst>
                                </p:cTn>
                              </p:par>
                              <p:par>
                                <p:cTn id="214" presetID="10" presetClass="entr" presetSubtype="0" fill="hold" grpId="0" nodeType="withEffect">
                                  <p:stCondLst>
                                    <p:cond delay="0"/>
                                  </p:stCondLst>
                                  <p:childTnLst>
                                    <p:set>
                                      <p:cBhvr>
                                        <p:cTn id="215" dur="1" fill="hold">
                                          <p:stCondLst>
                                            <p:cond delay="0"/>
                                          </p:stCondLst>
                                        </p:cTn>
                                        <p:tgtEl>
                                          <p:spTgt spid="63"/>
                                        </p:tgtEl>
                                        <p:attrNameLst>
                                          <p:attrName>style.visibility</p:attrName>
                                        </p:attrNameLst>
                                      </p:cBhvr>
                                      <p:to>
                                        <p:strVal val="visible"/>
                                      </p:to>
                                    </p:set>
                                    <p:animEffect transition="in" filter="fade">
                                      <p:cBhvr>
                                        <p:cTn id="216" dur="500"/>
                                        <p:tgtEl>
                                          <p:spTgt spid="63"/>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872"/>
                                        </p:tgtEl>
                                        <p:attrNameLst>
                                          <p:attrName>style.visibility</p:attrName>
                                        </p:attrNameLst>
                                      </p:cBhvr>
                                      <p:to>
                                        <p:strVal val="visible"/>
                                      </p:to>
                                    </p:set>
                                    <p:animEffect transition="in" filter="fade">
                                      <p:cBhvr>
                                        <p:cTn id="219" dur="500"/>
                                        <p:tgtEl>
                                          <p:spTgt spid="1872"/>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1045"/>
                                        </p:tgtEl>
                                        <p:attrNameLst>
                                          <p:attrName>style.visibility</p:attrName>
                                        </p:attrNameLst>
                                      </p:cBhvr>
                                      <p:to>
                                        <p:strVal val="visible"/>
                                      </p:to>
                                    </p:set>
                                    <p:animEffect transition="in" filter="fade">
                                      <p:cBhvr>
                                        <p:cTn id="222" dur="500"/>
                                        <p:tgtEl>
                                          <p:spTgt spid="1045"/>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1046"/>
                                        </p:tgtEl>
                                        <p:attrNameLst>
                                          <p:attrName>style.visibility</p:attrName>
                                        </p:attrNameLst>
                                      </p:cBhvr>
                                      <p:to>
                                        <p:strVal val="visible"/>
                                      </p:to>
                                    </p:set>
                                    <p:animEffect transition="in" filter="fade">
                                      <p:cBhvr>
                                        <p:cTn id="225" dur="500"/>
                                        <p:tgtEl>
                                          <p:spTgt spid="1046"/>
                                        </p:tgtEl>
                                      </p:cBhvr>
                                    </p:animEffect>
                                  </p:childTnLst>
                                </p:cTn>
                              </p:par>
                            </p:childTnLst>
                          </p:cTn>
                        </p:par>
                      </p:childTnLst>
                    </p:cTn>
                  </p:par>
                </p:childTnLst>
              </p:cTn>
              <p:nextCondLst>
                <p:cond evt="onClick" delay="0">
                  <p:tgtEl>
                    <p:spTgt spid="1451"/>
                  </p:tgtEl>
                </p:cond>
              </p:nextCondLst>
            </p:seq>
            <p:seq concurrent="1" nextAc="seek">
              <p:cTn id="226" restart="whenNotActive" fill="hold" evtFilter="cancelBubble" nodeType="interactiveSeq">
                <p:stCondLst>
                  <p:cond evt="onClick" delay="0">
                    <p:tgtEl>
                      <p:spTgt spid="1424"/>
                    </p:tgtEl>
                  </p:cond>
                </p:stCondLst>
                <p:endSync evt="end" delay="0">
                  <p:rtn val="all"/>
                </p:endSync>
                <p:childTnLst>
                  <p:par>
                    <p:cTn id="227" fill="hold">
                      <p:stCondLst>
                        <p:cond delay="0"/>
                      </p:stCondLst>
                      <p:childTnLst>
                        <p:par>
                          <p:cTn id="228" fill="hold">
                            <p:stCondLst>
                              <p:cond delay="0"/>
                            </p:stCondLst>
                            <p:childTnLst>
                              <p:par>
                                <p:cTn id="229" presetID="10" presetClass="entr" presetSubtype="0" fill="hold" grpId="0"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500"/>
                                        <p:tgtEl>
                                          <p:spTgt spid="27"/>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28"/>
                                        </p:tgtEl>
                                        <p:attrNameLst>
                                          <p:attrName>style.visibility</p:attrName>
                                        </p:attrNameLst>
                                      </p:cBhvr>
                                      <p:to>
                                        <p:strVal val="visible"/>
                                      </p:to>
                                    </p:set>
                                    <p:animEffect transition="in" filter="fade">
                                      <p:cBhvr>
                                        <p:cTn id="234" dur="500"/>
                                        <p:tgtEl>
                                          <p:spTgt spid="28"/>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36"/>
                                        </p:tgtEl>
                                        <p:attrNameLst>
                                          <p:attrName>style.visibility</p:attrName>
                                        </p:attrNameLst>
                                      </p:cBhvr>
                                      <p:to>
                                        <p:strVal val="visible"/>
                                      </p:to>
                                    </p:set>
                                    <p:animEffect transition="in" filter="fade">
                                      <p:cBhvr>
                                        <p:cTn id="237" dur="500"/>
                                        <p:tgtEl>
                                          <p:spTgt spid="36"/>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35"/>
                                        </p:tgtEl>
                                        <p:attrNameLst>
                                          <p:attrName>style.visibility</p:attrName>
                                        </p:attrNameLst>
                                      </p:cBhvr>
                                      <p:to>
                                        <p:strVal val="visible"/>
                                      </p:to>
                                    </p:set>
                                    <p:animEffect transition="in" filter="fade">
                                      <p:cBhvr>
                                        <p:cTn id="240" dur="500"/>
                                        <p:tgtEl>
                                          <p:spTgt spid="35"/>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14"/>
                                        </p:tgtEl>
                                        <p:attrNameLst>
                                          <p:attrName>style.visibility</p:attrName>
                                        </p:attrNameLst>
                                      </p:cBhvr>
                                      <p:to>
                                        <p:strVal val="visible"/>
                                      </p:to>
                                    </p:set>
                                    <p:animEffect transition="in" filter="fade">
                                      <p:cBhvr>
                                        <p:cTn id="243" dur="500"/>
                                        <p:tgtEl>
                                          <p:spTgt spid="14"/>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15"/>
                                        </p:tgtEl>
                                        <p:attrNameLst>
                                          <p:attrName>style.visibility</p:attrName>
                                        </p:attrNameLst>
                                      </p:cBhvr>
                                      <p:to>
                                        <p:strVal val="visible"/>
                                      </p:to>
                                    </p:set>
                                    <p:animEffect transition="in" filter="fade">
                                      <p:cBhvr>
                                        <p:cTn id="246" dur="500"/>
                                        <p:tgtEl>
                                          <p:spTgt spid="15"/>
                                        </p:tgtEl>
                                      </p:cBhvr>
                                    </p:animEffect>
                                  </p:childTnLst>
                                </p:cTn>
                              </p:par>
                            </p:childTnLst>
                          </p:cTn>
                        </p:par>
                      </p:childTnLst>
                    </p:cTn>
                  </p:par>
                </p:childTnLst>
              </p:cTn>
              <p:nextCondLst>
                <p:cond evt="onClick" delay="0">
                  <p:tgtEl>
                    <p:spTgt spid="1424"/>
                  </p:tgtEl>
                </p:cond>
              </p:nextCondLst>
            </p:seq>
            <p:seq concurrent="1" nextAc="seek">
              <p:cTn id="247" restart="whenNotActive" fill="hold" evtFilter="cancelBubble" nodeType="interactiveSeq">
                <p:stCondLst>
                  <p:cond evt="onClick" delay="0">
                    <p:tgtEl>
                      <p:spTgt spid="1423"/>
                    </p:tgtEl>
                  </p:cond>
                </p:stCondLst>
                <p:endSync evt="end" delay="0">
                  <p:rtn val="all"/>
                </p:endSync>
                <p:childTnLst>
                  <p:par>
                    <p:cTn id="248" fill="hold">
                      <p:stCondLst>
                        <p:cond delay="0"/>
                      </p:stCondLst>
                      <p:childTnLst>
                        <p:par>
                          <p:cTn id="249" fill="hold">
                            <p:stCondLst>
                              <p:cond delay="0"/>
                            </p:stCondLst>
                            <p:childTnLst>
                              <p:par>
                                <p:cTn id="250" presetID="10" presetClass="entr" presetSubtype="0" fill="hold" grpId="0" nodeType="clickEffect">
                                  <p:stCondLst>
                                    <p:cond delay="0"/>
                                  </p:stCondLst>
                                  <p:childTnLst>
                                    <p:set>
                                      <p:cBhvr>
                                        <p:cTn id="251" dur="1" fill="hold">
                                          <p:stCondLst>
                                            <p:cond delay="0"/>
                                          </p:stCondLst>
                                        </p:cTn>
                                        <p:tgtEl>
                                          <p:spTgt spid="1873"/>
                                        </p:tgtEl>
                                        <p:attrNameLst>
                                          <p:attrName>style.visibility</p:attrName>
                                        </p:attrNameLst>
                                      </p:cBhvr>
                                      <p:to>
                                        <p:strVal val="visible"/>
                                      </p:to>
                                    </p:set>
                                    <p:animEffect transition="in" filter="fade">
                                      <p:cBhvr>
                                        <p:cTn id="252" dur="500"/>
                                        <p:tgtEl>
                                          <p:spTgt spid="1873"/>
                                        </p:tgtEl>
                                      </p:cBhvr>
                                    </p:animEffect>
                                  </p:childTnLst>
                                </p:cTn>
                              </p:par>
                              <p:par>
                                <p:cTn id="253" presetID="10" presetClass="entr" presetSubtype="0" fill="hold" grpId="0" nodeType="withEffect">
                                  <p:stCondLst>
                                    <p:cond delay="0"/>
                                  </p:stCondLst>
                                  <p:childTnLst>
                                    <p:set>
                                      <p:cBhvr>
                                        <p:cTn id="254" dur="1" fill="hold">
                                          <p:stCondLst>
                                            <p:cond delay="0"/>
                                          </p:stCondLst>
                                        </p:cTn>
                                        <p:tgtEl>
                                          <p:spTgt spid="1874"/>
                                        </p:tgtEl>
                                        <p:attrNameLst>
                                          <p:attrName>style.visibility</p:attrName>
                                        </p:attrNameLst>
                                      </p:cBhvr>
                                      <p:to>
                                        <p:strVal val="visible"/>
                                      </p:to>
                                    </p:set>
                                    <p:animEffect transition="in" filter="fade">
                                      <p:cBhvr>
                                        <p:cTn id="255" dur="500"/>
                                        <p:tgtEl>
                                          <p:spTgt spid="1874"/>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1875"/>
                                        </p:tgtEl>
                                        <p:attrNameLst>
                                          <p:attrName>style.visibility</p:attrName>
                                        </p:attrNameLst>
                                      </p:cBhvr>
                                      <p:to>
                                        <p:strVal val="visible"/>
                                      </p:to>
                                    </p:set>
                                    <p:animEffect transition="in" filter="fade">
                                      <p:cBhvr>
                                        <p:cTn id="258" dur="500"/>
                                        <p:tgtEl>
                                          <p:spTgt spid="1875"/>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1540"/>
                                        </p:tgtEl>
                                        <p:attrNameLst>
                                          <p:attrName>style.visibility</p:attrName>
                                        </p:attrNameLst>
                                      </p:cBhvr>
                                      <p:to>
                                        <p:strVal val="visible"/>
                                      </p:to>
                                    </p:set>
                                    <p:animEffect transition="in" filter="fade">
                                      <p:cBhvr>
                                        <p:cTn id="261" dur="500"/>
                                        <p:tgtEl>
                                          <p:spTgt spid="1540"/>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1541"/>
                                        </p:tgtEl>
                                        <p:attrNameLst>
                                          <p:attrName>style.visibility</p:attrName>
                                        </p:attrNameLst>
                                      </p:cBhvr>
                                      <p:to>
                                        <p:strVal val="visible"/>
                                      </p:to>
                                    </p:set>
                                    <p:animEffect transition="in" filter="fade">
                                      <p:cBhvr>
                                        <p:cTn id="264" dur="500"/>
                                        <p:tgtEl>
                                          <p:spTgt spid="1541"/>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1542"/>
                                        </p:tgtEl>
                                        <p:attrNameLst>
                                          <p:attrName>style.visibility</p:attrName>
                                        </p:attrNameLst>
                                      </p:cBhvr>
                                      <p:to>
                                        <p:strVal val="visible"/>
                                      </p:to>
                                    </p:set>
                                    <p:animEffect transition="in" filter="fade">
                                      <p:cBhvr>
                                        <p:cTn id="267" dur="500"/>
                                        <p:tgtEl>
                                          <p:spTgt spid="1542"/>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1543"/>
                                        </p:tgtEl>
                                        <p:attrNameLst>
                                          <p:attrName>style.visibility</p:attrName>
                                        </p:attrNameLst>
                                      </p:cBhvr>
                                      <p:to>
                                        <p:strVal val="visible"/>
                                      </p:to>
                                    </p:set>
                                    <p:animEffect transition="in" filter="fade">
                                      <p:cBhvr>
                                        <p:cTn id="270" dur="500"/>
                                        <p:tgtEl>
                                          <p:spTgt spid="1543"/>
                                        </p:tgtEl>
                                      </p:cBhvr>
                                    </p:animEffect>
                                  </p:childTnLst>
                                </p:cTn>
                              </p:par>
                              <p:par>
                                <p:cTn id="271" presetID="10" presetClass="entr" presetSubtype="0" fill="hold" grpId="0" nodeType="withEffect">
                                  <p:stCondLst>
                                    <p:cond delay="0"/>
                                  </p:stCondLst>
                                  <p:childTnLst>
                                    <p:set>
                                      <p:cBhvr>
                                        <p:cTn id="272" dur="1" fill="hold">
                                          <p:stCondLst>
                                            <p:cond delay="0"/>
                                          </p:stCondLst>
                                        </p:cTn>
                                        <p:tgtEl>
                                          <p:spTgt spid="1544"/>
                                        </p:tgtEl>
                                        <p:attrNameLst>
                                          <p:attrName>style.visibility</p:attrName>
                                        </p:attrNameLst>
                                      </p:cBhvr>
                                      <p:to>
                                        <p:strVal val="visible"/>
                                      </p:to>
                                    </p:set>
                                    <p:animEffect transition="in" filter="fade">
                                      <p:cBhvr>
                                        <p:cTn id="273" dur="500"/>
                                        <p:tgtEl>
                                          <p:spTgt spid="1544"/>
                                        </p:tgtEl>
                                      </p:cBhvr>
                                    </p:animEffect>
                                  </p:childTnLst>
                                </p:cTn>
                              </p:par>
                            </p:childTnLst>
                          </p:cTn>
                        </p:par>
                      </p:childTnLst>
                    </p:cTn>
                  </p:par>
                </p:childTnLst>
              </p:cTn>
              <p:nextCondLst>
                <p:cond evt="onClick" delay="0">
                  <p:tgtEl>
                    <p:spTgt spid="1423"/>
                  </p:tgtEl>
                </p:cond>
              </p:nextCondLst>
            </p:seq>
            <p:seq concurrent="1" nextAc="seek">
              <p:cTn id="274" restart="whenNotActive" fill="hold" evtFilter="cancelBubble" nodeType="interactiveSeq">
                <p:stCondLst>
                  <p:cond evt="onClick" delay="0">
                    <p:tgtEl>
                      <p:spTgt spid="1445"/>
                    </p:tgtEl>
                  </p:cond>
                </p:stCondLst>
                <p:endSync evt="end" delay="0">
                  <p:rtn val="all"/>
                </p:endSync>
                <p:childTnLst>
                  <p:par>
                    <p:cTn id="275" fill="hold">
                      <p:stCondLst>
                        <p:cond delay="0"/>
                      </p:stCondLst>
                      <p:childTnLst>
                        <p:par>
                          <p:cTn id="276" fill="hold">
                            <p:stCondLst>
                              <p:cond delay="0"/>
                            </p:stCondLst>
                            <p:childTnLst>
                              <p:par>
                                <p:cTn id="277" presetID="10" presetClass="entr" presetSubtype="0" fill="hold" grpId="0" nodeType="withEffect">
                                  <p:stCondLst>
                                    <p:cond delay="0"/>
                                  </p:stCondLst>
                                  <p:childTnLst>
                                    <p:set>
                                      <p:cBhvr>
                                        <p:cTn id="278" dur="1" fill="hold">
                                          <p:stCondLst>
                                            <p:cond delay="0"/>
                                          </p:stCondLst>
                                        </p:cTn>
                                        <p:tgtEl>
                                          <p:spTgt spid="1764"/>
                                        </p:tgtEl>
                                        <p:attrNameLst>
                                          <p:attrName>style.visibility</p:attrName>
                                        </p:attrNameLst>
                                      </p:cBhvr>
                                      <p:to>
                                        <p:strVal val="visible"/>
                                      </p:to>
                                    </p:set>
                                    <p:animEffect transition="in" filter="fade">
                                      <p:cBhvr>
                                        <p:cTn id="279" dur="500"/>
                                        <p:tgtEl>
                                          <p:spTgt spid="1764"/>
                                        </p:tgtEl>
                                      </p:cBhvr>
                                    </p:animEffect>
                                  </p:childTnLst>
                                </p:cTn>
                              </p:par>
                              <p:par>
                                <p:cTn id="280" presetID="10" presetClass="entr" presetSubtype="0" fill="hold" grpId="0" nodeType="withEffect">
                                  <p:stCondLst>
                                    <p:cond delay="0"/>
                                  </p:stCondLst>
                                  <p:childTnLst>
                                    <p:set>
                                      <p:cBhvr>
                                        <p:cTn id="281" dur="1" fill="hold">
                                          <p:stCondLst>
                                            <p:cond delay="0"/>
                                          </p:stCondLst>
                                        </p:cTn>
                                        <p:tgtEl>
                                          <p:spTgt spid="1765"/>
                                        </p:tgtEl>
                                        <p:attrNameLst>
                                          <p:attrName>style.visibility</p:attrName>
                                        </p:attrNameLst>
                                      </p:cBhvr>
                                      <p:to>
                                        <p:strVal val="visible"/>
                                      </p:to>
                                    </p:set>
                                    <p:animEffect transition="in" filter="fade">
                                      <p:cBhvr>
                                        <p:cTn id="282" dur="500"/>
                                        <p:tgtEl>
                                          <p:spTgt spid="1765"/>
                                        </p:tgtEl>
                                      </p:cBhvr>
                                    </p:animEffect>
                                  </p:childTnLst>
                                </p:cTn>
                              </p:par>
                              <p:par>
                                <p:cTn id="283" presetID="10" presetClass="entr" presetSubtype="0" fill="hold" grpId="0" nodeType="withEffect">
                                  <p:stCondLst>
                                    <p:cond delay="0"/>
                                  </p:stCondLst>
                                  <p:childTnLst>
                                    <p:set>
                                      <p:cBhvr>
                                        <p:cTn id="284" dur="1" fill="hold">
                                          <p:stCondLst>
                                            <p:cond delay="0"/>
                                          </p:stCondLst>
                                        </p:cTn>
                                        <p:tgtEl>
                                          <p:spTgt spid="1766"/>
                                        </p:tgtEl>
                                        <p:attrNameLst>
                                          <p:attrName>style.visibility</p:attrName>
                                        </p:attrNameLst>
                                      </p:cBhvr>
                                      <p:to>
                                        <p:strVal val="visible"/>
                                      </p:to>
                                    </p:set>
                                    <p:animEffect transition="in" filter="fade">
                                      <p:cBhvr>
                                        <p:cTn id="285" dur="500"/>
                                        <p:tgtEl>
                                          <p:spTgt spid="1766"/>
                                        </p:tgtEl>
                                      </p:cBhvr>
                                    </p:animEffect>
                                  </p:childTnLst>
                                </p:cTn>
                              </p:par>
                              <p:par>
                                <p:cTn id="286" presetID="10" presetClass="entr" presetSubtype="0" fill="hold" grpId="0" nodeType="withEffect">
                                  <p:stCondLst>
                                    <p:cond delay="0"/>
                                  </p:stCondLst>
                                  <p:childTnLst>
                                    <p:set>
                                      <p:cBhvr>
                                        <p:cTn id="287" dur="1" fill="hold">
                                          <p:stCondLst>
                                            <p:cond delay="0"/>
                                          </p:stCondLst>
                                        </p:cTn>
                                        <p:tgtEl>
                                          <p:spTgt spid="1767"/>
                                        </p:tgtEl>
                                        <p:attrNameLst>
                                          <p:attrName>style.visibility</p:attrName>
                                        </p:attrNameLst>
                                      </p:cBhvr>
                                      <p:to>
                                        <p:strVal val="visible"/>
                                      </p:to>
                                    </p:set>
                                    <p:animEffect transition="in" filter="fade">
                                      <p:cBhvr>
                                        <p:cTn id="288" dur="500"/>
                                        <p:tgtEl>
                                          <p:spTgt spid="1767"/>
                                        </p:tgtEl>
                                      </p:cBhvr>
                                    </p:animEffect>
                                  </p:childTnLst>
                                </p:cTn>
                              </p:par>
                            </p:childTnLst>
                          </p:cTn>
                        </p:par>
                      </p:childTnLst>
                    </p:cTn>
                  </p:par>
                </p:childTnLst>
              </p:cTn>
              <p:nextCondLst>
                <p:cond evt="onClick" delay="0">
                  <p:tgtEl>
                    <p:spTgt spid="1445"/>
                  </p:tgtEl>
                </p:cond>
              </p:nextCondLst>
            </p:seq>
            <p:seq concurrent="1" nextAc="seek">
              <p:cTn id="289" restart="whenNotActive" fill="hold" evtFilter="cancelBubble" nodeType="interactiveSeq">
                <p:stCondLst>
                  <p:cond evt="onClick" delay="0">
                    <p:tgtEl>
                      <p:spTgt spid="1447"/>
                    </p:tgtEl>
                  </p:cond>
                </p:stCondLst>
                <p:endSync evt="end" delay="0">
                  <p:rtn val="all"/>
                </p:endSync>
                <p:childTnLst>
                  <p:par>
                    <p:cTn id="290" fill="hold">
                      <p:stCondLst>
                        <p:cond delay="0"/>
                      </p:stCondLst>
                      <p:childTnLst>
                        <p:par>
                          <p:cTn id="291" fill="hold">
                            <p:stCondLst>
                              <p:cond delay="0"/>
                            </p:stCondLst>
                            <p:childTnLst>
                              <p:par>
                                <p:cTn id="292" presetID="10" presetClass="entr" presetSubtype="0" fill="hold" grpId="0" nodeType="withEffect">
                                  <p:stCondLst>
                                    <p:cond delay="0"/>
                                  </p:stCondLst>
                                  <p:childTnLst>
                                    <p:set>
                                      <p:cBhvr>
                                        <p:cTn id="293" dur="1" fill="hold">
                                          <p:stCondLst>
                                            <p:cond delay="0"/>
                                          </p:stCondLst>
                                        </p:cTn>
                                        <p:tgtEl>
                                          <p:spTgt spid="1787"/>
                                        </p:tgtEl>
                                        <p:attrNameLst>
                                          <p:attrName>style.visibility</p:attrName>
                                        </p:attrNameLst>
                                      </p:cBhvr>
                                      <p:to>
                                        <p:strVal val="visible"/>
                                      </p:to>
                                    </p:set>
                                    <p:animEffect transition="in" filter="fade">
                                      <p:cBhvr>
                                        <p:cTn id="294" dur="500"/>
                                        <p:tgtEl>
                                          <p:spTgt spid="1787"/>
                                        </p:tgtEl>
                                      </p:cBhvr>
                                    </p:animEffect>
                                  </p:childTnLst>
                                </p:cTn>
                              </p:par>
                              <p:par>
                                <p:cTn id="295" presetID="10" presetClass="entr" presetSubtype="0" fill="hold" grpId="0" nodeType="withEffect">
                                  <p:stCondLst>
                                    <p:cond delay="0"/>
                                  </p:stCondLst>
                                  <p:childTnLst>
                                    <p:set>
                                      <p:cBhvr>
                                        <p:cTn id="296" dur="1" fill="hold">
                                          <p:stCondLst>
                                            <p:cond delay="0"/>
                                          </p:stCondLst>
                                        </p:cTn>
                                        <p:tgtEl>
                                          <p:spTgt spid="1788"/>
                                        </p:tgtEl>
                                        <p:attrNameLst>
                                          <p:attrName>style.visibility</p:attrName>
                                        </p:attrNameLst>
                                      </p:cBhvr>
                                      <p:to>
                                        <p:strVal val="visible"/>
                                      </p:to>
                                    </p:set>
                                    <p:animEffect transition="in" filter="fade">
                                      <p:cBhvr>
                                        <p:cTn id="297" dur="500"/>
                                        <p:tgtEl>
                                          <p:spTgt spid="1788"/>
                                        </p:tgtEl>
                                      </p:cBhvr>
                                    </p:animEffect>
                                  </p:childTnLst>
                                </p:cTn>
                              </p:par>
                              <p:par>
                                <p:cTn id="298" presetID="10" presetClass="entr" presetSubtype="0" fill="hold" grpId="0" nodeType="withEffect">
                                  <p:stCondLst>
                                    <p:cond delay="0"/>
                                  </p:stCondLst>
                                  <p:childTnLst>
                                    <p:set>
                                      <p:cBhvr>
                                        <p:cTn id="299" dur="1" fill="hold">
                                          <p:stCondLst>
                                            <p:cond delay="0"/>
                                          </p:stCondLst>
                                        </p:cTn>
                                        <p:tgtEl>
                                          <p:spTgt spid="1789"/>
                                        </p:tgtEl>
                                        <p:attrNameLst>
                                          <p:attrName>style.visibility</p:attrName>
                                        </p:attrNameLst>
                                      </p:cBhvr>
                                      <p:to>
                                        <p:strVal val="visible"/>
                                      </p:to>
                                    </p:set>
                                    <p:animEffect transition="in" filter="fade">
                                      <p:cBhvr>
                                        <p:cTn id="300" dur="500"/>
                                        <p:tgtEl>
                                          <p:spTgt spid="1789"/>
                                        </p:tgtEl>
                                      </p:cBhvr>
                                    </p:animEffect>
                                  </p:childTnLst>
                                </p:cTn>
                              </p:par>
                              <p:par>
                                <p:cTn id="301" presetID="10" presetClass="entr" presetSubtype="0" fill="hold" grpId="0" nodeType="withEffect">
                                  <p:stCondLst>
                                    <p:cond delay="0"/>
                                  </p:stCondLst>
                                  <p:childTnLst>
                                    <p:set>
                                      <p:cBhvr>
                                        <p:cTn id="302" dur="1" fill="hold">
                                          <p:stCondLst>
                                            <p:cond delay="0"/>
                                          </p:stCondLst>
                                        </p:cTn>
                                        <p:tgtEl>
                                          <p:spTgt spid="1790"/>
                                        </p:tgtEl>
                                        <p:attrNameLst>
                                          <p:attrName>style.visibility</p:attrName>
                                        </p:attrNameLst>
                                      </p:cBhvr>
                                      <p:to>
                                        <p:strVal val="visible"/>
                                      </p:to>
                                    </p:set>
                                    <p:animEffect transition="in" filter="fade">
                                      <p:cBhvr>
                                        <p:cTn id="303" dur="500"/>
                                        <p:tgtEl>
                                          <p:spTgt spid="1790"/>
                                        </p:tgtEl>
                                      </p:cBhvr>
                                    </p:animEffect>
                                  </p:childTnLst>
                                </p:cTn>
                              </p:par>
                              <p:par>
                                <p:cTn id="304" presetID="10" presetClass="entr" presetSubtype="0" fill="hold" grpId="0" nodeType="withEffect">
                                  <p:stCondLst>
                                    <p:cond delay="0"/>
                                  </p:stCondLst>
                                  <p:childTnLst>
                                    <p:set>
                                      <p:cBhvr>
                                        <p:cTn id="305" dur="1" fill="hold">
                                          <p:stCondLst>
                                            <p:cond delay="0"/>
                                          </p:stCondLst>
                                        </p:cTn>
                                        <p:tgtEl>
                                          <p:spTgt spid="1791"/>
                                        </p:tgtEl>
                                        <p:attrNameLst>
                                          <p:attrName>style.visibility</p:attrName>
                                        </p:attrNameLst>
                                      </p:cBhvr>
                                      <p:to>
                                        <p:strVal val="visible"/>
                                      </p:to>
                                    </p:set>
                                    <p:animEffect transition="in" filter="fade">
                                      <p:cBhvr>
                                        <p:cTn id="306" dur="500"/>
                                        <p:tgtEl>
                                          <p:spTgt spid="1791"/>
                                        </p:tgtEl>
                                      </p:cBhvr>
                                    </p:animEffect>
                                  </p:childTnLst>
                                </p:cTn>
                              </p:par>
                            </p:childTnLst>
                          </p:cTn>
                        </p:par>
                      </p:childTnLst>
                    </p:cTn>
                  </p:par>
                </p:childTnLst>
              </p:cTn>
              <p:nextCondLst>
                <p:cond evt="onClick" delay="0">
                  <p:tgtEl>
                    <p:spTgt spid="1447"/>
                  </p:tgtEl>
                </p:cond>
              </p:nextCondLst>
            </p:seq>
            <p:seq concurrent="1" nextAc="seek">
              <p:cTn id="307" restart="whenNotActive" fill="hold" evtFilter="cancelBubble" nodeType="interactiveSeq">
                <p:stCondLst>
                  <p:cond evt="onClick" delay="0">
                    <p:tgtEl>
                      <p:spTgt spid="1448"/>
                    </p:tgtEl>
                  </p:cond>
                </p:stCondLst>
                <p:endSync evt="end" delay="0">
                  <p:rtn val="all"/>
                </p:endSync>
                <p:childTnLst>
                  <p:par>
                    <p:cTn id="308" fill="hold">
                      <p:stCondLst>
                        <p:cond delay="0"/>
                      </p:stCondLst>
                      <p:childTnLst>
                        <p:par>
                          <p:cTn id="309" fill="hold">
                            <p:stCondLst>
                              <p:cond delay="0"/>
                            </p:stCondLst>
                            <p:childTnLst>
                              <p:par>
                                <p:cTn id="310" presetID="10" presetClass="entr" presetSubtype="0" fill="hold" grpId="0" nodeType="clickEffect">
                                  <p:stCondLst>
                                    <p:cond delay="0"/>
                                  </p:stCondLst>
                                  <p:childTnLst>
                                    <p:set>
                                      <p:cBhvr>
                                        <p:cTn id="311" dur="1" fill="hold">
                                          <p:stCondLst>
                                            <p:cond delay="0"/>
                                          </p:stCondLst>
                                        </p:cTn>
                                        <p:tgtEl>
                                          <p:spTgt spid="1864"/>
                                        </p:tgtEl>
                                        <p:attrNameLst>
                                          <p:attrName>style.visibility</p:attrName>
                                        </p:attrNameLst>
                                      </p:cBhvr>
                                      <p:to>
                                        <p:strVal val="visible"/>
                                      </p:to>
                                    </p:set>
                                    <p:animEffect transition="in" filter="fade">
                                      <p:cBhvr>
                                        <p:cTn id="312" dur="500"/>
                                        <p:tgtEl>
                                          <p:spTgt spid="1864"/>
                                        </p:tgtEl>
                                      </p:cBhvr>
                                    </p:animEffect>
                                  </p:childTnLst>
                                </p:cTn>
                              </p:par>
                              <p:par>
                                <p:cTn id="313" presetID="10" presetClass="entr" presetSubtype="0" fill="hold" grpId="0" nodeType="withEffect">
                                  <p:stCondLst>
                                    <p:cond delay="0"/>
                                  </p:stCondLst>
                                  <p:childTnLst>
                                    <p:set>
                                      <p:cBhvr>
                                        <p:cTn id="314" dur="1" fill="hold">
                                          <p:stCondLst>
                                            <p:cond delay="0"/>
                                          </p:stCondLst>
                                        </p:cTn>
                                        <p:tgtEl>
                                          <p:spTgt spid="1865"/>
                                        </p:tgtEl>
                                        <p:attrNameLst>
                                          <p:attrName>style.visibility</p:attrName>
                                        </p:attrNameLst>
                                      </p:cBhvr>
                                      <p:to>
                                        <p:strVal val="visible"/>
                                      </p:to>
                                    </p:set>
                                    <p:animEffect transition="in" filter="fade">
                                      <p:cBhvr>
                                        <p:cTn id="315" dur="500"/>
                                        <p:tgtEl>
                                          <p:spTgt spid="1865"/>
                                        </p:tgtEl>
                                      </p:cBhvr>
                                    </p:animEffect>
                                  </p:childTnLst>
                                </p:cTn>
                              </p:par>
                              <p:par>
                                <p:cTn id="316" presetID="10" presetClass="entr" presetSubtype="0" fill="hold" grpId="0" nodeType="withEffect">
                                  <p:stCondLst>
                                    <p:cond delay="0"/>
                                  </p:stCondLst>
                                  <p:childTnLst>
                                    <p:set>
                                      <p:cBhvr>
                                        <p:cTn id="317" dur="1" fill="hold">
                                          <p:stCondLst>
                                            <p:cond delay="0"/>
                                          </p:stCondLst>
                                        </p:cTn>
                                        <p:tgtEl>
                                          <p:spTgt spid="1870"/>
                                        </p:tgtEl>
                                        <p:attrNameLst>
                                          <p:attrName>style.visibility</p:attrName>
                                        </p:attrNameLst>
                                      </p:cBhvr>
                                      <p:to>
                                        <p:strVal val="visible"/>
                                      </p:to>
                                    </p:set>
                                    <p:animEffect transition="in" filter="fade">
                                      <p:cBhvr>
                                        <p:cTn id="318" dur="500"/>
                                        <p:tgtEl>
                                          <p:spTgt spid="1870"/>
                                        </p:tgtEl>
                                      </p:cBhvr>
                                    </p:animEffect>
                                  </p:childTnLst>
                                </p:cTn>
                              </p:par>
                              <p:par>
                                <p:cTn id="319" presetID="10" presetClass="entr" presetSubtype="0" fill="hold" grpId="0" nodeType="withEffect">
                                  <p:stCondLst>
                                    <p:cond delay="0"/>
                                  </p:stCondLst>
                                  <p:childTnLst>
                                    <p:set>
                                      <p:cBhvr>
                                        <p:cTn id="320" dur="1" fill="hold">
                                          <p:stCondLst>
                                            <p:cond delay="0"/>
                                          </p:stCondLst>
                                        </p:cTn>
                                        <p:tgtEl>
                                          <p:spTgt spid="1800"/>
                                        </p:tgtEl>
                                        <p:attrNameLst>
                                          <p:attrName>style.visibility</p:attrName>
                                        </p:attrNameLst>
                                      </p:cBhvr>
                                      <p:to>
                                        <p:strVal val="visible"/>
                                      </p:to>
                                    </p:set>
                                    <p:animEffect transition="in" filter="fade">
                                      <p:cBhvr>
                                        <p:cTn id="321" dur="500"/>
                                        <p:tgtEl>
                                          <p:spTgt spid="1800"/>
                                        </p:tgtEl>
                                      </p:cBhvr>
                                    </p:animEffect>
                                  </p:childTnLst>
                                </p:cTn>
                              </p:par>
                              <p:par>
                                <p:cTn id="322" presetID="10" presetClass="entr" presetSubtype="0" fill="hold" grpId="0" nodeType="withEffect">
                                  <p:stCondLst>
                                    <p:cond delay="0"/>
                                  </p:stCondLst>
                                  <p:childTnLst>
                                    <p:set>
                                      <p:cBhvr>
                                        <p:cTn id="323" dur="1" fill="hold">
                                          <p:stCondLst>
                                            <p:cond delay="0"/>
                                          </p:stCondLst>
                                        </p:cTn>
                                        <p:tgtEl>
                                          <p:spTgt spid="1801"/>
                                        </p:tgtEl>
                                        <p:attrNameLst>
                                          <p:attrName>style.visibility</p:attrName>
                                        </p:attrNameLst>
                                      </p:cBhvr>
                                      <p:to>
                                        <p:strVal val="visible"/>
                                      </p:to>
                                    </p:set>
                                    <p:animEffect transition="in" filter="fade">
                                      <p:cBhvr>
                                        <p:cTn id="324" dur="500"/>
                                        <p:tgtEl>
                                          <p:spTgt spid="1801"/>
                                        </p:tgtEl>
                                      </p:cBhvr>
                                    </p:animEffect>
                                  </p:childTnLst>
                                </p:cTn>
                              </p:par>
                              <p:par>
                                <p:cTn id="325" presetID="10" presetClass="entr" presetSubtype="0" fill="hold" grpId="0" nodeType="withEffect">
                                  <p:stCondLst>
                                    <p:cond delay="0"/>
                                  </p:stCondLst>
                                  <p:childTnLst>
                                    <p:set>
                                      <p:cBhvr>
                                        <p:cTn id="326" dur="1" fill="hold">
                                          <p:stCondLst>
                                            <p:cond delay="0"/>
                                          </p:stCondLst>
                                        </p:cTn>
                                        <p:tgtEl>
                                          <p:spTgt spid="1802"/>
                                        </p:tgtEl>
                                        <p:attrNameLst>
                                          <p:attrName>style.visibility</p:attrName>
                                        </p:attrNameLst>
                                      </p:cBhvr>
                                      <p:to>
                                        <p:strVal val="visible"/>
                                      </p:to>
                                    </p:set>
                                    <p:animEffect transition="in" filter="fade">
                                      <p:cBhvr>
                                        <p:cTn id="327" dur="500"/>
                                        <p:tgtEl>
                                          <p:spTgt spid="1802"/>
                                        </p:tgtEl>
                                      </p:cBhvr>
                                    </p:animEffect>
                                  </p:childTnLst>
                                </p:cTn>
                              </p:par>
                              <p:par>
                                <p:cTn id="328" presetID="10" presetClass="entr" presetSubtype="0" fill="hold" grpId="0" nodeType="withEffect">
                                  <p:stCondLst>
                                    <p:cond delay="0"/>
                                  </p:stCondLst>
                                  <p:childTnLst>
                                    <p:set>
                                      <p:cBhvr>
                                        <p:cTn id="329" dur="1" fill="hold">
                                          <p:stCondLst>
                                            <p:cond delay="0"/>
                                          </p:stCondLst>
                                        </p:cTn>
                                        <p:tgtEl>
                                          <p:spTgt spid="1804"/>
                                        </p:tgtEl>
                                        <p:attrNameLst>
                                          <p:attrName>style.visibility</p:attrName>
                                        </p:attrNameLst>
                                      </p:cBhvr>
                                      <p:to>
                                        <p:strVal val="visible"/>
                                      </p:to>
                                    </p:set>
                                    <p:animEffect transition="in" filter="fade">
                                      <p:cBhvr>
                                        <p:cTn id="330" dur="500"/>
                                        <p:tgtEl>
                                          <p:spTgt spid="1804"/>
                                        </p:tgtEl>
                                      </p:cBhvr>
                                    </p:animEffect>
                                  </p:childTnLst>
                                </p:cTn>
                              </p:par>
                              <p:par>
                                <p:cTn id="331" presetID="10" presetClass="entr" presetSubtype="0" fill="hold" grpId="0" nodeType="withEffect">
                                  <p:stCondLst>
                                    <p:cond delay="0"/>
                                  </p:stCondLst>
                                  <p:childTnLst>
                                    <p:set>
                                      <p:cBhvr>
                                        <p:cTn id="332" dur="1" fill="hold">
                                          <p:stCondLst>
                                            <p:cond delay="0"/>
                                          </p:stCondLst>
                                        </p:cTn>
                                        <p:tgtEl>
                                          <p:spTgt spid="1805"/>
                                        </p:tgtEl>
                                        <p:attrNameLst>
                                          <p:attrName>style.visibility</p:attrName>
                                        </p:attrNameLst>
                                      </p:cBhvr>
                                      <p:to>
                                        <p:strVal val="visible"/>
                                      </p:to>
                                    </p:set>
                                    <p:animEffect transition="in" filter="fade">
                                      <p:cBhvr>
                                        <p:cTn id="333" dur="500"/>
                                        <p:tgtEl>
                                          <p:spTgt spid="1805"/>
                                        </p:tgtEl>
                                      </p:cBhvr>
                                    </p:animEffect>
                                  </p:childTnLst>
                                </p:cTn>
                              </p:par>
                            </p:childTnLst>
                          </p:cTn>
                        </p:par>
                      </p:childTnLst>
                    </p:cTn>
                  </p:par>
                </p:childTnLst>
              </p:cTn>
              <p:nextCondLst>
                <p:cond evt="onClick" delay="0">
                  <p:tgtEl>
                    <p:spTgt spid="1448"/>
                  </p:tgtEl>
                </p:cond>
              </p:nextCondLst>
            </p:seq>
            <p:seq concurrent="1" nextAc="seek">
              <p:cTn id="334" restart="whenNotActive" fill="hold" evtFilter="cancelBubble" nodeType="interactiveSeq">
                <p:stCondLst>
                  <p:cond evt="onClick" delay="0">
                    <p:tgtEl>
                      <p:spTgt spid="1450"/>
                    </p:tgtEl>
                  </p:cond>
                </p:stCondLst>
                <p:endSync evt="end" delay="0">
                  <p:rtn val="all"/>
                </p:endSync>
                <p:childTnLst>
                  <p:par>
                    <p:cTn id="335" fill="hold">
                      <p:stCondLst>
                        <p:cond delay="0"/>
                      </p:stCondLst>
                      <p:childTnLst>
                        <p:par>
                          <p:cTn id="336" fill="hold">
                            <p:stCondLst>
                              <p:cond delay="0"/>
                            </p:stCondLst>
                            <p:childTnLst>
                              <p:par>
                                <p:cTn id="337" presetID="10" presetClass="entr" presetSubtype="0" fill="hold" grpId="0" nodeType="clickEffect">
                                  <p:stCondLst>
                                    <p:cond delay="0"/>
                                  </p:stCondLst>
                                  <p:childTnLst>
                                    <p:set>
                                      <p:cBhvr>
                                        <p:cTn id="338" dur="1" fill="hold">
                                          <p:stCondLst>
                                            <p:cond delay="0"/>
                                          </p:stCondLst>
                                        </p:cTn>
                                        <p:tgtEl>
                                          <p:spTgt spid="1032"/>
                                        </p:tgtEl>
                                        <p:attrNameLst>
                                          <p:attrName>style.visibility</p:attrName>
                                        </p:attrNameLst>
                                      </p:cBhvr>
                                      <p:to>
                                        <p:strVal val="visible"/>
                                      </p:to>
                                    </p:set>
                                    <p:animEffect transition="in" filter="fade">
                                      <p:cBhvr>
                                        <p:cTn id="339" dur="500"/>
                                        <p:tgtEl>
                                          <p:spTgt spid="1032"/>
                                        </p:tgtEl>
                                      </p:cBhvr>
                                    </p:animEffect>
                                  </p:childTnLst>
                                </p:cTn>
                              </p:par>
                              <p:par>
                                <p:cTn id="340" presetID="10" presetClass="entr" presetSubtype="0" fill="hold" grpId="0" nodeType="withEffect">
                                  <p:stCondLst>
                                    <p:cond delay="0"/>
                                  </p:stCondLst>
                                  <p:childTnLst>
                                    <p:set>
                                      <p:cBhvr>
                                        <p:cTn id="341" dur="1" fill="hold">
                                          <p:stCondLst>
                                            <p:cond delay="0"/>
                                          </p:stCondLst>
                                        </p:cTn>
                                        <p:tgtEl>
                                          <p:spTgt spid="1036"/>
                                        </p:tgtEl>
                                        <p:attrNameLst>
                                          <p:attrName>style.visibility</p:attrName>
                                        </p:attrNameLst>
                                      </p:cBhvr>
                                      <p:to>
                                        <p:strVal val="visible"/>
                                      </p:to>
                                    </p:set>
                                    <p:animEffect transition="in" filter="fade">
                                      <p:cBhvr>
                                        <p:cTn id="342" dur="500"/>
                                        <p:tgtEl>
                                          <p:spTgt spid="1036"/>
                                        </p:tgtEl>
                                      </p:cBhvr>
                                    </p:animEffect>
                                  </p:childTnLst>
                                </p:cTn>
                              </p:par>
                              <p:par>
                                <p:cTn id="343" presetID="10" presetClass="entr" presetSubtype="0" fill="hold" grpId="0" nodeType="withEffect">
                                  <p:stCondLst>
                                    <p:cond delay="0"/>
                                  </p:stCondLst>
                                  <p:childTnLst>
                                    <p:set>
                                      <p:cBhvr>
                                        <p:cTn id="344" dur="1" fill="hold">
                                          <p:stCondLst>
                                            <p:cond delay="0"/>
                                          </p:stCondLst>
                                        </p:cTn>
                                        <p:tgtEl>
                                          <p:spTgt spid="1037"/>
                                        </p:tgtEl>
                                        <p:attrNameLst>
                                          <p:attrName>style.visibility</p:attrName>
                                        </p:attrNameLst>
                                      </p:cBhvr>
                                      <p:to>
                                        <p:strVal val="visible"/>
                                      </p:to>
                                    </p:set>
                                    <p:animEffect transition="in" filter="fade">
                                      <p:cBhvr>
                                        <p:cTn id="345" dur="500"/>
                                        <p:tgtEl>
                                          <p:spTgt spid="1037"/>
                                        </p:tgtEl>
                                      </p:cBhvr>
                                    </p:animEffect>
                                  </p:childTnLst>
                                </p:cTn>
                              </p:par>
                              <p:par>
                                <p:cTn id="346" presetID="10" presetClass="entr" presetSubtype="0" fill="hold" grpId="0" nodeType="withEffect">
                                  <p:stCondLst>
                                    <p:cond delay="0"/>
                                  </p:stCondLst>
                                  <p:childTnLst>
                                    <p:set>
                                      <p:cBhvr>
                                        <p:cTn id="347" dur="1" fill="hold">
                                          <p:stCondLst>
                                            <p:cond delay="0"/>
                                          </p:stCondLst>
                                        </p:cTn>
                                        <p:tgtEl>
                                          <p:spTgt spid="1916"/>
                                        </p:tgtEl>
                                        <p:attrNameLst>
                                          <p:attrName>style.visibility</p:attrName>
                                        </p:attrNameLst>
                                      </p:cBhvr>
                                      <p:to>
                                        <p:strVal val="visible"/>
                                      </p:to>
                                    </p:set>
                                    <p:animEffect transition="in" filter="fade">
                                      <p:cBhvr>
                                        <p:cTn id="348" dur="500"/>
                                        <p:tgtEl>
                                          <p:spTgt spid="1916"/>
                                        </p:tgtEl>
                                      </p:cBhvr>
                                    </p:animEffect>
                                  </p:childTnLst>
                                </p:cTn>
                              </p:par>
                              <p:par>
                                <p:cTn id="349" presetID="10" presetClass="entr" presetSubtype="0" fill="hold" grpId="0" nodeType="withEffect">
                                  <p:stCondLst>
                                    <p:cond delay="0"/>
                                  </p:stCondLst>
                                  <p:childTnLst>
                                    <p:set>
                                      <p:cBhvr>
                                        <p:cTn id="350" dur="1" fill="hold">
                                          <p:stCondLst>
                                            <p:cond delay="0"/>
                                          </p:stCondLst>
                                        </p:cTn>
                                        <p:tgtEl>
                                          <p:spTgt spid="1813"/>
                                        </p:tgtEl>
                                        <p:attrNameLst>
                                          <p:attrName>style.visibility</p:attrName>
                                        </p:attrNameLst>
                                      </p:cBhvr>
                                      <p:to>
                                        <p:strVal val="visible"/>
                                      </p:to>
                                    </p:set>
                                    <p:animEffect transition="in" filter="fade">
                                      <p:cBhvr>
                                        <p:cTn id="351" dur="500"/>
                                        <p:tgtEl>
                                          <p:spTgt spid="1813"/>
                                        </p:tgtEl>
                                      </p:cBhvr>
                                    </p:animEffect>
                                  </p:childTnLst>
                                </p:cTn>
                              </p:par>
                              <p:par>
                                <p:cTn id="352" presetID="10" presetClass="entr" presetSubtype="0" fill="hold" grpId="0" nodeType="withEffect">
                                  <p:stCondLst>
                                    <p:cond delay="0"/>
                                  </p:stCondLst>
                                  <p:childTnLst>
                                    <p:set>
                                      <p:cBhvr>
                                        <p:cTn id="353" dur="1" fill="hold">
                                          <p:stCondLst>
                                            <p:cond delay="0"/>
                                          </p:stCondLst>
                                        </p:cTn>
                                        <p:tgtEl>
                                          <p:spTgt spid="1814"/>
                                        </p:tgtEl>
                                        <p:attrNameLst>
                                          <p:attrName>style.visibility</p:attrName>
                                        </p:attrNameLst>
                                      </p:cBhvr>
                                      <p:to>
                                        <p:strVal val="visible"/>
                                      </p:to>
                                    </p:set>
                                    <p:animEffect transition="in" filter="fade">
                                      <p:cBhvr>
                                        <p:cTn id="354" dur="500"/>
                                        <p:tgtEl>
                                          <p:spTgt spid="1814"/>
                                        </p:tgtEl>
                                      </p:cBhvr>
                                    </p:animEffect>
                                  </p:childTnLst>
                                </p:cTn>
                              </p:par>
                              <p:par>
                                <p:cTn id="355" presetID="10" presetClass="entr" presetSubtype="0" fill="hold" grpId="0" nodeType="withEffect">
                                  <p:stCondLst>
                                    <p:cond delay="0"/>
                                  </p:stCondLst>
                                  <p:childTnLst>
                                    <p:set>
                                      <p:cBhvr>
                                        <p:cTn id="356" dur="1" fill="hold">
                                          <p:stCondLst>
                                            <p:cond delay="0"/>
                                          </p:stCondLst>
                                        </p:cTn>
                                        <p:tgtEl>
                                          <p:spTgt spid="1815"/>
                                        </p:tgtEl>
                                        <p:attrNameLst>
                                          <p:attrName>style.visibility</p:attrName>
                                        </p:attrNameLst>
                                      </p:cBhvr>
                                      <p:to>
                                        <p:strVal val="visible"/>
                                      </p:to>
                                    </p:set>
                                    <p:animEffect transition="in" filter="fade">
                                      <p:cBhvr>
                                        <p:cTn id="357" dur="500"/>
                                        <p:tgtEl>
                                          <p:spTgt spid="1815"/>
                                        </p:tgtEl>
                                      </p:cBhvr>
                                    </p:animEffect>
                                  </p:childTnLst>
                                </p:cTn>
                              </p:par>
                              <p:par>
                                <p:cTn id="358" presetID="10" presetClass="entr" presetSubtype="0" fill="hold" grpId="0" nodeType="withEffect">
                                  <p:stCondLst>
                                    <p:cond delay="0"/>
                                  </p:stCondLst>
                                  <p:childTnLst>
                                    <p:set>
                                      <p:cBhvr>
                                        <p:cTn id="359" dur="1" fill="hold">
                                          <p:stCondLst>
                                            <p:cond delay="0"/>
                                          </p:stCondLst>
                                        </p:cTn>
                                        <p:tgtEl>
                                          <p:spTgt spid="1816"/>
                                        </p:tgtEl>
                                        <p:attrNameLst>
                                          <p:attrName>style.visibility</p:attrName>
                                        </p:attrNameLst>
                                      </p:cBhvr>
                                      <p:to>
                                        <p:strVal val="visible"/>
                                      </p:to>
                                    </p:set>
                                    <p:animEffect transition="in" filter="fade">
                                      <p:cBhvr>
                                        <p:cTn id="360" dur="500"/>
                                        <p:tgtEl>
                                          <p:spTgt spid="1816"/>
                                        </p:tgtEl>
                                      </p:cBhvr>
                                    </p:animEffect>
                                  </p:childTnLst>
                                </p:cTn>
                              </p:par>
                            </p:childTnLst>
                          </p:cTn>
                        </p:par>
                      </p:childTnLst>
                    </p:cTn>
                  </p:par>
                </p:childTnLst>
              </p:cTn>
              <p:nextCondLst>
                <p:cond evt="onClick" delay="0">
                  <p:tgtEl>
                    <p:spTgt spid="1450"/>
                  </p:tgtEl>
                </p:cond>
              </p:nextCondLst>
            </p:seq>
          </p:childTnLst>
        </p:cTn>
      </p:par>
    </p:tnLst>
    <p:bldLst>
      <p:bldP spid="1463" grpId="0"/>
      <p:bldP spid="1464" grpId="0"/>
      <p:bldP spid="1465" grpId="0"/>
      <p:bldP spid="1466" grpId="0"/>
      <p:bldP spid="1524" grpId="0"/>
      <p:bldP spid="1533" grpId="0"/>
      <p:bldP spid="1534" grpId="0"/>
      <p:bldP spid="1535" grpId="0"/>
      <p:bldP spid="1536" grpId="0"/>
      <p:bldP spid="1537" grpId="0"/>
      <p:bldP spid="1538" grpId="0"/>
      <p:bldP spid="1539" grpId="0"/>
      <p:bldP spid="1540" grpId="0"/>
      <p:bldP spid="1541" grpId="0"/>
      <p:bldP spid="1542" grpId="0"/>
      <p:bldP spid="1543" grpId="0"/>
      <p:bldP spid="1544" grpId="0"/>
      <p:bldP spid="1685" grpId="0"/>
      <p:bldP spid="1686" grpId="0"/>
      <p:bldP spid="1687" grpId="0"/>
      <p:bldP spid="1709" grpId="0"/>
      <p:bldP spid="1710" grpId="0"/>
      <p:bldP spid="1711" grpId="0"/>
      <p:bldP spid="1712" grpId="0"/>
      <p:bldP spid="1715" grpId="0"/>
      <p:bldP spid="1716" grpId="0"/>
      <p:bldP spid="1722" grpId="0"/>
      <p:bldP spid="1723" grpId="0"/>
      <p:bldP spid="1724" grpId="0"/>
      <p:bldP spid="1725" grpId="0"/>
      <p:bldP spid="1726" grpId="0"/>
      <p:bldP spid="1727" grpId="0"/>
      <p:bldP spid="1728" grpId="0"/>
      <p:bldP spid="1735" grpId="0"/>
      <p:bldP spid="1736" grpId="0"/>
      <p:bldP spid="1737" grpId="0"/>
      <p:bldP spid="1750" grpId="0"/>
      <p:bldP spid="1751" grpId="0"/>
      <p:bldP spid="1752" grpId="0"/>
      <p:bldP spid="1753" grpId="0"/>
      <p:bldP spid="1764" grpId="0"/>
      <p:bldP spid="1765" grpId="0"/>
      <p:bldP spid="1766" grpId="0"/>
      <p:bldP spid="1767" grpId="0"/>
      <p:bldP spid="1774" grpId="0"/>
      <p:bldP spid="1777" grpId="0"/>
      <p:bldP spid="1778" grpId="0"/>
      <p:bldP spid="1779" grpId="0"/>
      <p:bldP spid="1780" grpId="0"/>
      <p:bldP spid="1787" grpId="0"/>
      <p:bldP spid="1788" grpId="0"/>
      <p:bldP spid="1789" grpId="0"/>
      <p:bldP spid="1790" grpId="0"/>
      <p:bldP spid="1791" grpId="0"/>
      <p:bldP spid="1800" grpId="0"/>
      <p:bldP spid="1801" grpId="0"/>
      <p:bldP spid="1802" grpId="0"/>
      <p:bldP spid="1804" grpId="0"/>
      <p:bldP spid="1805" grpId="0"/>
      <p:bldP spid="1813" grpId="0"/>
      <p:bldP spid="1814" grpId="0"/>
      <p:bldP spid="1815" grpId="0"/>
      <p:bldP spid="1816" grpId="0"/>
      <p:bldP spid="1829" grpId="0"/>
      <p:bldP spid="1830" grpId="0"/>
      <p:bldP spid="1831" grpId="0"/>
      <p:bldP spid="1832" grpId="0"/>
      <p:bldP spid="14" grpId="0"/>
      <p:bldP spid="15" grpId="0"/>
      <p:bldP spid="27" grpId="0"/>
      <p:bldP spid="28" grpId="0"/>
      <p:bldP spid="35" grpId="0"/>
      <p:bldP spid="36" grpId="0"/>
      <p:bldP spid="25" grpId="0"/>
      <p:bldP spid="29" grpId="0"/>
      <p:bldP spid="41" grpId="0"/>
      <p:bldP spid="1873" grpId="0"/>
      <p:bldP spid="1874" grpId="0"/>
      <p:bldP spid="1875" grpId="0"/>
      <p:bldP spid="1879" grpId="0"/>
      <p:bldP spid="1880" grpId="0"/>
      <p:bldP spid="1881" grpId="0"/>
      <p:bldP spid="1883" grpId="0"/>
      <p:bldP spid="1896" grpId="0"/>
      <p:bldP spid="1897" grpId="0"/>
      <p:bldP spid="1900" grpId="0"/>
      <p:bldP spid="1901" grpId="0"/>
      <p:bldP spid="1864" grpId="0"/>
      <p:bldP spid="1865" grpId="0"/>
      <p:bldP spid="1870" grpId="0"/>
      <p:bldP spid="1916" grpId="0"/>
      <p:bldP spid="1032" grpId="0"/>
      <p:bldP spid="1036" grpId="0"/>
      <p:bldP spid="1037" grpId="0"/>
      <p:bldP spid="39" grpId="0"/>
      <p:bldP spid="48" grpId="0"/>
      <p:bldP spid="54" grpId="0"/>
      <p:bldP spid="61" grpId="0"/>
      <p:bldP spid="62" grpId="0"/>
      <p:bldP spid="63" grpId="0"/>
      <p:bldP spid="1872" grpId="0"/>
      <p:bldP spid="1045" grpId="0"/>
      <p:bldP spid="104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93371" y="1669143"/>
            <a:ext cx="9129486" cy="79036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61477" y="1877251"/>
            <a:ext cx="9195296" cy="461665"/>
          </a:xfrm>
          <a:prstGeom prst="rect">
            <a:avLst/>
          </a:prstGeom>
          <a:noFill/>
        </p:spPr>
        <p:txBody>
          <a:bodyPr wrap="square" rtlCol="0">
            <a:spAutoFit/>
          </a:bodyPr>
          <a:lstStyle/>
          <a:p>
            <a:pPr algn="ctr"/>
            <a:r>
              <a:rPr lang="vi-VN" sz="2400" b="1">
                <a:effectLst/>
                <a:latin typeface="Times New Roman" panose="02020603050405020304" pitchFamily="18" charset="0"/>
                <a:ea typeface="Calibri" panose="020F0502020204030204" pitchFamily="34" charset="0"/>
              </a:rPr>
              <a:t>V</a:t>
            </a:r>
            <a:r>
              <a:rPr lang="en-GB" sz="2400" b="1">
                <a:effectLst/>
                <a:latin typeface="Times New Roman" panose="02020603050405020304" pitchFamily="18" charset="0"/>
                <a:ea typeface="Calibri" panose="020F0502020204030204" pitchFamily="34" charset="0"/>
              </a:rPr>
              <a:t>ùng biển có chiều rộng 12 hải lí tính từ đường cơ sở ra phía biển.</a:t>
            </a:r>
            <a:endParaRPr lang="vi-VN" sz="60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174614" y="2603721"/>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7265356" y="32375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8067917" y="324105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238350" y="3242556"/>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6462795" y="32375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7326957" y="32991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8125864" y="329864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309003" y="330415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L</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6526491" y="32991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4841969" y="323791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5655632" y="324156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4048763" y="323756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4903570" y="329950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5713579" y="32991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4112459" y="329915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Ã</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569063" y="1068350"/>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1</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2" name="Picture 11" descr="A blue and white alarm clock with bells&#10;&#10;Description automatically generated">
            <a:extLst>
              <a:ext uri="{FF2B5EF4-FFF2-40B4-BE49-F238E27FC236}">
                <a16:creationId xmlns:a16="http://schemas.microsoft.com/office/drawing/2014/main" id="{A4994E53-D0D1-F141-081F-14E1B333B792}"/>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70891" y="1920205"/>
            <a:ext cx="1301009" cy="1031659"/>
          </a:xfrm>
          <a:prstGeom prst="rect">
            <a:avLst/>
          </a:prstGeom>
        </p:spPr>
      </p:pic>
      <p:sp>
        <p:nvSpPr>
          <p:cNvPr id="13" name="Oval 12">
            <a:extLst>
              <a:ext uri="{FF2B5EF4-FFF2-40B4-BE49-F238E27FC236}">
                <a16:creationId xmlns:a16="http://schemas.microsoft.com/office/drawing/2014/main" id="{6798A0A7-425A-64DD-963F-DF67327B983F}"/>
              </a:ext>
            </a:extLst>
          </p:cNvPr>
          <p:cNvSpPr/>
          <p:nvPr/>
        </p:nvSpPr>
        <p:spPr>
          <a:xfrm>
            <a:off x="108214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4" name="Oval 13">
            <a:extLst>
              <a:ext uri="{FF2B5EF4-FFF2-40B4-BE49-F238E27FC236}">
                <a16:creationId xmlns:a16="http://schemas.microsoft.com/office/drawing/2014/main" id="{0493C511-6F48-3201-A4C4-F5153CC0410E}"/>
              </a:ext>
            </a:extLst>
          </p:cNvPr>
          <p:cNvSpPr/>
          <p:nvPr/>
        </p:nvSpPr>
        <p:spPr>
          <a:xfrm>
            <a:off x="108214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5" name="Oval 14">
            <a:extLst>
              <a:ext uri="{FF2B5EF4-FFF2-40B4-BE49-F238E27FC236}">
                <a16:creationId xmlns:a16="http://schemas.microsoft.com/office/drawing/2014/main" id="{115B8DB7-FEC1-33D6-16F0-ED17DC4579E4}"/>
              </a:ext>
            </a:extLst>
          </p:cNvPr>
          <p:cNvSpPr/>
          <p:nvPr/>
        </p:nvSpPr>
        <p:spPr>
          <a:xfrm>
            <a:off x="108214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6" name="Oval 15">
            <a:extLst>
              <a:ext uri="{FF2B5EF4-FFF2-40B4-BE49-F238E27FC236}">
                <a16:creationId xmlns:a16="http://schemas.microsoft.com/office/drawing/2014/main" id="{225AF53A-C850-2763-619D-E1D107EECB0D}"/>
              </a:ext>
            </a:extLst>
          </p:cNvPr>
          <p:cNvSpPr/>
          <p:nvPr/>
        </p:nvSpPr>
        <p:spPr>
          <a:xfrm>
            <a:off x="108214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7" name="Oval 16">
            <a:extLst>
              <a:ext uri="{FF2B5EF4-FFF2-40B4-BE49-F238E27FC236}">
                <a16:creationId xmlns:a16="http://schemas.microsoft.com/office/drawing/2014/main" id="{7A129724-776A-A176-D01B-8C240584E2FF}"/>
              </a:ext>
            </a:extLst>
          </p:cNvPr>
          <p:cNvSpPr/>
          <p:nvPr/>
        </p:nvSpPr>
        <p:spPr>
          <a:xfrm>
            <a:off x="108214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8" name="Oval 17">
            <a:extLst>
              <a:ext uri="{FF2B5EF4-FFF2-40B4-BE49-F238E27FC236}">
                <a16:creationId xmlns:a16="http://schemas.microsoft.com/office/drawing/2014/main" id="{D9529BD1-71F3-9019-BD79-C938D26567AC}"/>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9" name="Oval 18">
            <a:extLst>
              <a:ext uri="{FF2B5EF4-FFF2-40B4-BE49-F238E27FC236}">
                <a16:creationId xmlns:a16="http://schemas.microsoft.com/office/drawing/2014/main" id="{308D55A5-2AA1-6C0F-2048-E506B0779668}"/>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0" name="Oval 19">
            <a:extLst>
              <a:ext uri="{FF2B5EF4-FFF2-40B4-BE49-F238E27FC236}">
                <a16:creationId xmlns:a16="http://schemas.microsoft.com/office/drawing/2014/main" id="{534CDA5B-EED2-04E9-FDEF-792E52958FFB}"/>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1" name="Oval 20">
            <a:extLst>
              <a:ext uri="{FF2B5EF4-FFF2-40B4-BE49-F238E27FC236}">
                <a16:creationId xmlns:a16="http://schemas.microsoft.com/office/drawing/2014/main" id="{EE8BBAC2-423D-5CBB-6D3B-01C18C81AB2B}"/>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2" name="Oval 21">
            <a:extLst>
              <a:ext uri="{FF2B5EF4-FFF2-40B4-BE49-F238E27FC236}">
                <a16:creationId xmlns:a16="http://schemas.microsoft.com/office/drawing/2014/main" id="{6713309A-FAFA-C639-AD2F-695F453A7F6E}"/>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3" name="Oval 22">
            <a:extLst>
              <a:ext uri="{FF2B5EF4-FFF2-40B4-BE49-F238E27FC236}">
                <a16:creationId xmlns:a16="http://schemas.microsoft.com/office/drawing/2014/main" id="{DB65922C-B4BD-2D80-2D6D-96D1FDD1CFE3}"/>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4" name="Oval 23">
            <a:extLst>
              <a:ext uri="{FF2B5EF4-FFF2-40B4-BE49-F238E27FC236}">
                <a16:creationId xmlns:a16="http://schemas.microsoft.com/office/drawing/2014/main" id="{189C62B1-3789-3AF6-619A-62D3BE11DAB2}"/>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5" name="Oval 24">
            <a:extLst>
              <a:ext uri="{FF2B5EF4-FFF2-40B4-BE49-F238E27FC236}">
                <a16:creationId xmlns:a16="http://schemas.microsoft.com/office/drawing/2014/main" id="{4A576083-5A28-7470-4BE3-01945B072EF7}"/>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6" name="Oval 25">
            <a:extLst>
              <a:ext uri="{FF2B5EF4-FFF2-40B4-BE49-F238E27FC236}">
                <a16:creationId xmlns:a16="http://schemas.microsoft.com/office/drawing/2014/main" id="{F0BF2FDB-30D6-2FA4-F1C0-9AF9FA3AEB1C}"/>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27" name="Oval 26">
            <a:extLst>
              <a:ext uri="{FF2B5EF4-FFF2-40B4-BE49-F238E27FC236}">
                <a16:creationId xmlns:a16="http://schemas.microsoft.com/office/drawing/2014/main" id="{DC8FA6F8-F385-4F53-E06B-CBE1FAED2BEA}"/>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28" name="Oval 27">
            <a:extLst>
              <a:ext uri="{FF2B5EF4-FFF2-40B4-BE49-F238E27FC236}">
                <a16:creationId xmlns:a16="http://schemas.microsoft.com/office/drawing/2014/main" id="{FCB66A59-4D07-73AB-A076-FB8F7BCA2CBA}"/>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29" name="Arrow: Left 28">
            <a:hlinkClick r:id="rId11" action="ppaction://hlinksldjump"/>
            <a:extLst>
              <a:ext uri="{FF2B5EF4-FFF2-40B4-BE49-F238E27FC236}">
                <a16:creationId xmlns:a16="http://schemas.microsoft.com/office/drawing/2014/main" id="{694E0DD3-2EDD-B7CB-665E-E43F97BE13FC}"/>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0" name="TextBox 29">
            <a:extLst>
              <a:ext uri="{FF2B5EF4-FFF2-40B4-BE49-F238E27FC236}">
                <a16:creationId xmlns:a16="http://schemas.microsoft.com/office/drawing/2014/main" id="{32899EA7-69A7-B732-F6E3-68293AC15E21}"/>
              </a:ext>
            </a:extLst>
          </p:cNvPr>
          <p:cNvSpPr txBox="1"/>
          <p:nvPr/>
        </p:nvSpPr>
        <p:spPr>
          <a:xfrm>
            <a:off x="1083148" y="4122301"/>
            <a:ext cx="10162890" cy="1200329"/>
          </a:xfrm>
          <a:prstGeom prst="rect">
            <a:avLst/>
          </a:prstGeom>
          <a:noFill/>
          <a:ln>
            <a:solidFill>
              <a:srgbClr val="00B050"/>
            </a:solidFill>
          </a:ln>
        </p:spPr>
        <p:txBody>
          <a:bodyPr wrap="square">
            <a:spAutoFit/>
          </a:bodyPr>
          <a:lstStyle/>
          <a:p>
            <a:pPr algn="just"/>
            <a:r>
              <a:rPr lang="vi-VN" sz="2400">
                <a:solidFill>
                  <a:srgbClr val="00B050"/>
                </a:solidFill>
              </a:rPr>
              <a:t>Mục </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Vùng tiếp giáp </a:t>
            </a:r>
            <a:r>
              <a:rPr lang="en-GB" sz="2400">
                <a:solidFill>
                  <a:srgbClr val="FF0000"/>
                </a:solidFill>
                <a:latin typeface="Arial" panose="020B0604020202020204" pitchFamily="34" charset="0"/>
                <a:cs typeface="Arial" panose="020B0604020202020204" pitchFamily="34" charset="0"/>
              </a:rPr>
              <a:t>lãnh hải </a:t>
            </a:r>
            <a:r>
              <a:rPr lang="en-GB" sz="2400">
                <a:latin typeface="Arial" panose="020B0604020202020204" pitchFamily="34" charset="0"/>
                <a:cs typeface="Arial" panose="020B0604020202020204" pitchFamily="34" charset="0"/>
              </a:rPr>
              <a:t>là vùng biển tiếp liền và nằm ngoài </a:t>
            </a:r>
            <a:r>
              <a:rPr lang="en-GB" sz="2400">
                <a:solidFill>
                  <a:srgbClr val="FF0000"/>
                </a:solidFill>
                <a:latin typeface="Arial" panose="020B0604020202020204" pitchFamily="34" charset="0"/>
                <a:cs typeface="Arial" panose="020B0604020202020204" pitchFamily="34" charset="0"/>
              </a:rPr>
              <a:t>lãnh hải </a:t>
            </a:r>
            <a:r>
              <a:rPr lang="en-GB" sz="2400">
                <a:latin typeface="Arial" panose="020B0604020202020204" pitchFamily="34" charset="0"/>
                <a:cs typeface="Arial" panose="020B0604020202020204" pitchFamily="34" charset="0"/>
              </a:rPr>
              <a:t>Việt Nam, có chiều rộng 12 hải lí tính từ ranh giới ngoài của </a:t>
            </a:r>
            <a:r>
              <a:rPr lang="en-GB" sz="2400">
                <a:solidFill>
                  <a:srgbClr val="FF0000"/>
                </a:solidFill>
                <a:latin typeface="Arial" panose="020B0604020202020204" pitchFamily="34" charset="0"/>
                <a:cs typeface="Arial" panose="020B0604020202020204" pitchFamily="34" charset="0"/>
              </a:rPr>
              <a:t>lãnh hải</a:t>
            </a:r>
            <a:r>
              <a:rPr lang="en-GB" sz="2400">
                <a:cs typeface="Arial" panose="020B0604020202020204" pitchFamily="34" charset="0"/>
              </a:rPr>
              <a:t>.</a:t>
            </a:r>
            <a:r>
              <a:rPr lang="vi-VN" sz="2400"/>
              <a:t>”</a:t>
            </a:r>
            <a:endParaRPr lang="en-US" sz="2400" dirty="0">
              <a:cs typeface="Arial" panose="020B0604020202020204" pitchFamily="34" charset="0"/>
            </a:endParaRPr>
          </a:p>
        </p:txBody>
      </p:sp>
      <p:pic>
        <p:nvPicPr>
          <p:cNvPr id="33" name="Picture 32" descr="A colorful kite with a black background&#10;&#10;Description automatically generated">
            <a:extLst>
              <a:ext uri="{FF2B5EF4-FFF2-40B4-BE49-F238E27FC236}">
                <a16:creationId xmlns:a16="http://schemas.microsoft.com/office/drawing/2014/main" id="{A04DDA48-BC45-9119-5A31-9FFF8AE42C3C}"/>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34" name="Group 33">
            <a:extLst>
              <a:ext uri="{FF2B5EF4-FFF2-40B4-BE49-F238E27FC236}">
                <a16:creationId xmlns:a16="http://schemas.microsoft.com/office/drawing/2014/main" id="{30392DCC-6630-D468-F748-0AE63DC4A8D2}"/>
              </a:ext>
            </a:extLst>
          </p:cNvPr>
          <p:cNvGrpSpPr>
            <a:grpSpLocks/>
          </p:cNvGrpSpPr>
          <p:nvPr/>
        </p:nvGrpSpPr>
        <p:grpSpPr bwMode="auto">
          <a:xfrm>
            <a:off x="10929567" y="755406"/>
            <a:ext cx="625171" cy="612210"/>
            <a:chOff x="0" y="0"/>
            <a:chExt cx="666" cy="559"/>
          </a:xfrm>
        </p:grpSpPr>
        <p:sp>
          <p:nvSpPr>
            <p:cNvPr id="35" name="Freeform 34">
              <a:extLst>
                <a:ext uri="{FF2B5EF4-FFF2-40B4-BE49-F238E27FC236}">
                  <a16:creationId xmlns:a16="http://schemas.microsoft.com/office/drawing/2014/main" id="{40F990C6-283F-BAC6-EFB5-F07F86655B3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0902892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2"/>
                                        </p:tgtEl>
                                        <p:attrNameLst>
                                          <p:attrName>style.visibility</p:attrName>
                                        </p:attrNameLst>
                                      </p:cBhvr>
                                      <p:to>
                                        <p:strVal val="visible"/>
                                      </p:to>
                                    </p:set>
                                    <p:animEffect transition="in" filter="fade">
                                      <p:cBhvr>
                                        <p:cTn id="13" dur="500"/>
                                        <p:tgtEl>
                                          <p:spTgt spid="103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fade">
                                      <p:cBhvr>
                                        <p:cTn id="16" dur="500"/>
                                        <p:tgtEl>
                                          <p:spTgt spid="6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500"/>
                                        <p:tgtEl>
                                          <p:spTgt spid="30"/>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1"/>
                </p:tgtEl>
              </p:cMediaNode>
            </p:audio>
            <p:seq concurrent="1" nextAc="seek">
              <p:cTn id="33" restart="whenNotActive" fill="hold" evtFilter="cancelBubble" nodeType="interactiveSeq">
                <p:stCondLst>
                  <p:cond evt="onClick" delay="0">
                    <p:tgtEl>
                      <p:spTgt spid="13"/>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15"/>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3"/>
                  </p:tgtEl>
                </p:cond>
              </p:nextCondLst>
            </p:seq>
          </p:childTnLst>
        </p:cTn>
      </p:par>
    </p:tnLst>
    <p:bldLst>
      <p:bldP spid="55" grpId="0" animBg="1"/>
      <p:bldP spid="56" grpId="0" animBg="1"/>
      <p:bldP spid="58" grpId="0" animBg="1"/>
      <p:bldP spid="60" grpId="0" animBg="1"/>
      <p:bldP spid="1031" grpId="0" animBg="1"/>
      <p:bldP spid="1032" grpId="0" animBg="1"/>
      <p:bldP spid="103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30"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93371" y="1669143"/>
            <a:ext cx="9129486" cy="80762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61477" y="1842749"/>
            <a:ext cx="9195296" cy="461665"/>
          </a:xfrm>
          <a:prstGeom prst="rect">
            <a:avLst/>
          </a:prstGeom>
          <a:noFill/>
        </p:spPr>
        <p:txBody>
          <a:bodyPr wrap="square" rtlCol="0">
            <a:spAutoFit/>
          </a:bodyP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Q</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uyền làm chủ của một nước trong các vấn đề đối nội và đối ngoại.</a:t>
            </a:r>
            <a:endParaRPr lang="vi-VN" sz="72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77644" y="2624870"/>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975239" y="32629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7777800" y="326693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160175" y="326793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8596875" y="32629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360645" y="32629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7036840" y="332453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Y</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7835747" y="332453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Ề</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6230828" y="3329528"/>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U</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8667876" y="332453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5424341" y="332453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Q</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3739819" y="326328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4553482" y="326693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2946613" y="32629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3801420" y="332488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611429" y="332453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Ủ</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3010309" y="332453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672092" y="106172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2</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40FEFF87-9281-ABC0-FBB3-6594AEB9C2B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83591" y="1844005"/>
            <a:ext cx="1301009" cy="1031659"/>
          </a:xfrm>
          <a:prstGeom prst="rect">
            <a:avLst/>
          </a:prstGeom>
        </p:spPr>
      </p:pic>
      <p:sp>
        <p:nvSpPr>
          <p:cNvPr id="17" name="Oval 16">
            <a:extLst>
              <a:ext uri="{FF2B5EF4-FFF2-40B4-BE49-F238E27FC236}">
                <a16:creationId xmlns:a16="http://schemas.microsoft.com/office/drawing/2014/main" id="{F7BAC6EB-ACE0-0B49-FC00-017C3EDC0089}"/>
              </a:ext>
            </a:extLst>
          </p:cNvPr>
          <p:cNvSpPr/>
          <p:nvPr/>
        </p:nvSpPr>
        <p:spPr>
          <a:xfrm>
            <a:off x="108341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3FB7BBD4-EB63-08C9-C15B-9D21E9E624AD}"/>
              </a:ext>
            </a:extLst>
          </p:cNvPr>
          <p:cNvSpPr/>
          <p:nvPr/>
        </p:nvSpPr>
        <p:spPr>
          <a:xfrm>
            <a:off x="108341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04CDB18C-9EDB-EDDE-0F51-C346DD6A12D1}"/>
              </a:ext>
            </a:extLst>
          </p:cNvPr>
          <p:cNvSpPr/>
          <p:nvPr/>
        </p:nvSpPr>
        <p:spPr>
          <a:xfrm>
            <a:off x="108341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4AE2C1AA-81D7-138A-6914-AFF939558923}"/>
              </a:ext>
            </a:extLst>
          </p:cNvPr>
          <p:cNvSpPr/>
          <p:nvPr/>
        </p:nvSpPr>
        <p:spPr>
          <a:xfrm>
            <a:off x="108341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9EC04B81-543D-7519-6E02-9725D67D8524}"/>
              </a:ext>
            </a:extLst>
          </p:cNvPr>
          <p:cNvSpPr/>
          <p:nvPr/>
        </p:nvSpPr>
        <p:spPr>
          <a:xfrm>
            <a:off x="108341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6EC59C4D-47FF-FE57-ADDD-4CAC4670E78E}"/>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84D51E0A-13C7-BB43-6055-74B5EF880967}"/>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4F7D243-EC47-7F05-9BC3-C825237871CD}"/>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C368E342-61E9-ABE2-B331-6B790B8E0F0E}"/>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BB126485-B644-5707-D327-6B793DA1A706}"/>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13B16559-8929-544C-549A-57202877763C}"/>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6CDEC64A-215B-9852-4FAB-00E277816BB3}"/>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EC07ADE9-F6A5-9D73-1E7F-421C581C5E7F}"/>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9296D28B-B464-029F-0037-94D745219925}"/>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CA09754-2E60-60BB-46D4-3AC366BA867D}"/>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0670B1C5-B5E1-F84B-8E7C-B63583000D52}"/>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9FAA6CDA-6579-CC69-D4BA-5E9A87445B16}"/>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F570EE7B-4EAC-EFC1-E220-C0673A4AB741}"/>
              </a:ext>
            </a:extLst>
          </p:cNvPr>
          <p:cNvSpPr txBox="1"/>
          <p:nvPr/>
        </p:nvSpPr>
        <p:spPr>
          <a:xfrm>
            <a:off x="1048645" y="4113673"/>
            <a:ext cx="10162890" cy="1200329"/>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Vùng biển Việt Nam bao gồm nội thuỷ, lãnh hải, vùng tiếp giáp lãnh hải, vùng đặc quyền kinh tế và thềm lục địa thuộc </a:t>
            </a:r>
            <a:r>
              <a:rPr lang="en-GB" sz="2400">
                <a:solidFill>
                  <a:srgbClr val="FF0000"/>
                </a:solidFill>
                <a:latin typeface="Arial" panose="020B0604020202020204" pitchFamily="34" charset="0"/>
                <a:cs typeface="Arial" panose="020B0604020202020204" pitchFamily="34" charset="0"/>
              </a:rPr>
              <a:t>chủ quyền</a:t>
            </a:r>
            <a:r>
              <a:rPr lang="en-GB" sz="2400">
                <a:latin typeface="Arial" panose="020B0604020202020204" pitchFamily="34" charset="0"/>
                <a:cs typeface="Arial" panose="020B0604020202020204" pitchFamily="34" charset="0"/>
              </a:rPr>
              <a:t>, quyền </a:t>
            </a:r>
            <a:r>
              <a:rPr lang="en-GB" sz="2400">
                <a:solidFill>
                  <a:srgbClr val="FF0000"/>
                </a:solidFill>
                <a:latin typeface="Arial" panose="020B0604020202020204" pitchFamily="34" charset="0"/>
                <a:cs typeface="Arial" panose="020B0604020202020204" pitchFamily="34" charset="0"/>
              </a:rPr>
              <a:t>chủ quyền </a:t>
            </a:r>
            <a:r>
              <a:rPr lang="en-GB" sz="2400">
                <a:latin typeface="Arial" panose="020B0604020202020204" pitchFamily="34" charset="0"/>
                <a:cs typeface="Arial" panose="020B0604020202020204" pitchFamily="34" charset="0"/>
              </a:rPr>
              <a:t>và quyền tài phán quốc gia của Việt Nam,</a:t>
            </a:r>
            <a:r>
              <a:rPr lang="vi-VN" sz="2400">
                <a:latin typeface="Arial" panose="020B0604020202020204" pitchFamily="34" charset="0"/>
                <a:cs typeface="Arial" panose="020B0604020202020204" pitchFamily="34" charset="0"/>
              </a:rPr>
              <a:t>...</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F735A02D-D9AE-7141-0D9C-BAAA05624163}"/>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11" name="Group 10">
            <a:extLst>
              <a:ext uri="{FF2B5EF4-FFF2-40B4-BE49-F238E27FC236}">
                <a16:creationId xmlns:a16="http://schemas.microsoft.com/office/drawing/2014/main" id="{9D72B576-EDC7-824A-B891-09AF2453D254}"/>
              </a:ext>
            </a:extLst>
          </p:cNvPr>
          <p:cNvGrpSpPr>
            <a:grpSpLocks/>
          </p:cNvGrpSpPr>
          <p:nvPr/>
        </p:nvGrpSpPr>
        <p:grpSpPr bwMode="auto">
          <a:xfrm>
            <a:off x="10929567" y="755406"/>
            <a:ext cx="625171" cy="612210"/>
            <a:chOff x="0" y="0"/>
            <a:chExt cx="666" cy="559"/>
          </a:xfrm>
        </p:grpSpPr>
        <p:sp>
          <p:nvSpPr>
            <p:cNvPr id="12" name="Freeform 11">
              <a:extLst>
                <a:ext uri="{FF2B5EF4-FFF2-40B4-BE49-F238E27FC236}">
                  <a16:creationId xmlns:a16="http://schemas.microsoft.com/office/drawing/2014/main" id="{904AB8A0-3567-C2A0-C790-9F6FCC4B398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5659654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2"/>
                                        </p:tgtEl>
                                        <p:attrNameLst>
                                          <p:attrName>style.visibility</p:attrName>
                                        </p:attrNameLst>
                                      </p:cBhvr>
                                      <p:to>
                                        <p:strVal val="visible"/>
                                      </p:to>
                                    </p:set>
                                    <p:animEffect transition="in" filter="fade">
                                      <p:cBhvr>
                                        <p:cTn id="13" dur="500"/>
                                        <p:tgtEl>
                                          <p:spTgt spid="103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fade">
                                      <p:cBhvr>
                                        <p:cTn id="16" dur="500"/>
                                        <p:tgtEl>
                                          <p:spTgt spid="6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5"/>
                </p:tgtEl>
              </p:cMediaNode>
            </p:audio>
            <p:seq concurrent="1" nextAc="seek">
              <p:cTn id="36" restart="whenNotActive" fill="hold" evtFilter="cancelBubble" nodeType="interactiveSeq">
                <p:stCondLst>
                  <p:cond evt="onClick" delay="0">
                    <p:tgtEl>
                      <p:spTgt spid="17"/>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60" grpId="0" animBg="1"/>
      <p:bldP spid="1031" grpId="0" animBg="1"/>
      <p:bldP spid="1032" grpId="0" animBg="1"/>
      <p:bldP spid="103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166873A-6BD0-2B72-9AF3-50BC224C5F8A}"/>
              </a:ext>
            </a:extLst>
          </p:cNvPr>
          <p:cNvGrpSpPr>
            <a:grpSpLocks/>
          </p:cNvGrpSpPr>
          <p:nvPr/>
        </p:nvGrpSpPr>
        <p:grpSpPr bwMode="auto">
          <a:xfrm>
            <a:off x="-68955" y="35276"/>
            <a:ext cx="12260954" cy="6787448"/>
            <a:chOff x="146" y="5517"/>
            <a:chExt cx="14225" cy="10801"/>
          </a:xfrm>
        </p:grpSpPr>
        <p:sp>
          <p:nvSpPr>
            <p:cNvPr id="5" name="Line 3">
              <a:extLst>
                <a:ext uri="{FF2B5EF4-FFF2-40B4-BE49-F238E27FC236}">
                  <a16:creationId xmlns:a16="http://schemas.microsoft.com/office/drawing/2014/main" id="{A0FE4067-B38A-4CBD-7460-7AAF76BF3F73}"/>
                </a:ext>
              </a:extLst>
            </p:cNvPr>
            <p:cNvSpPr>
              <a:spLocks noChangeShapeType="1"/>
            </p:cNvSpPr>
            <p:nvPr/>
          </p:nvSpPr>
          <p:spPr bwMode="auto">
            <a:xfrm>
              <a:off x="10772" y="15979"/>
              <a:ext cx="0" cy="0"/>
            </a:xfrm>
            <a:prstGeom prst="line">
              <a:avLst/>
            </a:prstGeom>
            <a:noFill/>
            <a:ln w="3175">
              <a:solidFill>
                <a:srgbClr val="231F2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Rectangle 4">
              <a:extLst>
                <a:ext uri="{FF2B5EF4-FFF2-40B4-BE49-F238E27FC236}">
                  <a16:creationId xmlns:a16="http://schemas.microsoft.com/office/drawing/2014/main" id="{6762EA4D-2D18-FA39-4A88-A681957467F0}"/>
                </a:ext>
              </a:extLst>
            </p:cNvPr>
            <p:cNvSpPr>
              <a:spLocks noChangeArrowheads="1"/>
            </p:cNvSpPr>
            <p:nvPr/>
          </p:nvSpPr>
          <p:spPr bwMode="auto">
            <a:xfrm>
              <a:off x="9521" y="15950"/>
              <a:ext cx="1250" cy="56"/>
            </a:xfrm>
            <a:prstGeom prst="rect">
              <a:avLst/>
            </a:prstGeom>
            <a:solidFill>
              <a:srgbClr val="E239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029" name="Picture 5">
              <a:extLst>
                <a:ext uri="{FF2B5EF4-FFF2-40B4-BE49-F238E27FC236}">
                  <a16:creationId xmlns:a16="http://schemas.microsoft.com/office/drawing/2014/main" id="{5BB83D88-2194-BA0A-7F1D-8D0559A9EF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 y="5517"/>
              <a:ext cx="14145" cy="10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a:extLst>
                <a:ext uri="{FF2B5EF4-FFF2-40B4-BE49-F238E27FC236}">
                  <a16:creationId xmlns:a16="http://schemas.microsoft.com/office/drawing/2014/main" id="{1A0478BA-94EB-A5C8-120E-FE9D8C648AB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6" y="8796"/>
              <a:ext cx="5103" cy="7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image4.png">
            <a:extLst>
              <a:ext uri="{FF2B5EF4-FFF2-40B4-BE49-F238E27FC236}">
                <a16:creationId xmlns:a16="http://schemas.microsoft.com/office/drawing/2014/main" id="{BFB4B226-B4C6-EA15-D065-B04AD89DBCD5}"/>
              </a:ext>
            </a:extLst>
          </p:cNvPr>
          <p:cNvPicPr>
            <a:picLocks noChangeAspect="1"/>
          </p:cNvPicPr>
          <p:nvPr/>
        </p:nvPicPr>
        <p:blipFill>
          <a:blip r:embed="rId5" cstate="print"/>
          <a:stretch>
            <a:fillRect/>
          </a:stretch>
        </p:blipFill>
        <p:spPr>
          <a:xfrm>
            <a:off x="-69187" y="101890"/>
            <a:ext cx="742683" cy="744563"/>
          </a:xfrm>
          <a:prstGeom prst="rect">
            <a:avLst/>
          </a:prstGeom>
        </p:spPr>
      </p:pic>
      <p:sp>
        <p:nvSpPr>
          <p:cNvPr id="10" name="Rectangle 13">
            <a:extLst>
              <a:ext uri="{FF2B5EF4-FFF2-40B4-BE49-F238E27FC236}">
                <a16:creationId xmlns:a16="http://schemas.microsoft.com/office/drawing/2014/main" id="{FB3EB8CF-ED3F-C47A-D12D-84E3CBD1543B}"/>
              </a:ext>
            </a:extLst>
          </p:cNvPr>
          <p:cNvSpPr>
            <a:spLocks noChangeArrowheads="1"/>
          </p:cNvSpPr>
          <p:nvPr/>
        </p:nvSpPr>
        <p:spPr bwMode="auto">
          <a:xfrm>
            <a:off x="152401" y="-322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grpSp>
        <p:nvGrpSpPr>
          <p:cNvPr id="11" name="Group 11">
            <a:extLst>
              <a:ext uri="{FF2B5EF4-FFF2-40B4-BE49-F238E27FC236}">
                <a16:creationId xmlns:a16="http://schemas.microsoft.com/office/drawing/2014/main" id="{646345AA-B879-2C6C-ECB7-3AC8AC3507EB}"/>
              </a:ext>
            </a:extLst>
          </p:cNvPr>
          <p:cNvGrpSpPr>
            <a:grpSpLocks/>
          </p:cNvGrpSpPr>
          <p:nvPr/>
        </p:nvGrpSpPr>
        <p:grpSpPr bwMode="auto">
          <a:xfrm>
            <a:off x="886053" y="234243"/>
            <a:ext cx="625171" cy="612210"/>
            <a:chOff x="0" y="0"/>
            <a:chExt cx="666" cy="559"/>
          </a:xfrm>
        </p:grpSpPr>
        <p:sp>
          <p:nvSpPr>
            <p:cNvPr id="12" name="Freeform 12">
              <a:extLst>
                <a:ext uri="{FF2B5EF4-FFF2-40B4-BE49-F238E27FC236}">
                  <a16:creationId xmlns:a16="http://schemas.microsoft.com/office/drawing/2014/main" id="{6B7C9945-431D-2814-4E4A-8AE50DC3C4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Rectangle 17">
            <a:extLst>
              <a:ext uri="{FF2B5EF4-FFF2-40B4-BE49-F238E27FC236}">
                <a16:creationId xmlns:a16="http://schemas.microsoft.com/office/drawing/2014/main" id="{56A60EE1-752C-FB3C-B15A-4B5F63059CC0}"/>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6" name="Rectangle 22">
            <a:extLst>
              <a:ext uri="{FF2B5EF4-FFF2-40B4-BE49-F238E27FC236}">
                <a16:creationId xmlns:a16="http://schemas.microsoft.com/office/drawing/2014/main" id="{78C93D9A-637C-2A65-04C9-5B68D209EE6D}"/>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9" name="TextBox 18">
            <a:extLst>
              <a:ext uri="{FF2B5EF4-FFF2-40B4-BE49-F238E27FC236}">
                <a16:creationId xmlns:a16="http://schemas.microsoft.com/office/drawing/2014/main" id="{CCB2ABFD-D0B5-2C9F-72EB-349D3D9728B1}"/>
              </a:ext>
            </a:extLst>
          </p:cNvPr>
          <p:cNvSpPr txBox="1"/>
          <p:nvPr/>
        </p:nvSpPr>
        <p:spPr>
          <a:xfrm>
            <a:off x="5815515" y="645309"/>
            <a:ext cx="2496306" cy="707886"/>
          </a:xfrm>
          <a:prstGeom prst="rect">
            <a:avLst/>
          </a:prstGeom>
          <a:noFill/>
        </p:spPr>
        <p:txBody>
          <a:bodyPr wrap="square">
            <a:spAutoFit/>
          </a:bodyPr>
          <a:lstStyle/>
          <a:p>
            <a:pPr algn="ctr"/>
            <a:r>
              <a:rPr lang="en-GB" sz="3200" b="1" dirty="0" err="1">
                <a:solidFill>
                  <a:srgbClr val="00B050"/>
                </a:solidFill>
                <a:latin typeface="Times New Roman" panose="02020603050405020304" pitchFamily="18" charset="0"/>
                <a:cs typeface="Times New Roman" panose="02020603050405020304" pitchFamily="18" charset="0"/>
              </a:rPr>
              <a:t>Bài</a:t>
            </a:r>
            <a:r>
              <a:rPr lang="en-GB" sz="3200" b="1" dirty="0">
                <a:solidFill>
                  <a:srgbClr val="00B050"/>
                </a:solidFill>
                <a:latin typeface="Times New Roman" panose="02020603050405020304" pitchFamily="18" charset="0"/>
                <a:cs typeface="Times New Roman" panose="02020603050405020304" pitchFamily="18" charset="0"/>
              </a:rPr>
              <a:t> 1 (</a:t>
            </a:r>
            <a:r>
              <a:rPr lang="en-GB" sz="3200" b="1" dirty="0" err="1">
                <a:solidFill>
                  <a:srgbClr val="00B050"/>
                </a:solidFill>
                <a:latin typeface="Times New Roman" panose="02020603050405020304" pitchFamily="18" charset="0"/>
                <a:cs typeface="Times New Roman" panose="02020603050405020304" pitchFamily="18" charset="0"/>
              </a:rPr>
              <a:t>Tiết</a:t>
            </a:r>
            <a:r>
              <a:rPr lang="en-GB" sz="3200" b="1" dirty="0">
                <a:solidFill>
                  <a:srgbClr val="00B050"/>
                </a:solidFill>
                <a:latin typeface="Times New Roman" panose="02020603050405020304" pitchFamily="18" charset="0"/>
                <a:cs typeface="Times New Roman" panose="02020603050405020304" pitchFamily="18" charset="0"/>
              </a:rPr>
              <a:t> 1)</a:t>
            </a:r>
            <a:r>
              <a:rPr lang="en-GB" sz="4000" b="1" dirty="0">
                <a:solidFill>
                  <a:srgbClr val="FF0000"/>
                </a:solidFill>
                <a:latin typeface="Times New Roman" panose="02020603050405020304" pitchFamily="18" charset="0"/>
                <a:cs typeface="Times New Roman" panose="02020603050405020304" pitchFamily="18" charset="0"/>
              </a:rPr>
              <a:t> </a:t>
            </a:r>
          </a:p>
        </p:txBody>
      </p:sp>
      <p:sp>
        <p:nvSpPr>
          <p:cNvPr id="3" name="TextBox 2">
            <a:extLst>
              <a:ext uri="{FF2B5EF4-FFF2-40B4-BE49-F238E27FC236}">
                <a16:creationId xmlns:a16="http://schemas.microsoft.com/office/drawing/2014/main" id="{6D520F8E-4667-2366-8BC7-7AF73B3CB66C}"/>
              </a:ext>
            </a:extLst>
          </p:cNvPr>
          <p:cNvSpPr txBox="1"/>
          <p:nvPr/>
        </p:nvSpPr>
        <p:spPr>
          <a:xfrm>
            <a:off x="10888606" y="51793"/>
            <a:ext cx="1310640" cy="369332"/>
          </a:xfrm>
          <a:prstGeom prst="rect">
            <a:avLst/>
          </a:prstGeom>
          <a:noFill/>
        </p:spPr>
        <p:txBody>
          <a:bodyPr wrap="square">
            <a:spAutoFit/>
          </a:bodyPr>
          <a:lstStyle/>
          <a:p>
            <a:pPr algn="ctr"/>
            <a:r>
              <a:rPr lang="en-GB" sz="1800" b="1" dirty="0">
                <a:solidFill>
                  <a:srgbClr val="FF0000"/>
                </a:solidFill>
                <a:latin typeface="Times New Roman" panose="02020603050405020304" pitchFamily="18" charset="0"/>
                <a:cs typeface="Times New Roman" panose="02020603050405020304" pitchFamily="18" charset="0"/>
              </a:rPr>
              <a:t>LỚP 11</a:t>
            </a:r>
            <a:endParaRPr lang="vi-VN" sz="1800" b="1" dirty="0">
              <a:solidFill>
                <a:srgbClr val="FF0000"/>
              </a:solidFill>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D7B11F49-824A-C5C0-6F4D-79A903AAEC09}"/>
              </a:ext>
            </a:extLst>
          </p:cNvPr>
          <p:cNvSpPr/>
          <p:nvPr/>
        </p:nvSpPr>
        <p:spPr>
          <a:xfrm>
            <a:off x="2004291" y="1353195"/>
            <a:ext cx="10118755" cy="1785040"/>
          </a:xfrm>
          <a:prstGeom prst="rect">
            <a:avLst/>
          </a:prstGeom>
          <a:noFill/>
        </p:spPr>
        <p:txBody>
          <a:bodyPr wrap="square" lIns="91440" tIns="45720" rIns="91440" bIns="45720">
            <a:spAutoFit/>
          </a:bodyPr>
          <a:lstStyle/>
          <a:p>
            <a:pPr algn="ctr">
              <a:lnSpc>
                <a:spcPts val="4500"/>
              </a:lnSpc>
            </a:pPr>
            <a:r>
              <a:rPr lang="en-GB" sz="3200" b="1" cap="none"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BẢO VỆ </a:t>
            </a: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CHỦ QUYỀN LÃNH THỔ, </a:t>
            </a:r>
          </a:p>
          <a:p>
            <a:pPr algn="ctr">
              <a:lnSpc>
                <a:spcPts val="45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BIÊN GIỚI QUỐC GIA</a:t>
            </a:r>
            <a:r>
              <a:rPr lang="en-GB" sz="3200" b="1" cap="none"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 </a:t>
            </a:r>
          </a:p>
          <a:p>
            <a:pPr algn="ctr">
              <a:lnSpc>
                <a:spcPts val="45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NƯỚC CỘNG HOÀ XÃ HỘI CHỦ NGHĨA VIỆT NAM</a:t>
            </a:r>
            <a:endParaRPr lang="en-GB" sz="3200" b="1" cap="none" dirty="0">
              <a:ln w="6600">
                <a:solidFill>
                  <a:schemeClr val="accent2"/>
                </a:solidFill>
                <a:prstDash val="solid"/>
              </a:ln>
              <a:solidFill>
                <a:srgbClr val="7030A0"/>
              </a:solidFill>
              <a:effectLst>
                <a:outerShdw dist="38100" dir="2700000" algn="tl" rotWithShape="0">
                  <a:schemeClr val="accent2"/>
                </a:outerShdw>
              </a:effectLst>
            </a:endParaRPr>
          </a:p>
        </p:txBody>
      </p:sp>
    </p:spTree>
    <p:extLst>
      <p:ext uri="{BB962C8B-B14F-4D97-AF65-F5344CB8AC3E}">
        <p14:creationId xmlns:p14="http://schemas.microsoft.com/office/powerpoint/2010/main" val="4215178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heel(1)">
                                      <p:cBhvr>
                                        <p:cTn id="14"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93371" y="1669143"/>
            <a:ext cx="9129486" cy="101450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61477" y="1803965"/>
            <a:ext cx="9195296" cy="830997"/>
          </a:xfrm>
          <a:prstGeom prst="rect">
            <a:avLst/>
          </a:prstGeom>
          <a:noFill/>
        </p:spPr>
        <p:txBody>
          <a:bodyPr wrap="square" rtlCol="0">
            <a:spAutoFit/>
          </a:bodyP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Cái gồm những đối tượng được liệt kê ra hoặc được mô tả bằng một đặc trưng chung nào đó.</a:t>
            </a:r>
            <a:endParaRPr lang="vi-VN" sz="8800" b="1" dirty="0">
              <a:latin typeface="+mj-lt"/>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77643" y="285032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3761021" y="352244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392943" y="35184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573868" y="352244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6212018" y="351449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3822622" y="358404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5450890" y="35760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644521" y="3584043"/>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Ậ</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6283019" y="35760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672092" y="106172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3</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7017706" y="35184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7823394" y="351844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7075653" y="35760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Ợ</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7894395" y="358004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51F0A265-3776-C36C-A11B-B90239788C5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70891" y="1882105"/>
            <a:ext cx="1301009" cy="1031659"/>
          </a:xfrm>
          <a:prstGeom prst="rect">
            <a:avLst/>
          </a:prstGeom>
        </p:spPr>
      </p:pic>
      <p:sp>
        <p:nvSpPr>
          <p:cNvPr id="17" name="Oval 16">
            <a:extLst>
              <a:ext uri="{FF2B5EF4-FFF2-40B4-BE49-F238E27FC236}">
                <a16:creationId xmlns:a16="http://schemas.microsoft.com/office/drawing/2014/main" id="{77849C98-6C60-B3B0-7889-3DDF38E35C07}"/>
              </a:ext>
            </a:extLst>
          </p:cNvPr>
          <p:cNvSpPr/>
          <p:nvPr/>
        </p:nvSpPr>
        <p:spPr>
          <a:xfrm>
            <a:off x="108214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938F05D8-E323-460C-8053-04FBA6FBECB3}"/>
              </a:ext>
            </a:extLst>
          </p:cNvPr>
          <p:cNvSpPr/>
          <p:nvPr/>
        </p:nvSpPr>
        <p:spPr>
          <a:xfrm>
            <a:off x="108214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9DB70832-3392-BF6C-4198-7A8B349E9F29}"/>
              </a:ext>
            </a:extLst>
          </p:cNvPr>
          <p:cNvSpPr/>
          <p:nvPr/>
        </p:nvSpPr>
        <p:spPr>
          <a:xfrm>
            <a:off x="108214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DE3B5A11-4CFF-2CD7-0932-8CC7346C2202}"/>
              </a:ext>
            </a:extLst>
          </p:cNvPr>
          <p:cNvSpPr/>
          <p:nvPr/>
        </p:nvSpPr>
        <p:spPr>
          <a:xfrm>
            <a:off x="108214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2B8556DC-33D3-20B6-71BC-E60C3F4F75ED}"/>
              </a:ext>
            </a:extLst>
          </p:cNvPr>
          <p:cNvSpPr/>
          <p:nvPr/>
        </p:nvSpPr>
        <p:spPr>
          <a:xfrm>
            <a:off x="108214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683E505E-9663-B0C9-FEF9-6A4C131577F7}"/>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F05DD184-BC7C-3CF3-48D2-35E47B06AF5C}"/>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9F288202-EDA7-9EC8-FCE5-B5DA988541CD}"/>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672D8FAD-88E6-8C55-78D7-89DEB076F80B}"/>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04B2744C-1A81-67D7-D86F-A6560604ED85}"/>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DFFBB5C6-FD4F-928C-C533-7B27CFEFF1C8}"/>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C42C268C-994F-C652-376E-8564925C946F}"/>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FB70203A-17EC-1555-FFEE-BA9AF6F37426}"/>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37409A77-B4E7-40F6-8BA1-D52D8391E8B9}"/>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51106BE9-2666-E6F8-E64E-6A1B3855D4B1}"/>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5336B9BC-AB8D-BC72-2FBC-A395CF1FEA46}"/>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038BEEBB-6DA8-BB0A-A298-B168CD309DFD}"/>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8C4DAC59-3653-ACCE-7AE0-6B35CB79A5FD}"/>
              </a:ext>
            </a:extLst>
          </p:cNvPr>
          <p:cNvSpPr txBox="1"/>
          <p:nvPr/>
        </p:nvSpPr>
        <p:spPr>
          <a:xfrm>
            <a:off x="1014555" y="4400186"/>
            <a:ext cx="10162890" cy="1200329"/>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Quần đảo là một </a:t>
            </a:r>
            <a:r>
              <a:rPr lang="en-GB" sz="2400">
                <a:solidFill>
                  <a:srgbClr val="FF0000"/>
                </a:solidFill>
                <a:latin typeface="Arial" panose="020B0604020202020204" pitchFamily="34" charset="0"/>
                <a:cs typeface="Arial" panose="020B0604020202020204" pitchFamily="34" charset="0"/>
              </a:rPr>
              <a:t>tập hợp </a:t>
            </a:r>
            <a:r>
              <a:rPr lang="en-GB" sz="2400">
                <a:latin typeface="Arial" panose="020B0604020202020204" pitchFamily="34" charset="0"/>
                <a:cs typeface="Arial" panose="020B0604020202020204" pitchFamily="34" charset="0"/>
              </a:rPr>
              <a:t>các đảo, bao gồm cả bộ phận của các đảo, vùng nước tiếp liền và các thành phần tự nhiên khác có liên quan chặt chẽ với nhau.</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63401450-23F3-8F2B-D164-7BEF5CF2DF0A}"/>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35" name="Group 34">
            <a:extLst>
              <a:ext uri="{FF2B5EF4-FFF2-40B4-BE49-F238E27FC236}">
                <a16:creationId xmlns:a16="http://schemas.microsoft.com/office/drawing/2014/main" id="{6EB53A74-8210-C742-DDAB-31D9B879FEAF}"/>
              </a:ext>
            </a:extLst>
          </p:cNvPr>
          <p:cNvGrpSpPr>
            <a:grpSpLocks/>
          </p:cNvGrpSpPr>
          <p:nvPr/>
        </p:nvGrpSpPr>
        <p:grpSpPr bwMode="auto">
          <a:xfrm>
            <a:off x="10929567" y="755406"/>
            <a:ext cx="625171" cy="612210"/>
            <a:chOff x="0" y="0"/>
            <a:chExt cx="666" cy="559"/>
          </a:xfrm>
        </p:grpSpPr>
        <p:sp>
          <p:nvSpPr>
            <p:cNvPr id="36" name="Freeform 35">
              <a:extLst>
                <a:ext uri="{FF2B5EF4-FFF2-40B4-BE49-F238E27FC236}">
                  <a16:creationId xmlns:a16="http://schemas.microsoft.com/office/drawing/2014/main" id="{28B00BFF-D9E7-CDA7-8CD3-B58E9602175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1947982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6"/>
                                        </p:tgtEl>
                                        <p:attrNameLst>
                                          <p:attrName>style.visibility</p:attrName>
                                        </p:attrNameLst>
                                      </p:cBhvr>
                                      <p:to>
                                        <p:strVal val="visible"/>
                                      </p:to>
                                    </p:set>
                                    <p:animEffect transition="in" filter="fade">
                                      <p:cBhvr>
                                        <p:cTn id="16" dur="500"/>
                                        <p:tgtEl>
                                          <p:spTgt spid="5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5"/>
                </p:tgtEl>
              </p:cMediaNode>
            </p:audio>
            <p:seq concurrent="1" nextAc="seek">
              <p:cTn id="30" restart="whenNotActive" fill="hold" evtFilter="cancelBubble" nodeType="interactiveSeq">
                <p:stCondLst>
                  <p:cond evt="onClick" delay="0">
                    <p:tgtEl>
                      <p:spTgt spid="17"/>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1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12346" y="964293"/>
            <a:ext cx="9129486" cy="96239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80452" y="1077515"/>
            <a:ext cx="9195296" cy="830997"/>
          </a:xfrm>
          <a:prstGeom prst="rect">
            <a:avLst/>
          </a:prstGeom>
          <a:noFill/>
        </p:spPr>
        <p:txBody>
          <a:bodyPr wrap="square" rtlCol="0">
            <a:spAutoFit/>
          </a:bodyPr>
          <a:lstStyle/>
          <a:p>
            <a:pPr algn="ctr"/>
            <a:r>
              <a:rPr lang="vi-VN" sz="2400" b="1">
                <a:effectLst/>
                <a:latin typeface="Times New Roman" panose="02020603050405020304" pitchFamily="18" charset="0"/>
                <a:ea typeface="Calibri" panose="020F0502020204030204" pitchFamily="34" charset="0"/>
              </a:rPr>
              <a:t>V</a:t>
            </a:r>
            <a:r>
              <a:rPr lang="en-GB" sz="2400" b="1">
                <a:effectLst/>
                <a:latin typeface="Times New Roman" panose="02020603050405020304" pitchFamily="18" charset="0"/>
                <a:ea typeface="Calibri" panose="020F0502020204030204" pitchFamily="34" charset="0"/>
              </a:rPr>
              <a:t>ùng nước tiếp giáp với bờ biển, ở phía trong đường cơ sở và là bộ phận lãnh thổ của Việt Nam.</a:t>
            </a:r>
            <a:endParaRPr lang="vi-VN" sz="115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57688" y="2166047"/>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2625301" y="28637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459145" y="28605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091067" y="286238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278220" y="28645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6742223" y="28637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2686902" y="29253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3517092" y="291817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Ộ</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5161720" y="292397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T</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349221" y="292612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6805919" y="29253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091067" y="35687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4</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5929376" y="28605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5987323" y="291817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2" name="Picture 11" descr="A blue and white alarm clock with bells&#10;&#10;Description automatically generated">
            <a:extLst>
              <a:ext uri="{FF2B5EF4-FFF2-40B4-BE49-F238E27FC236}">
                <a16:creationId xmlns:a16="http://schemas.microsoft.com/office/drawing/2014/main" id="{9791D825-EFBA-3AB6-F29E-E70E8375185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96291" y="1869405"/>
            <a:ext cx="1301009" cy="1031659"/>
          </a:xfrm>
          <a:prstGeom prst="rect">
            <a:avLst/>
          </a:prstGeom>
        </p:spPr>
      </p:pic>
      <p:sp>
        <p:nvSpPr>
          <p:cNvPr id="14" name="Oval 13">
            <a:extLst>
              <a:ext uri="{FF2B5EF4-FFF2-40B4-BE49-F238E27FC236}">
                <a16:creationId xmlns:a16="http://schemas.microsoft.com/office/drawing/2014/main" id="{65018A9B-9D97-63B0-307B-9292343C3CEB}"/>
              </a:ext>
            </a:extLst>
          </p:cNvPr>
          <p:cNvSpPr/>
          <p:nvPr/>
        </p:nvSpPr>
        <p:spPr>
          <a:xfrm>
            <a:off x="108468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6" name="Oval 15">
            <a:extLst>
              <a:ext uri="{FF2B5EF4-FFF2-40B4-BE49-F238E27FC236}">
                <a16:creationId xmlns:a16="http://schemas.microsoft.com/office/drawing/2014/main" id="{FC3ED232-5395-8D09-A1DC-5F8768D3ED72}"/>
              </a:ext>
            </a:extLst>
          </p:cNvPr>
          <p:cNvSpPr/>
          <p:nvPr/>
        </p:nvSpPr>
        <p:spPr>
          <a:xfrm>
            <a:off x="108468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7" name="Oval 16">
            <a:extLst>
              <a:ext uri="{FF2B5EF4-FFF2-40B4-BE49-F238E27FC236}">
                <a16:creationId xmlns:a16="http://schemas.microsoft.com/office/drawing/2014/main" id="{865E30B3-39FB-F6D9-6789-B0C55C3F518C}"/>
              </a:ext>
            </a:extLst>
          </p:cNvPr>
          <p:cNvSpPr/>
          <p:nvPr/>
        </p:nvSpPr>
        <p:spPr>
          <a:xfrm>
            <a:off x="108468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8" name="Oval 17">
            <a:extLst>
              <a:ext uri="{FF2B5EF4-FFF2-40B4-BE49-F238E27FC236}">
                <a16:creationId xmlns:a16="http://schemas.microsoft.com/office/drawing/2014/main" id="{62A62081-50F0-CEBD-9E91-3FE2B874F528}"/>
              </a:ext>
            </a:extLst>
          </p:cNvPr>
          <p:cNvSpPr/>
          <p:nvPr/>
        </p:nvSpPr>
        <p:spPr>
          <a:xfrm>
            <a:off x="108468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9" name="Oval 18">
            <a:extLst>
              <a:ext uri="{FF2B5EF4-FFF2-40B4-BE49-F238E27FC236}">
                <a16:creationId xmlns:a16="http://schemas.microsoft.com/office/drawing/2014/main" id="{D9E1B223-F9FE-219B-2C96-066E865930CB}"/>
              </a:ext>
            </a:extLst>
          </p:cNvPr>
          <p:cNvSpPr/>
          <p:nvPr/>
        </p:nvSpPr>
        <p:spPr>
          <a:xfrm>
            <a:off x="108468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0" name="Oval 19">
            <a:extLst>
              <a:ext uri="{FF2B5EF4-FFF2-40B4-BE49-F238E27FC236}">
                <a16:creationId xmlns:a16="http://schemas.microsoft.com/office/drawing/2014/main" id="{E6C91452-A130-77B5-933A-335C85CE668B}"/>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1" name="Oval 20">
            <a:extLst>
              <a:ext uri="{FF2B5EF4-FFF2-40B4-BE49-F238E27FC236}">
                <a16:creationId xmlns:a16="http://schemas.microsoft.com/office/drawing/2014/main" id="{4130CBFD-9115-0C68-1206-3A46A5E0626E}"/>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2" name="Oval 21">
            <a:extLst>
              <a:ext uri="{FF2B5EF4-FFF2-40B4-BE49-F238E27FC236}">
                <a16:creationId xmlns:a16="http://schemas.microsoft.com/office/drawing/2014/main" id="{6856376D-66FF-0682-0D52-852CFAB2BC85}"/>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3" name="Oval 22">
            <a:extLst>
              <a:ext uri="{FF2B5EF4-FFF2-40B4-BE49-F238E27FC236}">
                <a16:creationId xmlns:a16="http://schemas.microsoft.com/office/drawing/2014/main" id="{4661AFFF-73EC-7627-3BAB-F90C2DD81F01}"/>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4" name="Oval 23">
            <a:extLst>
              <a:ext uri="{FF2B5EF4-FFF2-40B4-BE49-F238E27FC236}">
                <a16:creationId xmlns:a16="http://schemas.microsoft.com/office/drawing/2014/main" id="{E392D9FA-875B-1940-97CF-BA298A5EC135}"/>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5" name="Oval 24">
            <a:extLst>
              <a:ext uri="{FF2B5EF4-FFF2-40B4-BE49-F238E27FC236}">
                <a16:creationId xmlns:a16="http://schemas.microsoft.com/office/drawing/2014/main" id="{2E0BF179-E394-5740-D9FA-5BC2A1835341}"/>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6" name="Oval 25">
            <a:extLst>
              <a:ext uri="{FF2B5EF4-FFF2-40B4-BE49-F238E27FC236}">
                <a16:creationId xmlns:a16="http://schemas.microsoft.com/office/drawing/2014/main" id="{BA84D74C-DB9D-F2F9-669A-270A52629835}"/>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7" name="Oval 26">
            <a:extLst>
              <a:ext uri="{FF2B5EF4-FFF2-40B4-BE49-F238E27FC236}">
                <a16:creationId xmlns:a16="http://schemas.microsoft.com/office/drawing/2014/main" id="{E73497B1-079E-9AB8-D8F1-59CAB89C0D47}"/>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8" name="Oval 27">
            <a:extLst>
              <a:ext uri="{FF2B5EF4-FFF2-40B4-BE49-F238E27FC236}">
                <a16:creationId xmlns:a16="http://schemas.microsoft.com/office/drawing/2014/main" id="{ED747792-47E4-E4EE-BAA5-FD9844C10F2F}"/>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29" name="Oval 28">
            <a:extLst>
              <a:ext uri="{FF2B5EF4-FFF2-40B4-BE49-F238E27FC236}">
                <a16:creationId xmlns:a16="http://schemas.microsoft.com/office/drawing/2014/main" id="{A5E708E3-4C8D-2039-81F1-C02D80EA456B}"/>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0" name="Oval 29">
            <a:extLst>
              <a:ext uri="{FF2B5EF4-FFF2-40B4-BE49-F238E27FC236}">
                <a16:creationId xmlns:a16="http://schemas.microsoft.com/office/drawing/2014/main" id="{91482B27-5F78-0444-6192-34D08F462CED}"/>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1" name="Arrow: Left 30">
            <a:hlinkClick r:id="rId11" action="ppaction://hlinksldjump"/>
            <a:extLst>
              <a:ext uri="{FF2B5EF4-FFF2-40B4-BE49-F238E27FC236}">
                <a16:creationId xmlns:a16="http://schemas.microsoft.com/office/drawing/2014/main" id="{023CF301-B61F-1CD3-7416-D94844152E5A}"/>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2" name="TextBox 31">
            <a:extLst>
              <a:ext uri="{FF2B5EF4-FFF2-40B4-BE49-F238E27FC236}">
                <a16:creationId xmlns:a16="http://schemas.microsoft.com/office/drawing/2014/main" id="{122A8631-EBCF-A443-C51A-793F21CC3E0B}"/>
              </a:ext>
            </a:extLst>
          </p:cNvPr>
          <p:cNvSpPr txBox="1"/>
          <p:nvPr/>
        </p:nvSpPr>
        <p:spPr>
          <a:xfrm>
            <a:off x="617328" y="3684867"/>
            <a:ext cx="10162890" cy="1938992"/>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Luật Biển Việt Nam gồm 7 chương, 55 điều, quy định đường cơ sở, </a:t>
            </a:r>
            <a:r>
              <a:rPr lang="en-GB" sz="2400">
                <a:solidFill>
                  <a:srgbClr val="FF0000"/>
                </a:solidFill>
                <a:latin typeface="Arial" panose="020B0604020202020204" pitchFamily="34" charset="0"/>
                <a:cs typeface="Arial" panose="020B0604020202020204" pitchFamily="34" charset="0"/>
              </a:rPr>
              <a:t>nội thuỷ</a:t>
            </a:r>
            <a:r>
              <a:rPr lang="en-GB" sz="2400">
                <a:latin typeface="Arial" panose="020B0604020202020204" pitchFamily="34" charset="0"/>
                <a:cs typeface="Arial" panose="020B0604020202020204" pitchFamily="34" charset="0"/>
              </a:rPr>
              <a:t>, lãnh hải, vùng tiếp giáp lãnh hải, vùng đặc quyền kinh tế, thềm lục địa, các đảo, quần đảo Hoàng Sa, quần đảo Trường Sa và quần đảo khác thuộc chủ quyền, quyền chủ quyền, quyền tài phán quốc gia của Việt Nam.</a:t>
            </a:r>
            <a:r>
              <a:rPr lang="vi-VN" sz="2400"/>
              <a:t>”</a:t>
            </a:r>
            <a:endParaRPr lang="en-US" sz="2800" dirty="0">
              <a:cs typeface="Arial" panose="020B0604020202020204" pitchFamily="34" charset="0"/>
            </a:endParaRPr>
          </a:p>
        </p:txBody>
      </p:sp>
      <p:sp>
        <p:nvSpPr>
          <p:cNvPr id="33" name="Rectangle 32">
            <a:extLst>
              <a:ext uri="{FF2B5EF4-FFF2-40B4-BE49-F238E27FC236}">
                <a16:creationId xmlns:a16="http://schemas.microsoft.com/office/drawing/2014/main" id="{50A4E667-08BE-0233-FAC0-EABBD1F420E5}"/>
              </a:ext>
            </a:extLst>
          </p:cNvPr>
          <p:cNvSpPr/>
          <p:nvPr/>
        </p:nvSpPr>
        <p:spPr>
          <a:xfrm>
            <a:off x="7555070" y="28605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4" name="Rectangle 33">
            <a:extLst>
              <a:ext uri="{FF2B5EF4-FFF2-40B4-BE49-F238E27FC236}">
                <a16:creationId xmlns:a16="http://schemas.microsoft.com/office/drawing/2014/main" id="{5A854EF6-A49C-F29A-5F92-7DF23B5F9683}"/>
              </a:ext>
            </a:extLst>
          </p:cNvPr>
          <p:cNvSpPr/>
          <p:nvPr/>
        </p:nvSpPr>
        <p:spPr>
          <a:xfrm>
            <a:off x="7618766" y="29221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Ỷ</a:t>
            </a:r>
            <a:endParaRPr lang="en-US" sz="4000" b="1" dirty="0">
              <a:solidFill>
                <a:schemeClr val="tx1"/>
              </a:solidFill>
              <a:latin typeface="UTM Avo" panose="02040603050506020204" pitchFamily="18" charset="0"/>
            </a:endParaRPr>
          </a:p>
        </p:txBody>
      </p:sp>
      <p:pic>
        <p:nvPicPr>
          <p:cNvPr id="6" name="Picture 5" descr="A colorful kite with a black background&#10;&#10;Description automatically generated">
            <a:extLst>
              <a:ext uri="{FF2B5EF4-FFF2-40B4-BE49-F238E27FC236}">
                <a16:creationId xmlns:a16="http://schemas.microsoft.com/office/drawing/2014/main" id="{93ABFC91-AEE2-E0FD-503C-2627544F716A}"/>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35" name="Group 34">
            <a:extLst>
              <a:ext uri="{FF2B5EF4-FFF2-40B4-BE49-F238E27FC236}">
                <a16:creationId xmlns:a16="http://schemas.microsoft.com/office/drawing/2014/main" id="{C4E1988E-B54B-9FE3-30CC-55C2BF596B69}"/>
              </a:ext>
            </a:extLst>
          </p:cNvPr>
          <p:cNvGrpSpPr>
            <a:grpSpLocks/>
          </p:cNvGrpSpPr>
          <p:nvPr/>
        </p:nvGrpSpPr>
        <p:grpSpPr bwMode="auto">
          <a:xfrm>
            <a:off x="10929567" y="755406"/>
            <a:ext cx="625171" cy="612210"/>
            <a:chOff x="0" y="0"/>
            <a:chExt cx="666" cy="559"/>
          </a:xfrm>
        </p:grpSpPr>
        <p:sp>
          <p:nvSpPr>
            <p:cNvPr id="36" name="Freeform 35">
              <a:extLst>
                <a:ext uri="{FF2B5EF4-FFF2-40B4-BE49-F238E27FC236}">
                  <a16:creationId xmlns:a16="http://schemas.microsoft.com/office/drawing/2014/main" id="{581F0622-C167-C04A-7A87-97A6A3261AE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3185101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6"/>
                                        </p:tgtEl>
                                        <p:attrNameLst>
                                          <p:attrName>style.visibility</p:attrName>
                                        </p:attrNameLst>
                                      </p:cBhvr>
                                      <p:to>
                                        <p:strVal val="visible"/>
                                      </p:to>
                                    </p:set>
                                    <p:animEffect transition="in" filter="fade">
                                      <p:cBhvr>
                                        <p:cTn id="16" dur="500"/>
                                        <p:tgtEl>
                                          <p:spTgt spid="5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500"/>
                                        <p:tgtEl>
                                          <p:spTgt spid="3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5"/>
                </p:tgtEl>
              </p:cMediaNode>
            </p:audio>
            <p:seq concurrent="1" nextAc="seek">
              <p:cTn id="33" restart="whenNotActive" fill="hold" evtFilter="cancelBubble" nodeType="interactiveSeq">
                <p:stCondLst>
                  <p:cond evt="onClick" delay="0">
                    <p:tgtEl>
                      <p:spTgt spid="14"/>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4"/>
                  </p:tgtEl>
                </p:cond>
              </p:nextCondLst>
            </p:seq>
          </p:childTnLst>
        </p:cTn>
      </p:par>
    </p:tnLst>
    <p:bldLst>
      <p:bldP spid="55" grpId="0" animBg="1"/>
      <p:bldP spid="56" grpId="0" animBg="1"/>
      <p:bldP spid="58" grpId="0" animBg="1"/>
      <p:bldP spid="59" grpId="0" animBg="1"/>
      <p:bldP spid="60" grpId="0" animBg="1"/>
      <p:bldP spid="13"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2" grpId="0" animBg="1"/>
      <p:bldP spid="3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93371" y="1669143"/>
            <a:ext cx="9129486" cy="83099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61477" y="1878690"/>
            <a:ext cx="9195296" cy="461665"/>
          </a:xfrm>
          <a:prstGeom prst="rect">
            <a:avLst/>
          </a:prstGeom>
          <a:noFill/>
        </p:spPr>
        <p:txBody>
          <a:bodyPr wrap="square" rtlCol="0">
            <a:spAutoFit/>
          </a:bodyPr>
          <a:lstStyle/>
          <a:p>
            <a:pPr algn="ctr"/>
            <a:r>
              <a:rPr lang="en-GB" sz="2400" b="1">
                <a:effectLst/>
                <a:latin typeface="Times New Roman" panose="02020603050405020304" pitchFamily="18" charset="0"/>
                <a:ea typeface="Calibri" panose="020F0502020204030204" pitchFamily="34" charset="0"/>
                <a:cs typeface="Times New Roman" panose="02020603050405020304" pitchFamily="18" charset="0"/>
              </a:rPr>
              <a:t>Làm thành một lớp che chắn khắp xung quanh (nói khái quát)</a:t>
            </a:r>
            <a:r>
              <a:rPr lang="vi-VN" sz="2400" b="1">
                <a:effectLst/>
                <a:latin typeface="Times New Roman" panose="02020603050405020304" pitchFamily="18" charset="0"/>
                <a:ea typeface="Calibri" panose="020F0502020204030204" pitchFamily="34" charset="0"/>
                <a:cs typeface="Times New Roman" panose="02020603050405020304" pitchFamily="18" charset="0"/>
              </a:rPr>
              <a:t>.</a:t>
            </a:r>
            <a:endParaRPr lang="vi-VN" sz="115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77644" y="278391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905574" y="35010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7708897" y="34971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099886" y="349979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3682822" y="350066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967175" y="35626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Ọ</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7766844" y="35547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6170539" y="3561388"/>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B</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3753823" y="356225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B</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672092" y="106172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5</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4488510" y="349584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5294198" y="349578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4546457" y="355343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5365199" y="355738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9D272E18-4B21-CA14-EE91-3AD9EB75D47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83591" y="1869405"/>
            <a:ext cx="1301009" cy="1031659"/>
          </a:xfrm>
          <a:prstGeom prst="rect">
            <a:avLst/>
          </a:prstGeom>
        </p:spPr>
      </p:pic>
      <p:sp>
        <p:nvSpPr>
          <p:cNvPr id="17" name="Oval 16">
            <a:extLst>
              <a:ext uri="{FF2B5EF4-FFF2-40B4-BE49-F238E27FC236}">
                <a16:creationId xmlns:a16="http://schemas.microsoft.com/office/drawing/2014/main" id="{16254334-D8D5-C48A-D2E3-8C203E41333F}"/>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CCB01062-8B41-5106-D6E0-810FC5CC7C69}"/>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3561A23E-5F5A-EF9D-71CA-7B843E3800E1}"/>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5FF656B4-7CC3-2D3E-1EE3-E8FF05009A18}"/>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89CB3329-4C3E-1272-B7F5-924CDCCE075C}"/>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F8D7F71B-68B3-8B6B-31D1-FC744A6C62EA}"/>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6AFB1E78-E95C-8203-D0E9-B32CD73B88EB}"/>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CC34A406-43A7-F908-D773-0C6D5A384863}"/>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5F011571-8616-4AE0-11B6-8B6402A54BE5}"/>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5CAC6266-E2AE-A040-C3A2-CBFD679A409F}"/>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525AC7D8-E93F-AA30-E482-FFF991A4AAF9}"/>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F6381F9A-2124-81CE-5A72-DDA99B74C84F}"/>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812F52DF-025F-6CD3-69B4-E162A8B7843E}"/>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F4B30F32-58DA-3BB7-C4F4-CAB7E4F18921}"/>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9698EA07-AC5C-51FB-C015-7BF36C38AE99}"/>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DFF231B9-A8AC-4373-0125-3104B35F36C4}"/>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F9AF1C35-0292-3854-8083-22077229D159}"/>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9358082F-075B-046D-E1AC-6F4399CB1C6F}"/>
              </a:ext>
            </a:extLst>
          </p:cNvPr>
          <p:cNvSpPr txBox="1"/>
          <p:nvPr/>
        </p:nvSpPr>
        <p:spPr>
          <a:xfrm>
            <a:off x="1036428" y="4423919"/>
            <a:ext cx="10162890" cy="830997"/>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Đảo là một vùng đất tự nhiên có nước </a:t>
            </a:r>
            <a:r>
              <a:rPr lang="en-GB" sz="2400">
                <a:solidFill>
                  <a:srgbClr val="FF0000"/>
                </a:solidFill>
                <a:latin typeface="Arial" panose="020B0604020202020204" pitchFamily="34" charset="0"/>
                <a:cs typeface="Arial" panose="020B0604020202020204" pitchFamily="34" charset="0"/>
              </a:rPr>
              <a:t>bao bọc</a:t>
            </a:r>
            <a:r>
              <a:rPr lang="en-GB" sz="2400">
                <a:latin typeface="Arial" panose="020B0604020202020204" pitchFamily="34" charset="0"/>
                <a:cs typeface="Arial" panose="020B0604020202020204" pitchFamily="34" charset="0"/>
              </a:rPr>
              <a:t>, khi thuỷ triều lên vùng đất này vẫn ở trên mặt nước.</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A7001ABB-259C-B5C6-C9DB-6075BD26A33C}"/>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35" name="Group 34">
            <a:extLst>
              <a:ext uri="{FF2B5EF4-FFF2-40B4-BE49-F238E27FC236}">
                <a16:creationId xmlns:a16="http://schemas.microsoft.com/office/drawing/2014/main" id="{1B1CA626-C2AF-F93B-EEDB-96EEDAD267EE}"/>
              </a:ext>
            </a:extLst>
          </p:cNvPr>
          <p:cNvGrpSpPr>
            <a:grpSpLocks/>
          </p:cNvGrpSpPr>
          <p:nvPr/>
        </p:nvGrpSpPr>
        <p:grpSpPr bwMode="auto">
          <a:xfrm>
            <a:off x="10929567" y="755406"/>
            <a:ext cx="625171" cy="612210"/>
            <a:chOff x="0" y="0"/>
            <a:chExt cx="666" cy="559"/>
          </a:xfrm>
        </p:grpSpPr>
        <p:sp>
          <p:nvSpPr>
            <p:cNvPr id="36" name="Freeform 35">
              <a:extLst>
                <a:ext uri="{FF2B5EF4-FFF2-40B4-BE49-F238E27FC236}">
                  <a16:creationId xmlns:a16="http://schemas.microsoft.com/office/drawing/2014/main" id="{CC6EAB69-1EFC-9343-732D-56721C6220F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4303563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6"/>
                                        </p:tgtEl>
                                        <p:attrNameLst>
                                          <p:attrName>style.visibility</p:attrName>
                                        </p:attrNameLst>
                                      </p:cBhvr>
                                      <p:to>
                                        <p:strVal val="visible"/>
                                      </p:to>
                                    </p:set>
                                    <p:animEffect transition="in" filter="fade">
                                      <p:cBhvr>
                                        <p:cTn id="16" dur="500"/>
                                        <p:tgtEl>
                                          <p:spTgt spid="5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childTnLst>
                          </p:cTn>
                        </p:par>
                        <p:par>
                          <p:cTn id="26" fill="hold">
                            <p:stCondLst>
                              <p:cond delay="500"/>
                            </p:stCondLst>
                            <p:childTnLst>
                              <p:par>
                                <p:cTn id="27" presetID="1" presetClass="mediacall" presetSubtype="0" fill="hold" nodeType="afterEffect">
                                  <p:stCondLst>
                                    <p:cond delay="0"/>
                                  </p:stCondLst>
                                  <p:childTnLst>
                                    <p:cmd type="call" cmd="playFrom(0.0)">
                                      <p:cBhvr>
                                        <p:cTn id="28"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9" fill="hold" display="0">
                  <p:stCondLst>
                    <p:cond delay="indefinite"/>
                  </p:stCondLst>
                  <p:endCondLst>
                    <p:cond evt="onStopAudio" delay="0">
                      <p:tgtEl>
                        <p:sldTgt/>
                      </p:tgtEl>
                    </p:cond>
                  </p:endCondLst>
                </p:cTn>
                <p:tgtEl>
                  <p:spTgt spid="15"/>
                </p:tgtEl>
              </p:cMediaNode>
            </p:audio>
            <p:seq concurrent="1" nextAc="seek">
              <p:cTn id="30" restart="whenNotActive" fill="hold" evtFilter="cancelBubble" nodeType="interactiveSeq">
                <p:stCondLst>
                  <p:cond evt="onClick" delay="0">
                    <p:tgtEl>
                      <p:spTgt spid="17"/>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afterEffect">
                                  <p:stCondLst>
                                    <p:cond delay="0"/>
                                  </p:stCondLst>
                                  <p:childTnLst>
                                    <p:set>
                                      <p:cBhvr>
                                        <p:cTn id="3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1000"/>
                            </p:stCondLst>
                            <p:childTnLst>
                              <p:par>
                                <p:cTn id="36" presetID="1" presetClass="entr" presetSubtype="0" fill="hold" grpId="0" nodeType="afterEffect">
                                  <p:stCondLst>
                                    <p:cond delay="0"/>
                                  </p:stCondLst>
                                  <p:childTnLst>
                                    <p:set>
                                      <p:cBhvr>
                                        <p:cTn id="3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2000"/>
                            </p:stCondLst>
                            <p:childTnLst>
                              <p:par>
                                <p:cTn id="39" presetID="1" presetClass="entr" presetSubtype="0" fill="hold" grpId="0" nodeType="afterEffect">
                                  <p:stCondLst>
                                    <p:cond delay="0"/>
                                  </p:stCondLst>
                                  <p:childTnLst>
                                    <p:set>
                                      <p:cBhvr>
                                        <p:cTn id="4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3000"/>
                            </p:stCondLst>
                            <p:childTnLst>
                              <p:par>
                                <p:cTn id="42" presetID="1" presetClass="entr" presetSubtype="0" fill="hold" grpId="0" nodeType="afterEffect">
                                  <p:stCondLst>
                                    <p:cond delay="0"/>
                                  </p:stCondLst>
                                  <p:childTnLst>
                                    <p:set>
                                      <p:cBhvr>
                                        <p:cTn id="4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4000"/>
                            </p:stCondLst>
                            <p:childTnLst>
                              <p:par>
                                <p:cTn id="45" presetID="1" presetClass="entr" presetSubtype="0" fill="hold" grpId="0" nodeType="afterEffect">
                                  <p:stCondLst>
                                    <p:cond delay="0"/>
                                  </p:stCondLst>
                                  <p:childTnLst>
                                    <p:set>
                                      <p:cBhvr>
                                        <p:cTn id="4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5000"/>
                            </p:stCondLst>
                            <p:childTnLst>
                              <p:par>
                                <p:cTn id="48" presetID="1" presetClass="entr" presetSubtype="0" fill="hold" grpId="0" nodeType="afterEffect">
                                  <p:stCondLst>
                                    <p:cond delay="0"/>
                                  </p:stCondLst>
                                  <p:childTnLst>
                                    <p:set>
                                      <p:cBhvr>
                                        <p:cTn id="4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6000"/>
                            </p:stCondLst>
                            <p:childTnLst>
                              <p:par>
                                <p:cTn id="51" presetID="1" presetClass="entr" presetSubtype="0" fill="hold" grpId="0" nodeType="afterEffect">
                                  <p:stCondLst>
                                    <p:cond delay="0"/>
                                  </p:stCondLst>
                                  <p:childTnLst>
                                    <p:set>
                                      <p:cBhvr>
                                        <p:cTn id="5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7000"/>
                            </p:stCondLst>
                            <p:childTnLst>
                              <p:par>
                                <p:cTn id="54" presetID="1" presetClass="entr" presetSubtype="0" fill="hold" grpId="0" nodeType="afterEffect">
                                  <p:stCondLst>
                                    <p:cond delay="0"/>
                                  </p:stCondLst>
                                  <p:childTnLst>
                                    <p:set>
                                      <p:cBhvr>
                                        <p:cTn id="5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8000"/>
                            </p:stCondLst>
                            <p:childTnLst>
                              <p:par>
                                <p:cTn id="57" presetID="1" presetClass="entr" presetSubtype="0" fill="hold" grpId="0" nodeType="afterEffect">
                                  <p:stCondLst>
                                    <p:cond delay="0"/>
                                  </p:stCondLst>
                                  <p:childTnLst>
                                    <p:set>
                                      <p:cBhvr>
                                        <p:cTn id="5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9000"/>
                            </p:stCondLst>
                            <p:childTnLst>
                              <p:par>
                                <p:cTn id="60" presetID="1" presetClass="entr" presetSubtype="0" fill="hold" grpId="0" nodeType="afterEffect">
                                  <p:stCondLst>
                                    <p:cond delay="0"/>
                                  </p:stCondLst>
                                  <p:childTnLst>
                                    <p:set>
                                      <p:cBhvr>
                                        <p:cTn id="61"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0000"/>
                            </p:stCondLst>
                            <p:childTnLst>
                              <p:par>
                                <p:cTn id="63" presetID="1" presetClass="entr" presetSubtype="0" fill="hold" grpId="0" nodeType="afterEffect">
                                  <p:stCondLst>
                                    <p:cond delay="0"/>
                                  </p:stCondLst>
                                  <p:childTnLst>
                                    <p:set>
                                      <p:cBhvr>
                                        <p:cTn id="64"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1000"/>
                            </p:stCondLst>
                            <p:childTnLst>
                              <p:par>
                                <p:cTn id="66" presetID="1" presetClass="entr" presetSubtype="0" fill="hold" grpId="0" nodeType="afterEffect">
                                  <p:stCondLst>
                                    <p:cond delay="0"/>
                                  </p:stCondLst>
                                  <p:childTnLst>
                                    <p:set>
                                      <p:cBhvr>
                                        <p:cTn id="67"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2000"/>
                            </p:stCondLst>
                            <p:childTnLst>
                              <p:par>
                                <p:cTn id="69" presetID="1" presetClass="entr" presetSubtype="0" fill="hold" grpId="0" nodeType="afterEffect">
                                  <p:stCondLst>
                                    <p:cond delay="0"/>
                                  </p:stCondLst>
                                  <p:childTnLst>
                                    <p:set>
                                      <p:cBhvr>
                                        <p:cTn id="7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3000"/>
                            </p:stCondLst>
                            <p:childTnLst>
                              <p:par>
                                <p:cTn id="72" presetID="1" presetClass="entr" presetSubtype="0" fill="hold" grpId="0" nodeType="afterEffect">
                                  <p:stCondLst>
                                    <p:cond delay="0"/>
                                  </p:stCondLst>
                                  <p:childTnLst>
                                    <p:set>
                                      <p:cBhvr>
                                        <p:cTn id="7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4000"/>
                            </p:stCondLst>
                            <p:childTnLst>
                              <p:par>
                                <p:cTn id="75" presetID="1" presetClass="entr" presetSubtype="0" fill="hold" grpId="0" nodeType="afterEffect">
                                  <p:stCondLst>
                                    <p:cond delay="0"/>
                                  </p:stCondLst>
                                  <p:childTnLst>
                                    <p:set>
                                      <p:cBhvr>
                                        <p:cTn id="7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1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098096" y="1507218"/>
            <a:ext cx="9129486" cy="83099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066202" y="1688190"/>
            <a:ext cx="9195296" cy="461665"/>
          </a:xfrm>
          <a:prstGeom prst="rect">
            <a:avLst/>
          </a:prstGeom>
          <a:noFill/>
        </p:spPr>
        <p:txBody>
          <a:bodyPr wrap="square" rtlCol="0">
            <a:spAutoFit/>
          </a:bodyPr>
          <a:lstStyle/>
          <a:p>
            <a:pPr algn="ctr"/>
            <a:r>
              <a:rPr lang="en-GB" sz="2400" b="1">
                <a:effectLst/>
                <a:latin typeface="Times New Roman" panose="02020603050405020304" pitchFamily="18" charset="0"/>
                <a:ea typeface="Calibri" panose="020F0502020204030204" pitchFamily="34" charset="0"/>
                <a:cs typeface="Times New Roman" panose="02020603050405020304" pitchFamily="18" charset="0"/>
              </a:rPr>
              <a:t>Liền</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kề nhau, giáp nhau</a:t>
            </a:r>
            <a:r>
              <a:rPr lang="vi-VN"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vi-VN" sz="115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982369" y="260294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068021" y="330472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874224" y="330472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3438617" y="3304728"/>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6692721" y="331086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250709" y="330472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129622" y="336632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5932171" y="33623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509270" y="3366326"/>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I</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6763722" y="337246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314405" y="336632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Ế</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376817" y="899799"/>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6</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7498409" y="331486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2632929" y="33007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7556356" y="337246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Á</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2703930" y="33623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C948ABCF-D7F3-26F9-DC6D-FDD1EFBC1CB0}"/>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58191" y="1894805"/>
            <a:ext cx="1301009" cy="1031659"/>
          </a:xfrm>
          <a:prstGeom prst="rect">
            <a:avLst/>
          </a:prstGeom>
        </p:spPr>
      </p:pic>
      <p:sp>
        <p:nvSpPr>
          <p:cNvPr id="17" name="Oval 16">
            <a:extLst>
              <a:ext uri="{FF2B5EF4-FFF2-40B4-BE49-F238E27FC236}">
                <a16:creationId xmlns:a16="http://schemas.microsoft.com/office/drawing/2014/main" id="{FD84C5DD-E7D3-6F06-7B90-4B068663AF3A}"/>
              </a:ext>
            </a:extLst>
          </p:cNvPr>
          <p:cNvSpPr/>
          <p:nvPr/>
        </p:nvSpPr>
        <p:spPr>
          <a:xfrm>
            <a:off x="10808711" y="22184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A233B7D9-C3DA-59B7-F25A-F1E3C8145BBC}"/>
              </a:ext>
            </a:extLst>
          </p:cNvPr>
          <p:cNvSpPr/>
          <p:nvPr/>
        </p:nvSpPr>
        <p:spPr>
          <a:xfrm>
            <a:off x="10808711" y="22184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AA967CBC-F3F9-005C-C253-52053743D289}"/>
              </a:ext>
            </a:extLst>
          </p:cNvPr>
          <p:cNvSpPr/>
          <p:nvPr/>
        </p:nvSpPr>
        <p:spPr>
          <a:xfrm>
            <a:off x="10808711" y="22184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DDAD18EE-60E2-C7C3-F47C-BA7E51B9BE34}"/>
              </a:ext>
            </a:extLst>
          </p:cNvPr>
          <p:cNvSpPr/>
          <p:nvPr/>
        </p:nvSpPr>
        <p:spPr>
          <a:xfrm>
            <a:off x="10808711" y="22184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E9A0539B-0CAE-7478-0FE3-18FEA27C7D10}"/>
              </a:ext>
            </a:extLst>
          </p:cNvPr>
          <p:cNvSpPr/>
          <p:nvPr/>
        </p:nvSpPr>
        <p:spPr>
          <a:xfrm>
            <a:off x="10808711" y="22184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EE6AECA3-E884-D81D-CEEB-209291D8BC47}"/>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AF694A62-EEFD-697A-DF39-BC16C7D78464}"/>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8A23B6FC-A025-7D86-95BC-B98403B35B0F}"/>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B073E4CB-9995-EDDD-42E7-04BBA3F63FD5}"/>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E86AA3F6-1705-C6EE-52D4-8849FE3ED9F5}"/>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1303DB97-0B4E-43F9-88D0-D10CDF23812D}"/>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F5B13B9-4450-018C-5C40-406D983A7E3A}"/>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F04F6C60-BD17-B90C-F44C-B8E8023F8F56}"/>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DD435EBF-F794-8C87-2126-245AC7766B93}"/>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F9D0A93E-E167-FB3E-A3B8-D8EFE49EC719}"/>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B61D8FAD-2757-680A-2193-B0919FAA1F5B}"/>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EA47695-74F0-8420-F694-94702A56A8F7}"/>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66A88253-05FC-5B10-EA6C-711AD166F596}"/>
              </a:ext>
            </a:extLst>
          </p:cNvPr>
          <p:cNvSpPr txBox="1"/>
          <p:nvPr/>
        </p:nvSpPr>
        <p:spPr>
          <a:xfrm>
            <a:off x="798303" y="4255644"/>
            <a:ext cx="10162890" cy="1200329"/>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Vùng tiếp giáp lãnh hải là vùng biển tiếp liền và nằm ngoài lãnh hải Việt Nam, có chiều rộng 12 hải lí tính từ ranh giới ngoài của lãnh hải.</a:t>
            </a:r>
            <a:r>
              <a:rPr lang="vi-VN" sz="2400"/>
              <a:t>”</a:t>
            </a:r>
            <a:endParaRPr lang="en-US" sz="2800" dirty="0">
              <a:cs typeface="Arial" panose="020B0604020202020204" pitchFamily="34" charset="0"/>
            </a:endParaRPr>
          </a:p>
        </p:txBody>
      </p:sp>
      <p:sp>
        <p:nvSpPr>
          <p:cNvPr id="35" name="Rectangle 34">
            <a:extLst>
              <a:ext uri="{FF2B5EF4-FFF2-40B4-BE49-F238E27FC236}">
                <a16:creationId xmlns:a16="http://schemas.microsoft.com/office/drawing/2014/main" id="{AF6747BC-ED54-5085-9394-78DE1A099653}"/>
              </a:ext>
            </a:extLst>
          </p:cNvPr>
          <p:cNvSpPr/>
          <p:nvPr/>
        </p:nvSpPr>
        <p:spPr>
          <a:xfrm>
            <a:off x="8304097" y="331074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6" name="Rectangle 35">
            <a:extLst>
              <a:ext uri="{FF2B5EF4-FFF2-40B4-BE49-F238E27FC236}">
                <a16:creationId xmlns:a16="http://schemas.microsoft.com/office/drawing/2014/main" id="{BD7BEFE0-2319-9659-F2EA-3D0F7145E167}"/>
              </a:ext>
            </a:extLst>
          </p:cNvPr>
          <p:cNvSpPr/>
          <p:nvPr/>
        </p:nvSpPr>
        <p:spPr>
          <a:xfrm>
            <a:off x="8362044" y="336834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pic>
        <p:nvPicPr>
          <p:cNvPr id="6" name="Picture 5" descr="A colorful kite with a black background&#10;&#10;Description automatically generated">
            <a:extLst>
              <a:ext uri="{FF2B5EF4-FFF2-40B4-BE49-F238E27FC236}">
                <a16:creationId xmlns:a16="http://schemas.microsoft.com/office/drawing/2014/main" id="{030A0D16-FD4E-1FCA-532D-90C0E5AC4B81}"/>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37" name="Group 36">
            <a:extLst>
              <a:ext uri="{FF2B5EF4-FFF2-40B4-BE49-F238E27FC236}">
                <a16:creationId xmlns:a16="http://schemas.microsoft.com/office/drawing/2014/main" id="{A1AC6901-4464-E391-FC08-6A9FD1E90CF9}"/>
              </a:ext>
            </a:extLst>
          </p:cNvPr>
          <p:cNvGrpSpPr>
            <a:grpSpLocks/>
          </p:cNvGrpSpPr>
          <p:nvPr/>
        </p:nvGrpSpPr>
        <p:grpSpPr bwMode="auto">
          <a:xfrm>
            <a:off x="10929567" y="755406"/>
            <a:ext cx="625171" cy="612210"/>
            <a:chOff x="0" y="0"/>
            <a:chExt cx="666" cy="559"/>
          </a:xfrm>
        </p:grpSpPr>
        <p:sp>
          <p:nvSpPr>
            <p:cNvPr id="38" name="Freeform 37">
              <a:extLst>
                <a:ext uri="{FF2B5EF4-FFF2-40B4-BE49-F238E27FC236}">
                  <a16:creationId xmlns:a16="http://schemas.microsoft.com/office/drawing/2014/main" id="{06AEAA39-2183-0D94-AD0D-D860705415C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7129177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fade">
                                      <p:cBhvr>
                                        <p:cTn id="25" dur="500"/>
                                        <p:tgtEl>
                                          <p:spTgt spid="5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fade">
                                      <p:cBhvr>
                                        <p:cTn id="31" dur="500"/>
                                        <p:tgtEl>
                                          <p:spTgt spid="36"/>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5"/>
                </p:tgtEl>
              </p:cMediaNode>
            </p:audio>
            <p:seq concurrent="1" nextAc="seek">
              <p:cTn id="36" restart="whenNotActive" fill="hold" evtFilter="cancelBubble" nodeType="interactiveSeq">
                <p:stCondLst>
                  <p:cond evt="onClick" delay="0">
                    <p:tgtEl>
                      <p:spTgt spid="17"/>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60" grpId="0" animBg="1"/>
      <p:bldP spid="1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6"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93371" y="1669143"/>
            <a:ext cx="9129486" cy="83099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61477" y="1850115"/>
            <a:ext cx="9195296" cy="461665"/>
          </a:xfrm>
          <a:prstGeom prst="rect">
            <a:avLst/>
          </a:prstGeom>
          <a:noFill/>
        </p:spPr>
        <p:txBody>
          <a:bodyPr wrap="square" rtlCol="0">
            <a:spAutoFit/>
          </a:bodyPr>
          <a:lstStyle/>
          <a:p>
            <a:pPr algn="ctr"/>
            <a:r>
              <a:rPr lang="en-GB" sz="2400" b="1">
                <a:effectLst/>
                <a:latin typeface="Times New Roman" panose="02020603050405020304" pitchFamily="18" charset="0"/>
                <a:ea typeface="Calibri" panose="020F0502020204030204" pitchFamily="34" charset="0"/>
                <a:cs typeface="Times New Roman" panose="02020603050405020304" pitchFamily="18" charset="0"/>
              </a:rPr>
              <a:t>V</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ùng nước mặn rộng lớn nói chung trên bề mặt Trái Đất.</a:t>
            </a:r>
            <a:endParaRPr lang="vi-VN" sz="115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77644" y="27743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5263143" y="349026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6895065" y="348631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075990" y="349026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445831" y="349026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324744" y="35518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6953012" y="354391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6146643" y="3551863"/>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Ể</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509527" y="35518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B</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672092" y="106172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7</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2" name="Picture 11" descr="A blue and white alarm clock with bells&#10;&#10;Description automatically generated">
            <a:extLst>
              <a:ext uri="{FF2B5EF4-FFF2-40B4-BE49-F238E27FC236}">
                <a16:creationId xmlns:a16="http://schemas.microsoft.com/office/drawing/2014/main" id="{5042CC3B-05B7-E341-BC19-80B271E6937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70891" y="1856705"/>
            <a:ext cx="1301009" cy="1031659"/>
          </a:xfrm>
          <a:prstGeom prst="rect">
            <a:avLst/>
          </a:prstGeom>
        </p:spPr>
      </p:pic>
      <p:sp>
        <p:nvSpPr>
          <p:cNvPr id="14" name="Oval 13">
            <a:extLst>
              <a:ext uri="{FF2B5EF4-FFF2-40B4-BE49-F238E27FC236}">
                <a16:creationId xmlns:a16="http://schemas.microsoft.com/office/drawing/2014/main" id="{EFD6FAA4-C89E-9296-2857-459F581F026A}"/>
              </a:ext>
            </a:extLst>
          </p:cNvPr>
          <p:cNvSpPr/>
          <p:nvPr/>
        </p:nvSpPr>
        <p:spPr>
          <a:xfrm>
            <a:off x="10821411" y="21803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6" name="Oval 15">
            <a:extLst>
              <a:ext uri="{FF2B5EF4-FFF2-40B4-BE49-F238E27FC236}">
                <a16:creationId xmlns:a16="http://schemas.microsoft.com/office/drawing/2014/main" id="{3EABC888-F483-E8F5-8412-FC297F1FF7C9}"/>
              </a:ext>
            </a:extLst>
          </p:cNvPr>
          <p:cNvSpPr/>
          <p:nvPr/>
        </p:nvSpPr>
        <p:spPr>
          <a:xfrm>
            <a:off x="10821411" y="21803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7" name="Oval 16">
            <a:extLst>
              <a:ext uri="{FF2B5EF4-FFF2-40B4-BE49-F238E27FC236}">
                <a16:creationId xmlns:a16="http://schemas.microsoft.com/office/drawing/2014/main" id="{23A1C912-1D4D-665D-B270-9CD647459FC0}"/>
              </a:ext>
            </a:extLst>
          </p:cNvPr>
          <p:cNvSpPr/>
          <p:nvPr/>
        </p:nvSpPr>
        <p:spPr>
          <a:xfrm>
            <a:off x="10821411" y="21803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8" name="Oval 17">
            <a:extLst>
              <a:ext uri="{FF2B5EF4-FFF2-40B4-BE49-F238E27FC236}">
                <a16:creationId xmlns:a16="http://schemas.microsoft.com/office/drawing/2014/main" id="{9B395CA6-01C0-5997-709D-6AEF1906B4C4}"/>
              </a:ext>
            </a:extLst>
          </p:cNvPr>
          <p:cNvSpPr/>
          <p:nvPr/>
        </p:nvSpPr>
        <p:spPr>
          <a:xfrm>
            <a:off x="10821411" y="21803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9" name="Oval 18">
            <a:extLst>
              <a:ext uri="{FF2B5EF4-FFF2-40B4-BE49-F238E27FC236}">
                <a16:creationId xmlns:a16="http://schemas.microsoft.com/office/drawing/2014/main" id="{E0121267-CF10-F195-8B3B-E90D68A36140}"/>
              </a:ext>
            </a:extLst>
          </p:cNvPr>
          <p:cNvSpPr/>
          <p:nvPr/>
        </p:nvSpPr>
        <p:spPr>
          <a:xfrm>
            <a:off x="10821411" y="21803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0" name="Oval 19">
            <a:extLst>
              <a:ext uri="{FF2B5EF4-FFF2-40B4-BE49-F238E27FC236}">
                <a16:creationId xmlns:a16="http://schemas.microsoft.com/office/drawing/2014/main" id="{FAE6826D-3F90-4713-4DD7-B594F48BD74E}"/>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1" name="Oval 20">
            <a:extLst>
              <a:ext uri="{FF2B5EF4-FFF2-40B4-BE49-F238E27FC236}">
                <a16:creationId xmlns:a16="http://schemas.microsoft.com/office/drawing/2014/main" id="{4CED22AC-3775-B3C6-BB86-BB547B343072}"/>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2" name="Oval 21">
            <a:extLst>
              <a:ext uri="{FF2B5EF4-FFF2-40B4-BE49-F238E27FC236}">
                <a16:creationId xmlns:a16="http://schemas.microsoft.com/office/drawing/2014/main" id="{627ED875-8D12-9EF0-A20C-A0A957E73CD4}"/>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3" name="Oval 22">
            <a:extLst>
              <a:ext uri="{FF2B5EF4-FFF2-40B4-BE49-F238E27FC236}">
                <a16:creationId xmlns:a16="http://schemas.microsoft.com/office/drawing/2014/main" id="{C5F65AEF-9641-C5A5-07D6-A1BD8D78A4BC}"/>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4" name="Oval 23">
            <a:extLst>
              <a:ext uri="{FF2B5EF4-FFF2-40B4-BE49-F238E27FC236}">
                <a16:creationId xmlns:a16="http://schemas.microsoft.com/office/drawing/2014/main" id="{A3EF5EAE-32C5-36E8-BBA6-E16C85B919C5}"/>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5" name="Oval 24">
            <a:extLst>
              <a:ext uri="{FF2B5EF4-FFF2-40B4-BE49-F238E27FC236}">
                <a16:creationId xmlns:a16="http://schemas.microsoft.com/office/drawing/2014/main" id="{2F15F393-6295-128B-9BFC-A8AD8C865C8C}"/>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6" name="Oval 25">
            <a:extLst>
              <a:ext uri="{FF2B5EF4-FFF2-40B4-BE49-F238E27FC236}">
                <a16:creationId xmlns:a16="http://schemas.microsoft.com/office/drawing/2014/main" id="{08E06F81-B4B4-896F-F796-4F66670A68BB}"/>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7" name="Oval 26">
            <a:extLst>
              <a:ext uri="{FF2B5EF4-FFF2-40B4-BE49-F238E27FC236}">
                <a16:creationId xmlns:a16="http://schemas.microsoft.com/office/drawing/2014/main" id="{7BBA12F4-6358-5A5A-7DF8-458C1E8554E5}"/>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8" name="Oval 27">
            <a:extLst>
              <a:ext uri="{FF2B5EF4-FFF2-40B4-BE49-F238E27FC236}">
                <a16:creationId xmlns:a16="http://schemas.microsoft.com/office/drawing/2014/main" id="{F43FB189-6431-76C2-ADA1-96DB404592E6}"/>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29" name="Oval 28">
            <a:extLst>
              <a:ext uri="{FF2B5EF4-FFF2-40B4-BE49-F238E27FC236}">
                <a16:creationId xmlns:a16="http://schemas.microsoft.com/office/drawing/2014/main" id="{C3D406E6-048A-C96C-F812-DF1B94A87654}"/>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0" name="Oval 29">
            <a:extLst>
              <a:ext uri="{FF2B5EF4-FFF2-40B4-BE49-F238E27FC236}">
                <a16:creationId xmlns:a16="http://schemas.microsoft.com/office/drawing/2014/main" id="{28E114D5-3A45-B33E-755B-472174B944D7}"/>
              </a:ext>
            </a:extLst>
          </p:cNvPr>
          <p:cNvSpPr/>
          <p:nvPr/>
        </p:nvSpPr>
        <p:spPr>
          <a:xfrm>
            <a:off x="10821411" y="21803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1" name="Arrow: Left 30">
            <a:hlinkClick r:id="rId11" action="ppaction://hlinksldjump"/>
            <a:extLst>
              <a:ext uri="{FF2B5EF4-FFF2-40B4-BE49-F238E27FC236}">
                <a16:creationId xmlns:a16="http://schemas.microsoft.com/office/drawing/2014/main" id="{7BDBDBE0-849D-2ACB-6372-68D24ED14A2D}"/>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2" name="TextBox 31">
            <a:extLst>
              <a:ext uri="{FF2B5EF4-FFF2-40B4-BE49-F238E27FC236}">
                <a16:creationId xmlns:a16="http://schemas.microsoft.com/office/drawing/2014/main" id="{8A36F3E8-DE6F-7451-71AC-6E20C91EF29F}"/>
              </a:ext>
            </a:extLst>
          </p:cNvPr>
          <p:cNvSpPr txBox="1"/>
          <p:nvPr/>
        </p:nvSpPr>
        <p:spPr>
          <a:xfrm>
            <a:off x="798303" y="4427094"/>
            <a:ext cx="10162890" cy="1200329"/>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Vùng </a:t>
            </a:r>
            <a:r>
              <a:rPr lang="en-GB" sz="2400">
                <a:solidFill>
                  <a:srgbClr val="FF0000"/>
                </a:solidFill>
                <a:latin typeface="Arial" panose="020B0604020202020204" pitchFamily="34" charset="0"/>
                <a:cs typeface="Arial" panose="020B0604020202020204" pitchFamily="34" charset="0"/>
              </a:rPr>
              <a:t>biển</a:t>
            </a:r>
            <a:r>
              <a:rPr lang="en-GB" sz="2400">
                <a:latin typeface="Arial" panose="020B0604020202020204" pitchFamily="34" charset="0"/>
                <a:cs typeface="Arial" panose="020B0604020202020204" pitchFamily="34" charset="0"/>
              </a:rPr>
              <a:t> quốc tế là tất cả các vùng </a:t>
            </a:r>
            <a:r>
              <a:rPr lang="en-GB" sz="2400">
                <a:solidFill>
                  <a:srgbClr val="FF0000"/>
                </a:solidFill>
                <a:latin typeface="Arial" panose="020B0604020202020204" pitchFamily="34" charset="0"/>
                <a:cs typeface="Arial" panose="020B0604020202020204" pitchFamily="34" charset="0"/>
              </a:rPr>
              <a:t>biển</a:t>
            </a:r>
            <a:r>
              <a:rPr lang="en-GB" sz="2400">
                <a:latin typeface="Arial" panose="020B0604020202020204" pitchFamily="34" charset="0"/>
                <a:cs typeface="Arial" panose="020B0604020202020204" pitchFamily="34" charset="0"/>
              </a:rPr>
              <a:t> nằm ngoài vùng đặc quyền kinh tế của Việt Nam và các quốc gia khác, nhưng không bao gồm đáy </a:t>
            </a:r>
            <a:r>
              <a:rPr lang="en-GB" sz="2400">
                <a:solidFill>
                  <a:srgbClr val="FF0000"/>
                </a:solidFill>
                <a:latin typeface="Arial" panose="020B0604020202020204" pitchFamily="34" charset="0"/>
                <a:cs typeface="Arial" panose="020B0604020202020204" pitchFamily="34" charset="0"/>
              </a:rPr>
              <a:t>biển</a:t>
            </a:r>
            <a:r>
              <a:rPr lang="en-GB" sz="2400">
                <a:latin typeface="Arial" panose="020B0604020202020204" pitchFamily="34" charset="0"/>
                <a:cs typeface="Arial" panose="020B0604020202020204" pitchFamily="34" charset="0"/>
              </a:rPr>
              <a:t> và lòng đất dưới đáy </a:t>
            </a:r>
            <a:r>
              <a:rPr lang="en-GB" sz="2400">
                <a:solidFill>
                  <a:srgbClr val="FF0000"/>
                </a:solidFill>
                <a:latin typeface="Arial" panose="020B0604020202020204" pitchFamily="34" charset="0"/>
                <a:cs typeface="Arial" panose="020B0604020202020204" pitchFamily="34" charset="0"/>
              </a:rPr>
              <a:t>biển</a:t>
            </a:r>
            <a:r>
              <a:rPr lang="en-GB" sz="2400">
                <a:latin typeface="Arial" panose="020B0604020202020204" pitchFamily="34" charset="0"/>
                <a:cs typeface="Arial" panose="020B0604020202020204" pitchFamily="34" charset="0"/>
              </a:rPr>
              <a:t>.</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40F2B880-2157-C49B-7235-19A2A9363B8F}"/>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16991"/>
            <a:ext cx="688571" cy="688571"/>
          </a:xfrm>
          <a:prstGeom prst="rect">
            <a:avLst/>
          </a:prstGeom>
          <a:ln>
            <a:noFill/>
          </a:ln>
          <a:effectLst>
            <a:glow rad="12700">
              <a:schemeClr val="bg1">
                <a:alpha val="60000"/>
              </a:schemeClr>
            </a:glow>
          </a:effectLst>
        </p:spPr>
      </p:pic>
      <p:grpSp>
        <p:nvGrpSpPr>
          <p:cNvPr id="11" name="Group 10">
            <a:extLst>
              <a:ext uri="{FF2B5EF4-FFF2-40B4-BE49-F238E27FC236}">
                <a16:creationId xmlns:a16="http://schemas.microsoft.com/office/drawing/2014/main" id="{0FA08369-5437-08EC-AE6C-E21206CEEE06}"/>
              </a:ext>
            </a:extLst>
          </p:cNvPr>
          <p:cNvGrpSpPr>
            <a:grpSpLocks/>
          </p:cNvGrpSpPr>
          <p:nvPr/>
        </p:nvGrpSpPr>
        <p:grpSpPr bwMode="auto">
          <a:xfrm>
            <a:off x="10929567" y="768106"/>
            <a:ext cx="625171" cy="612210"/>
            <a:chOff x="0" y="0"/>
            <a:chExt cx="666" cy="559"/>
          </a:xfrm>
        </p:grpSpPr>
        <p:sp>
          <p:nvSpPr>
            <p:cNvPr id="13" name="Freeform 12">
              <a:extLst>
                <a:ext uri="{FF2B5EF4-FFF2-40B4-BE49-F238E27FC236}">
                  <a16:creationId xmlns:a16="http://schemas.microsoft.com/office/drawing/2014/main" id="{5100BF20-8351-C5DA-E29B-641EA5C7336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698464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500"/>
                                        <p:tgtEl>
                                          <p:spTgt spid="32"/>
                                        </p:tgtEl>
                                      </p:cBhvr>
                                    </p:animEffect>
                                  </p:childTnLst>
                                </p:cTn>
                              </p:par>
                            </p:childTnLst>
                          </p:cTn>
                        </p:par>
                        <p:par>
                          <p:cTn id="20" fill="hold">
                            <p:stCondLst>
                              <p:cond delay="500"/>
                            </p:stCondLst>
                            <p:childTnLst>
                              <p:par>
                                <p:cTn id="21" presetID="1" presetClass="mediacall" presetSubtype="0" fill="hold" nodeType="afterEffect">
                                  <p:stCondLst>
                                    <p:cond delay="0"/>
                                  </p:stCondLst>
                                  <p:childTnLst>
                                    <p:cmd type="call" cmd="playFrom(0.0)">
                                      <p:cBhvr>
                                        <p:cTn id="22"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3" fill="hold" display="0">
                  <p:stCondLst>
                    <p:cond delay="indefinite"/>
                  </p:stCondLst>
                  <p:endCondLst>
                    <p:cond evt="onStopAudio" delay="0">
                      <p:tgtEl>
                        <p:sldTgt/>
                      </p:tgtEl>
                    </p:cond>
                  </p:endCondLst>
                </p:cTn>
                <p:tgtEl>
                  <p:spTgt spid="15"/>
                </p:tgtEl>
              </p:cMediaNode>
            </p:audio>
            <p:seq concurrent="1" nextAc="seek">
              <p:cTn id="24" restart="whenNotActive" fill="hold" evtFilter="cancelBubble" nodeType="interactiveSeq">
                <p:stCondLst>
                  <p:cond evt="onClick" delay="0">
                    <p:tgtEl>
                      <p:spTgt spid="14"/>
                    </p:tgtEl>
                  </p:cond>
                </p:stCondLst>
                <p:endSync evt="end" delay="0">
                  <p:rtn val="all"/>
                </p:endSync>
                <p:childTnLst>
                  <p:par>
                    <p:cTn id="25" fill="hold">
                      <p:stCondLst>
                        <p:cond delay="0"/>
                      </p:stCondLst>
                      <p:childTnLst>
                        <p:par>
                          <p:cTn id="26" fill="hold">
                            <p:stCondLst>
                              <p:cond delay="0"/>
                            </p:stCondLst>
                            <p:childTnLst>
                              <p:par>
                                <p:cTn id="27" presetID="1" presetClass="entr" presetSubtype="0" fill="hold" grpId="0" nodeType="afterEffect">
                                  <p:stCondLst>
                                    <p:cond delay="0"/>
                                  </p:stCondLst>
                                  <p:childTnLst>
                                    <p:set>
                                      <p:cBhvr>
                                        <p:cTn id="28"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27"/>
                                            </p:cond>
                                          </p:stCondLst>
                                          <p:endCondLst>
                                            <p:cond evt="onStopAudio" delay="0">
                                              <p:tgtEl>
                                                <p:sldTgt/>
                                              </p:tgtEl>
                                            </p:cond>
                                          </p:endCondLst>
                                        </p:cTn>
                                        <p:tgtEl>
                                          <p:sndTgt r:embed="rId4" name="demgiay.wav"/>
                                        </p:tgtEl>
                                      </p:cMediaNode>
                                    </p:audio>
                                  </p:subTnLst>
                                </p:cTn>
                              </p:par>
                            </p:childTnLst>
                          </p:cTn>
                        </p:par>
                        <p:par>
                          <p:cTn id="29" fill="hold">
                            <p:stCondLst>
                              <p:cond delay="1000"/>
                            </p:stCondLst>
                            <p:childTnLst>
                              <p:par>
                                <p:cTn id="30" presetID="1" presetClass="entr" presetSubtype="0" fill="hold" grpId="0" nodeType="afterEffect">
                                  <p:stCondLst>
                                    <p:cond delay="0"/>
                                  </p:stCondLst>
                                  <p:childTnLst>
                                    <p:set>
                                      <p:cBhvr>
                                        <p:cTn id="31"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30"/>
                                            </p:cond>
                                          </p:stCondLst>
                                          <p:endCondLst>
                                            <p:cond evt="onStopAudio" delay="0">
                                              <p:tgtEl>
                                                <p:sldTgt/>
                                              </p:tgtEl>
                                            </p:cond>
                                          </p:endCondLst>
                                        </p:cTn>
                                        <p:tgtEl>
                                          <p:sndTgt r:embed="rId4" name="demgiay.wav"/>
                                        </p:tgtEl>
                                      </p:cMediaNode>
                                    </p:audio>
                                  </p:subTnLst>
                                </p:cTn>
                              </p:par>
                            </p:childTnLst>
                          </p:cTn>
                        </p:par>
                        <p:par>
                          <p:cTn id="32" fill="hold">
                            <p:stCondLst>
                              <p:cond delay="2000"/>
                            </p:stCondLst>
                            <p:childTnLst>
                              <p:par>
                                <p:cTn id="33" presetID="1" presetClass="entr" presetSubtype="0" fill="hold" grpId="0" nodeType="afterEffect">
                                  <p:stCondLst>
                                    <p:cond delay="0"/>
                                  </p:stCondLst>
                                  <p:childTnLst>
                                    <p:set>
                                      <p:cBhvr>
                                        <p:cTn id="34"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6000"/>
                            </p:stCondLst>
                            <p:childTnLst>
                              <p:par>
                                <p:cTn id="45" presetID="1" presetClass="entr" presetSubtype="0" fill="hold" grpId="0" nodeType="afterEffect">
                                  <p:stCondLst>
                                    <p:cond delay="0"/>
                                  </p:stCondLst>
                                  <p:childTnLst>
                                    <p:set>
                                      <p:cBhvr>
                                        <p:cTn id="46"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7000"/>
                            </p:stCondLst>
                            <p:childTnLst>
                              <p:par>
                                <p:cTn id="48" presetID="1" presetClass="entr" presetSubtype="0" fill="hold" grpId="0" nodeType="afterEffect">
                                  <p:stCondLst>
                                    <p:cond delay="0"/>
                                  </p:stCondLst>
                                  <p:childTnLst>
                                    <p:set>
                                      <p:cBhvr>
                                        <p:cTn id="49"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8000"/>
                            </p:stCondLst>
                            <p:childTnLst>
                              <p:par>
                                <p:cTn id="51" presetID="1" presetClass="entr" presetSubtype="0" fill="hold" grpId="0" nodeType="afterEffect">
                                  <p:stCondLst>
                                    <p:cond delay="0"/>
                                  </p:stCondLst>
                                  <p:childTnLst>
                                    <p:set>
                                      <p:cBhvr>
                                        <p:cTn id="52"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9000"/>
                            </p:stCondLst>
                            <p:childTnLst>
                              <p:par>
                                <p:cTn id="54" presetID="1" presetClass="entr" presetSubtype="0" fill="hold" grpId="0" nodeType="afterEffect">
                                  <p:stCondLst>
                                    <p:cond delay="0"/>
                                  </p:stCondLst>
                                  <p:childTnLst>
                                    <p:set>
                                      <p:cBhvr>
                                        <p:cTn id="55"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10000"/>
                            </p:stCondLst>
                            <p:childTnLst>
                              <p:par>
                                <p:cTn id="57" presetID="1" presetClass="entr" presetSubtype="0" fill="hold" grpId="0" nodeType="afterEffect">
                                  <p:stCondLst>
                                    <p:cond delay="0"/>
                                  </p:stCondLst>
                                  <p:childTnLst>
                                    <p:set>
                                      <p:cBhvr>
                                        <p:cTn id="5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11000"/>
                            </p:stCondLst>
                            <p:childTnLst>
                              <p:par>
                                <p:cTn id="60" presetID="1" presetClass="entr" presetSubtype="0" fill="hold" grpId="0" nodeType="afterEffect">
                                  <p:stCondLst>
                                    <p:cond delay="0"/>
                                  </p:stCondLst>
                                  <p:childTnLst>
                                    <p:set>
                                      <p:cBhvr>
                                        <p:cTn id="61"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2000"/>
                            </p:stCondLst>
                            <p:childTnLst>
                              <p:par>
                                <p:cTn id="63" presetID="1" presetClass="entr" presetSubtype="0" fill="hold" grpId="0" nodeType="afterEffect">
                                  <p:stCondLst>
                                    <p:cond delay="0"/>
                                  </p:stCondLst>
                                  <p:childTnLst>
                                    <p:set>
                                      <p:cBhvr>
                                        <p:cTn id="64"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3000"/>
                            </p:stCondLst>
                            <p:childTnLst>
                              <p:par>
                                <p:cTn id="66" presetID="1" presetClass="entr" presetSubtype="0" fill="hold" grpId="0" nodeType="afterEffect">
                                  <p:stCondLst>
                                    <p:cond delay="0"/>
                                  </p:stCondLst>
                                  <p:childTnLst>
                                    <p:set>
                                      <p:cBhvr>
                                        <p:cTn id="67"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4000"/>
                            </p:stCondLst>
                            <p:childTnLst>
                              <p:par>
                                <p:cTn id="69" presetID="1" presetClass="entr" presetSubtype="0" fill="hold" grpId="0" nodeType="afterEffect">
                                  <p:stCondLst>
                                    <p:cond delay="0"/>
                                  </p:stCondLst>
                                  <p:childTnLst>
                                    <p:set>
                                      <p:cBhvr>
                                        <p:cTn id="7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4"/>
                  </p:tgtEl>
                </p:cond>
              </p:nextCondLst>
            </p:seq>
          </p:childTnLst>
        </p:cTn>
      </p:par>
    </p:tnLst>
    <p:bldLst>
      <p:bldP spid="55" grpId="0" animBg="1"/>
      <p:bldP spid="56" grpId="0" animBg="1"/>
      <p:bldP spid="58" grpId="0" animBg="1"/>
      <p:bldP spid="60"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93371" y="1669143"/>
            <a:ext cx="9129486" cy="109387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61477" y="1819207"/>
            <a:ext cx="9195296" cy="830997"/>
          </a:xfrm>
          <a:prstGeom prst="rect">
            <a:avLst/>
          </a:prstGeom>
          <a:noFill/>
        </p:spPr>
        <p:txBody>
          <a:bodyPr wrap="square" rtlCol="0">
            <a:spAutoFit/>
          </a:bodyPr>
          <a:lstStyle/>
          <a:p>
            <a:pPr algn="ctr"/>
            <a:r>
              <a:rPr lang="vi-VN" sz="2400" b="1">
                <a:effectLst/>
                <a:latin typeface="+mj-lt"/>
                <a:ea typeface="Calibri" panose="020F0502020204030204" pitchFamily="34" charset="0"/>
                <a:cs typeface="Times New Roman" panose="02020603050405020304" pitchFamily="18" charset="0"/>
              </a:rPr>
              <a:t>Q</a:t>
            </a:r>
            <a:r>
              <a:rPr lang="en-GB" sz="2400" b="1">
                <a:effectLst/>
                <a:latin typeface="Times New Roman" panose="02020603050405020304" pitchFamily="18" charset="0"/>
                <a:ea typeface="Calibri" panose="020F0502020204030204" pitchFamily="34" charset="0"/>
                <a:cs typeface="Times New Roman" panose="02020603050405020304" pitchFamily="18" charset="0"/>
              </a:rPr>
              <a:t>uyền đặc biệt, ngoài lẽ thường, dành riêng cho một cá nhân</a:t>
            </a:r>
            <a:r>
              <a:rPr lang="vi-VN" sz="2400" b="1">
                <a:effectLst/>
                <a:latin typeface="Times New Roman" panose="02020603050405020304" pitchFamily="18" charset="0"/>
                <a:ea typeface="Calibri" panose="020F0502020204030204" pitchFamily="34" charset="0"/>
                <a:cs typeface="Times New Roman" panose="02020603050405020304" pitchFamily="18" charset="0"/>
              </a:rPr>
              <a:t>, </a:t>
            </a:r>
            <a:r>
              <a:rPr lang="vi-VN" sz="2400" b="1">
                <a:effectLst/>
                <a:latin typeface="+mj-lt"/>
                <a:ea typeface="Calibri" panose="020F0502020204030204" pitchFamily="34" charset="0"/>
                <a:cs typeface="Times New Roman" panose="02020603050405020304" pitchFamily="18" charset="0"/>
              </a:rPr>
              <a:t>một tập đoàn hay một giai cấp</a:t>
            </a:r>
            <a:r>
              <a:rPr lang="en-GB" sz="2400" b="1">
                <a:effectLst/>
                <a:latin typeface="+mj-lt"/>
                <a:ea typeface="Calibri" panose="020F0502020204030204" pitchFamily="34" charset="0"/>
                <a:cs typeface="Times New Roman" panose="02020603050405020304" pitchFamily="18" charset="0"/>
              </a:rPr>
              <a:t>.</a:t>
            </a:r>
            <a:endParaRPr lang="vi-VN" sz="11500" b="1" dirty="0">
              <a:latin typeface="+mj-lt"/>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77644" y="301251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967568" y="375216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7792147" y="375409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8607536" y="3748166"/>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2911850" y="375216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6150256" y="375216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7029169" y="381376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Y</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7850094" y="381169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Ề</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8678189" y="3809764"/>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2982851" y="381376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6213952" y="381376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5336741" y="375216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5400437" y="381376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Q</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672092" y="106172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8</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3717538" y="375222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4523226" y="375216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3775485" y="380982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Ặ</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4594227" y="381376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24" name="Picture 23" descr="A blue and white alarm clock with bells&#10;&#10;Description automatically generated">
            <a:extLst>
              <a:ext uri="{FF2B5EF4-FFF2-40B4-BE49-F238E27FC236}">
                <a16:creationId xmlns:a16="http://schemas.microsoft.com/office/drawing/2014/main" id="{A9298DCB-0D55-EB1C-1DAA-27F5D3CBA21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83591" y="1869405"/>
            <a:ext cx="1301009" cy="1031659"/>
          </a:xfrm>
          <a:prstGeom prst="rect">
            <a:avLst/>
          </a:prstGeom>
        </p:spPr>
      </p:pic>
      <p:sp>
        <p:nvSpPr>
          <p:cNvPr id="25" name="Oval 24">
            <a:extLst>
              <a:ext uri="{FF2B5EF4-FFF2-40B4-BE49-F238E27FC236}">
                <a16:creationId xmlns:a16="http://schemas.microsoft.com/office/drawing/2014/main" id="{54ED1D3B-AAAB-2636-E360-35330C6A26C8}"/>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6" name="Oval 25">
            <a:extLst>
              <a:ext uri="{FF2B5EF4-FFF2-40B4-BE49-F238E27FC236}">
                <a16:creationId xmlns:a16="http://schemas.microsoft.com/office/drawing/2014/main" id="{01BE0AB3-5559-9CE2-C12C-546F8AA7CCCD}"/>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7" name="Oval 26">
            <a:extLst>
              <a:ext uri="{FF2B5EF4-FFF2-40B4-BE49-F238E27FC236}">
                <a16:creationId xmlns:a16="http://schemas.microsoft.com/office/drawing/2014/main" id="{721DF280-7025-EB53-44CC-5BEE7D050BBE}"/>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8" name="Oval 27">
            <a:extLst>
              <a:ext uri="{FF2B5EF4-FFF2-40B4-BE49-F238E27FC236}">
                <a16:creationId xmlns:a16="http://schemas.microsoft.com/office/drawing/2014/main" id="{08CD2367-1A39-714A-001C-ADADB22AAABC}"/>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9" name="Oval 28">
            <a:extLst>
              <a:ext uri="{FF2B5EF4-FFF2-40B4-BE49-F238E27FC236}">
                <a16:creationId xmlns:a16="http://schemas.microsoft.com/office/drawing/2014/main" id="{CDC390F8-B033-191A-73C4-8B4F5FE04781}"/>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0" name="Oval 29">
            <a:extLst>
              <a:ext uri="{FF2B5EF4-FFF2-40B4-BE49-F238E27FC236}">
                <a16:creationId xmlns:a16="http://schemas.microsoft.com/office/drawing/2014/main" id="{ACB02C48-9F65-3BCD-7355-50A4BF783C68}"/>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1" name="Oval 30">
            <a:extLst>
              <a:ext uri="{FF2B5EF4-FFF2-40B4-BE49-F238E27FC236}">
                <a16:creationId xmlns:a16="http://schemas.microsoft.com/office/drawing/2014/main" id="{1F45F248-5EA2-51E1-7759-DF509BB14CA1}"/>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2" name="Oval 31">
            <a:extLst>
              <a:ext uri="{FF2B5EF4-FFF2-40B4-BE49-F238E27FC236}">
                <a16:creationId xmlns:a16="http://schemas.microsoft.com/office/drawing/2014/main" id="{4E386F40-D763-5129-0BC4-F39E9B032FC0}"/>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3" name="Oval 32">
            <a:extLst>
              <a:ext uri="{FF2B5EF4-FFF2-40B4-BE49-F238E27FC236}">
                <a16:creationId xmlns:a16="http://schemas.microsoft.com/office/drawing/2014/main" id="{282BCAB6-4BCA-0E09-1C48-027552EA6032}"/>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4" name="Oval 33">
            <a:extLst>
              <a:ext uri="{FF2B5EF4-FFF2-40B4-BE49-F238E27FC236}">
                <a16:creationId xmlns:a16="http://schemas.microsoft.com/office/drawing/2014/main" id="{A2B21D09-0F3B-422E-E2E7-A872D7DFC341}"/>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5" name="Oval 34">
            <a:extLst>
              <a:ext uri="{FF2B5EF4-FFF2-40B4-BE49-F238E27FC236}">
                <a16:creationId xmlns:a16="http://schemas.microsoft.com/office/drawing/2014/main" id="{E6752F44-EE89-21D8-13A5-94975F6BFFBD}"/>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6" name="Oval 35">
            <a:extLst>
              <a:ext uri="{FF2B5EF4-FFF2-40B4-BE49-F238E27FC236}">
                <a16:creationId xmlns:a16="http://schemas.microsoft.com/office/drawing/2014/main" id="{510CA724-3AD5-13E6-50D1-4E253C16FB74}"/>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7" name="Oval 36">
            <a:extLst>
              <a:ext uri="{FF2B5EF4-FFF2-40B4-BE49-F238E27FC236}">
                <a16:creationId xmlns:a16="http://schemas.microsoft.com/office/drawing/2014/main" id="{75A0D687-A9C0-1204-21BE-6203EEE22F8B}"/>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8" name="Oval 37">
            <a:extLst>
              <a:ext uri="{FF2B5EF4-FFF2-40B4-BE49-F238E27FC236}">
                <a16:creationId xmlns:a16="http://schemas.microsoft.com/office/drawing/2014/main" id="{20B44DA0-8CBF-48CB-30D5-B5189A2D2499}"/>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9" name="Oval 38">
            <a:extLst>
              <a:ext uri="{FF2B5EF4-FFF2-40B4-BE49-F238E27FC236}">
                <a16:creationId xmlns:a16="http://schemas.microsoft.com/office/drawing/2014/main" id="{83087393-94B0-2E00-FAA4-9952CBB96F6B}"/>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40" name="Oval 39">
            <a:extLst>
              <a:ext uri="{FF2B5EF4-FFF2-40B4-BE49-F238E27FC236}">
                <a16:creationId xmlns:a16="http://schemas.microsoft.com/office/drawing/2014/main" id="{7DAE1C97-6030-2C40-7734-95C242687A78}"/>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41" name="Arrow: Left 40">
            <a:hlinkClick r:id="rId11" action="ppaction://hlinksldjump"/>
            <a:extLst>
              <a:ext uri="{FF2B5EF4-FFF2-40B4-BE49-F238E27FC236}">
                <a16:creationId xmlns:a16="http://schemas.microsoft.com/office/drawing/2014/main" id="{6546E143-3012-E0D7-5AFB-8DC95D89B132}"/>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42" name="TextBox 41">
            <a:extLst>
              <a:ext uri="{FF2B5EF4-FFF2-40B4-BE49-F238E27FC236}">
                <a16:creationId xmlns:a16="http://schemas.microsoft.com/office/drawing/2014/main" id="{6B09D614-025A-54E3-D091-DB56943F4387}"/>
              </a:ext>
            </a:extLst>
          </p:cNvPr>
          <p:cNvSpPr txBox="1"/>
          <p:nvPr/>
        </p:nvSpPr>
        <p:spPr>
          <a:xfrm>
            <a:off x="807828" y="4646169"/>
            <a:ext cx="10162890" cy="1200329"/>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ea typeface="Calibri" panose="020F0502020204030204" pitchFamily="34" charset="0"/>
                <a:cs typeface="Arial" panose="020B0604020202020204" pitchFamily="34" charset="0"/>
              </a:rPr>
              <a:t>Vùng </a:t>
            </a:r>
            <a:r>
              <a:rPr lang="en-GB" sz="2400">
                <a:solidFill>
                  <a:srgbClr val="FF0000"/>
                </a:solidFill>
                <a:latin typeface="Arial" panose="020B0604020202020204" pitchFamily="34" charset="0"/>
                <a:ea typeface="Calibri" panose="020F0502020204030204" pitchFamily="34" charset="0"/>
                <a:cs typeface="Arial" panose="020B0604020202020204" pitchFamily="34" charset="0"/>
              </a:rPr>
              <a:t>đặc quyền </a:t>
            </a:r>
            <a:r>
              <a:rPr lang="en-GB" sz="2400">
                <a:latin typeface="Arial" panose="020B0604020202020204" pitchFamily="34" charset="0"/>
                <a:ea typeface="Calibri" panose="020F0502020204030204" pitchFamily="34" charset="0"/>
                <a:cs typeface="Arial" panose="020B0604020202020204" pitchFamily="34" charset="0"/>
              </a:rPr>
              <a:t>kinh tế là vùng biển tiếp liền và nằm ngoài lãnh hải Việt Nam, hợp với lãnh hải thành một vùng biển có chiều rộng 200 hải lí tính từ đường cơ sở.</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DA9712BD-A5C9-0ED3-EEF7-B4645080E9A0}"/>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16" name="Group 15">
            <a:extLst>
              <a:ext uri="{FF2B5EF4-FFF2-40B4-BE49-F238E27FC236}">
                <a16:creationId xmlns:a16="http://schemas.microsoft.com/office/drawing/2014/main" id="{01B4DF26-1EBB-6890-FFEE-C149D1043A8B}"/>
              </a:ext>
            </a:extLst>
          </p:cNvPr>
          <p:cNvGrpSpPr>
            <a:grpSpLocks/>
          </p:cNvGrpSpPr>
          <p:nvPr/>
        </p:nvGrpSpPr>
        <p:grpSpPr bwMode="auto">
          <a:xfrm>
            <a:off x="10929567" y="755406"/>
            <a:ext cx="625171" cy="612210"/>
            <a:chOff x="0" y="0"/>
            <a:chExt cx="666" cy="559"/>
          </a:xfrm>
        </p:grpSpPr>
        <p:sp>
          <p:nvSpPr>
            <p:cNvPr id="17" name="Freeform 16">
              <a:extLst>
                <a:ext uri="{FF2B5EF4-FFF2-40B4-BE49-F238E27FC236}">
                  <a16:creationId xmlns:a16="http://schemas.microsoft.com/office/drawing/2014/main" id="{82F7D97B-7B45-5356-71B0-5A8960EC1E5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9183484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33"/>
                                        </p:tgtEl>
                                        <p:attrNameLst>
                                          <p:attrName>style.visibility</p:attrName>
                                        </p:attrNameLst>
                                      </p:cBhvr>
                                      <p:to>
                                        <p:strVal val="visible"/>
                                      </p:to>
                                    </p:set>
                                    <p:animEffect transition="in" filter="fade">
                                      <p:cBhvr>
                                        <p:cTn id="28" dur="500"/>
                                        <p:tgtEl>
                                          <p:spTgt spid="103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fade">
                                      <p:cBhvr>
                                        <p:cTn id="31" dur="500"/>
                                        <p:tgtEl>
                                          <p:spTgt spid="42"/>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3824" fill="hold"/>
                                        <p:tgtEl>
                                          <p:spTgt spid="15"/>
                                        </p:tgtEl>
                                      </p:cBhvr>
                                    </p:cmd>
                                  </p:childTnLst>
                                </p:cTn>
                              </p:par>
                            </p:childTnLst>
                          </p:cTn>
                        </p:par>
                      </p:childTnLst>
                    </p:cTn>
                  </p:par>
                </p:childTnLst>
              </p:cTn>
              <p:nextCondLst>
                <p:cond evt="onClick" delay="0">
                  <p:tgtEl>
                    <p:spTgt spid="48"/>
                  </p:tgtEl>
                </p:cond>
              </p:nextCondLst>
            </p:seq>
            <p:audio>
              <p:cMediaNode vol="80000">
                <p:cTn id="35" fill="hold" display="0">
                  <p:stCondLst>
                    <p:cond delay="indefinite"/>
                  </p:stCondLst>
                  <p:endCondLst>
                    <p:cond evt="onStopAudio" delay="0">
                      <p:tgtEl>
                        <p:sldTgt/>
                      </p:tgtEl>
                    </p:cond>
                  </p:endCondLst>
                </p:cTn>
                <p:tgtEl>
                  <p:spTgt spid="15"/>
                </p:tgtEl>
              </p:cMediaNode>
            </p:audio>
            <p:seq concurrent="1" nextAc="seek">
              <p:cTn id="36" restart="whenNotActive" fill="hold" evtFilter="cancelBubble" nodeType="interactiveSeq">
                <p:stCondLst>
                  <p:cond evt="onClick" delay="0">
                    <p:tgtEl>
                      <p:spTgt spid="25"/>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5"/>
                  </p:tgtEl>
                </p:cond>
              </p:nextCondLst>
            </p:seq>
          </p:childTnLst>
        </p:cTn>
      </p:par>
    </p:tnLst>
    <p:bldLst>
      <p:bldP spid="55" grpId="0" animBg="1"/>
      <p:bldP spid="56" grpId="0" animBg="1"/>
      <p:bldP spid="58" grpId="0" animBg="1"/>
      <p:bldP spid="59" grpId="0" animBg="1"/>
      <p:bldP spid="60" grpId="0" animBg="1"/>
      <p:bldP spid="1033" grpId="0" animBg="1"/>
      <p:bldP spid="13" grpId="0" animBg="1"/>
      <p:bldP spid="14"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2"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793296" y="1030968"/>
            <a:ext cx="9129486" cy="1402065"/>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61402" y="1161982"/>
            <a:ext cx="9195296" cy="1200329"/>
          </a:xfrm>
          <a:prstGeom prst="rect">
            <a:avLst/>
          </a:prstGeom>
          <a:noFill/>
        </p:spPr>
        <p:txBody>
          <a:bodyPr wrap="square" rtlCol="0">
            <a:spAutoFit/>
          </a:bodyP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P</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hần đất đai hoặc không gian tương đối rộng, có những đặc điểm nhất định về tự nhiên hoặc xã hội, phân biệt với các phần khác ở xung quanh.</a:t>
            </a:r>
            <a:endParaRPr lang="vi-VN" sz="28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77569" y="26505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3910571" y="3323544"/>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721600" y="332354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3981224" y="338514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V</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792601" y="338514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Ù</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072017" y="442599"/>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9</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5527288" y="332360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6332976" y="332354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5585235" y="338119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6403977" y="338514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24" name="Picture 23" descr="A blue and white alarm clock with bells&#10;&#10;Description automatically generated">
            <a:extLst>
              <a:ext uri="{FF2B5EF4-FFF2-40B4-BE49-F238E27FC236}">
                <a16:creationId xmlns:a16="http://schemas.microsoft.com/office/drawing/2014/main" id="{68E46BCC-9B35-2C68-AD83-108709247142}"/>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96291" y="1920205"/>
            <a:ext cx="1301009" cy="1031659"/>
          </a:xfrm>
          <a:prstGeom prst="rect">
            <a:avLst/>
          </a:prstGeom>
        </p:spPr>
      </p:pic>
      <p:sp>
        <p:nvSpPr>
          <p:cNvPr id="25" name="Oval 24">
            <a:extLst>
              <a:ext uri="{FF2B5EF4-FFF2-40B4-BE49-F238E27FC236}">
                <a16:creationId xmlns:a16="http://schemas.microsoft.com/office/drawing/2014/main" id="{C5C06562-81DE-F12C-3D2B-3C37FC19224E}"/>
              </a:ext>
            </a:extLst>
          </p:cNvPr>
          <p:cNvSpPr/>
          <p:nvPr/>
        </p:nvSpPr>
        <p:spPr>
          <a:xfrm>
            <a:off x="108468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6" name="Oval 25">
            <a:extLst>
              <a:ext uri="{FF2B5EF4-FFF2-40B4-BE49-F238E27FC236}">
                <a16:creationId xmlns:a16="http://schemas.microsoft.com/office/drawing/2014/main" id="{9E8FD093-1A7A-F05A-7356-FE37EDE3B78D}"/>
              </a:ext>
            </a:extLst>
          </p:cNvPr>
          <p:cNvSpPr/>
          <p:nvPr/>
        </p:nvSpPr>
        <p:spPr>
          <a:xfrm>
            <a:off x="108468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7" name="Oval 26">
            <a:extLst>
              <a:ext uri="{FF2B5EF4-FFF2-40B4-BE49-F238E27FC236}">
                <a16:creationId xmlns:a16="http://schemas.microsoft.com/office/drawing/2014/main" id="{3238AE5E-9C6A-986A-2D65-82B39BB2A307}"/>
              </a:ext>
            </a:extLst>
          </p:cNvPr>
          <p:cNvSpPr/>
          <p:nvPr/>
        </p:nvSpPr>
        <p:spPr>
          <a:xfrm>
            <a:off x="108468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8" name="Oval 27">
            <a:extLst>
              <a:ext uri="{FF2B5EF4-FFF2-40B4-BE49-F238E27FC236}">
                <a16:creationId xmlns:a16="http://schemas.microsoft.com/office/drawing/2014/main" id="{C2582CBC-FF00-47F1-550C-313E4D321224}"/>
              </a:ext>
            </a:extLst>
          </p:cNvPr>
          <p:cNvSpPr/>
          <p:nvPr/>
        </p:nvSpPr>
        <p:spPr>
          <a:xfrm>
            <a:off x="108468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9" name="Oval 28">
            <a:extLst>
              <a:ext uri="{FF2B5EF4-FFF2-40B4-BE49-F238E27FC236}">
                <a16:creationId xmlns:a16="http://schemas.microsoft.com/office/drawing/2014/main" id="{15357750-EE11-6864-1D30-C5FF91BC38AE}"/>
              </a:ext>
            </a:extLst>
          </p:cNvPr>
          <p:cNvSpPr/>
          <p:nvPr/>
        </p:nvSpPr>
        <p:spPr>
          <a:xfrm>
            <a:off x="108468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30" name="Oval 29">
            <a:extLst>
              <a:ext uri="{FF2B5EF4-FFF2-40B4-BE49-F238E27FC236}">
                <a16:creationId xmlns:a16="http://schemas.microsoft.com/office/drawing/2014/main" id="{2D57ABBB-93C8-F1D1-3DBE-76D5E087C3A6}"/>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1" name="Oval 30">
            <a:extLst>
              <a:ext uri="{FF2B5EF4-FFF2-40B4-BE49-F238E27FC236}">
                <a16:creationId xmlns:a16="http://schemas.microsoft.com/office/drawing/2014/main" id="{D41CB281-D3C7-1F56-3504-5E992E5EF2E8}"/>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2" name="Oval 31">
            <a:extLst>
              <a:ext uri="{FF2B5EF4-FFF2-40B4-BE49-F238E27FC236}">
                <a16:creationId xmlns:a16="http://schemas.microsoft.com/office/drawing/2014/main" id="{0632F5F5-193A-D6FB-204F-290B859E9807}"/>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33" name="Oval 32">
            <a:extLst>
              <a:ext uri="{FF2B5EF4-FFF2-40B4-BE49-F238E27FC236}">
                <a16:creationId xmlns:a16="http://schemas.microsoft.com/office/drawing/2014/main" id="{1AC214B1-3EAE-E566-4F95-0A32D46DD0C5}"/>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4" name="Oval 33">
            <a:extLst>
              <a:ext uri="{FF2B5EF4-FFF2-40B4-BE49-F238E27FC236}">
                <a16:creationId xmlns:a16="http://schemas.microsoft.com/office/drawing/2014/main" id="{6F698848-6E02-BB19-A504-6EB7A2575015}"/>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5" name="Oval 34">
            <a:extLst>
              <a:ext uri="{FF2B5EF4-FFF2-40B4-BE49-F238E27FC236}">
                <a16:creationId xmlns:a16="http://schemas.microsoft.com/office/drawing/2014/main" id="{0B5C0B33-24B3-F23D-A8AF-8A63264A0A86}"/>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6" name="Oval 35">
            <a:extLst>
              <a:ext uri="{FF2B5EF4-FFF2-40B4-BE49-F238E27FC236}">
                <a16:creationId xmlns:a16="http://schemas.microsoft.com/office/drawing/2014/main" id="{BAE40429-CA4B-AD52-C922-E0CF1A6D0D67}"/>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7" name="Oval 36">
            <a:extLst>
              <a:ext uri="{FF2B5EF4-FFF2-40B4-BE49-F238E27FC236}">
                <a16:creationId xmlns:a16="http://schemas.microsoft.com/office/drawing/2014/main" id="{6B7277F0-EF8D-F1EE-F735-B2561AA4EE22}"/>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8" name="Oval 37">
            <a:extLst>
              <a:ext uri="{FF2B5EF4-FFF2-40B4-BE49-F238E27FC236}">
                <a16:creationId xmlns:a16="http://schemas.microsoft.com/office/drawing/2014/main" id="{089CD75A-91B5-0B8B-1BDF-2C242AF4BCAD}"/>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9" name="Oval 38">
            <a:extLst>
              <a:ext uri="{FF2B5EF4-FFF2-40B4-BE49-F238E27FC236}">
                <a16:creationId xmlns:a16="http://schemas.microsoft.com/office/drawing/2014/main" id="{0FAAB0F2-28B3-2070-7C74-14730595A342}"/>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40" name="Oval 39">
            <a:extLst>
              <a:ext uri="{FF2B5EF4-FFF2-40B4-BE49-F238E27FC236}">
                <a16:creationId xmlns:a16="http://schemas.microsoft.com/office/drawing/2014/main" id="{6CD1D7E3-5216-8B5E-EB6A-8AA22DDC43A5}"/>
              </a:ext>
            </a:extLst>
          </p:cNvPr>
          <p:cNvSpPr/>
          <p:nvPr/>
        </p:nvSpPr>
        <p:spPr>
          <a:xfrm>
            <a:off x="108468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41" name="Arrow: Left 40">
            <a:hlinkClick r:id="rId11" action="ppaction://hlinksldjump"/>
            <a:extLst>
              <a:ext uri="{FF2B5EF4-FFF2-40B4-BE49-F238E27FC236}">
                <a16:creationId xmlns:a16="http://schemas.microsoft.com/office/drawing/2014/main" id="{69BE7F4E-4204-7E09-5F4B-176B83AD0435}"/>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42" name="TextBox 41">
            <a:extLst>
              <a:ext uri="{FF2B5EF4-FFF2-40B4-BE49-F238E27FC236}">
                <a16:creationId xmlns:a16="http://schemas.microsoft.com/office/drawing/2014/main" id="{F811D440-D4C9-7D38-31BB-9D79C08A376B}"/>
              </a:ext>
            </a:extLst>
          </p:cNvPr>
          <p:cNvSpPr txBox="1"/>
          <p:nvPr/>
        </p:nvSpPr>
        <p:spPr>
          <a:xfrm>
            <a:off x="760203" y="4217544"/>
            <a:ext cx="10162890" cy="1569660"/>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Công ước của Liên hợp quốc về Luật Biển năm 1982 gồm 320 điều và 9 phụ lục, quy định về ranh giới lãnh hải, </a:t>
            </a:r>
            <a:r>
              <a:rPr lang="en-GB" sz="2400">
                <a:solidFill>
                  <a:srgbClr val="FF0000"/>
                </a:solidFill>
                <a:latin typeface="Arial" panose="020B0604020202020204" pitchFamily="34" charset="0"/>
                <a:cs typeface="Arial" panose="020B0604020202020204" pitchFamily="34" charset="0"/>
              </a:rPr>
              <a:t>vùng</a:t>
            </a:r>
            <a:r>
              <a:rPr lang="en-GB" sz="2400">
                <a:latin typeface="Arial" panose="020B0604020202020204" pitchFamily="34" charset="0"/>
                <a:cs typeface="Arial" panose="020B0604020202020204" pitchFamily="34" charset="0"/>
              </a:rPr>
              <a:t> tiếp giáp, thềm lục địa; </a:t>
            </a:r>
            <a:r>
              <a:rPr lang="en-GB" sz="2400">
                <a:solidFill>
                  <a:srgbClr val="FF0000"/>
                </a:solidFill>
                <a:latin typeface="Arial" panose="020B0604020202020204" pitchFamily="34" charset="0"/>
                <a:cs typeface="Arial" panose="020B0604020202020204" pitchFamily="34" charset="0"/>
              </a:rPr>
              <a:t>vùng</a:t>
            </a:r>
            <a:r>
              <a:rPr lang="en-GB" sz="2400">
                <a:latin typeface="Arial" panose="020B0604020202020204" pitchFamily="34" charset="0"/>
                <a:cs typeface="Arial" panose="020B0604020202020204" pitchFamily="34" charset="0"/>
              </a:rPr>
              <a:t> biển dùng chung; giải quyết các tranh chấp trên biển; bảo vệ môi trường biển.</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5CC3CB06-AB0D-AF65-4422-0E84F9A3021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16" name="Group 15">
            <a:extLst>
              <a:ext uri="{FF2B5EF4-FFF2-40B4-BE49-F238E27FC236}">
                <a16:creationId xmlns:a16="http://schemas.microsoft.com/office/drawing/2014/main" id="{BA226C8F-81EE-5DCD-1372-189FFAD9509F}"/>
              </a:ext>
            </a:extLst>
          </p:cNvPr>
          <p:cNvGrpSpPr>
            <a:grpSpLocks/>
          </p:cNvGrpSpPr>
          <p:nvPr/>
        </p:nvGrpSpPr>
        <p:grpSpPr bwMode="auto">
          <a:xfrm>
            <a:off x="10929567" y="755406"/>
            <a:ext cx="625171" cy="612210"/>
            <a:chOff x="0" y="0"/>
            <a:chExt cx="666" cy="559"/>
          </a:xfrm>
        </p:grpSpPr>
        <p:sp>
          <p:nvSpPr>
            <p:cNvPr id="17" name="Freeform 16">
              <a:extLst>
                <a:ext uri="{FF2B5EF4-FFF2-40B4-BE49-F238E27FC236}">
                  <a16:creationId xmlns:a16="http://schemas.microsoft.com/office/drawing/2014/main" id="{D33332F3-72DB-C2A5-6A3A-5FF5632D074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0034443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9"/>
                                        </p:tgtEl>
                                        <p:attrNameLst>
                                          <p:attrName>style.visibility</p:attrName>
                                        </p:attrNameLst>
                                      </p:cBhvr>
                                      <p:to>
                                        <p:strVal val="visible"/>
                                      </p:to>
                                    </p:set>
                                    <p:animEffect transition="in" filter="fade">
                                      <p:cBhvr>
                                        <p:cTn id="13" dur="500"/>
                                        <p:tgtEl>
                                          <p:spTgt spid="5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500"/>
                                        <p:tgtEl>
                                          <p:spTgt spid="42"/>
                                        </p:tgtEl>
                                      </p:cBhvr>
                                    </p:animEffect>
                                  </p:childTnLst>
                                </p:cTn>
                              </p:par>
                            </p:childTnLst>
                          </p:cTn>
                        </p:par>
                        <p:par>
                          <p:cTn id="20" fill="hold">
                            <p:stCondLst>
                              <p:cond delay="500"/>
                            </p:stCondLst>
                            <p:childTnLst>
                              <p:par>
                                <p:cTn id="21" presetID="1" presetClass="mediacall" presetSubtype="0" fill="hold" nodeType="afterEffect">
                                  <p:stCondLst>
                                    <p:cond delay="0"/>
                                  </p:stCondLst>
                                  <p:childTnLst>
                                    <p:cmd type="call" cmd="playFrom(0.0)">
                                      <p:cBhvr>
                                        <p:cTn id="22"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3" fill="hold" display="0">
                  <p:stCondLst>
                    <p:cond delay="indefinite"/>
                  </p:stCondLst>
                  <p:endCondLst>
                    <p:cond evt="onStopAudio" delay="0">
                      <p:tgtEl>
                        <p:sldTgt/>
                      </p:tgtEl>
                    </p:cond>
                  </p:endCondLst>
                </p:cTn>
                <p:tgtEl>
                  <p:spTgt spid="15"/>
                </p:tgtEl>
              </p:cMediaNode>
            </p:audio>
            <p:seq concurrent="1" nextAc="seek">
              <p:cTn id="24" restart="whenNotActive" fill="hold" evtFilter="cancelBubble" nodeType="interactiveSeq">
                <p:stCondLst>
                  <p:cond evt="onClick" delay="0">
                    <p:tgtEl>
                      <p:spTgt spid="25"/>
                    </p:tgtEl>
                  </p:cond>
                </p:stCondLst>
                <p:endSync evt="end" delay="0">
                  <p:rtn val="all"/>
                </p:endSync>
                <p:childTnLst>
                  <p:par>
                    <p:cTn id="25" fill="hold">
                      <p:stCondLst>
                        <p:cond delay="0"/>
                      </p:stCondLst>
                      <p:childTnLst>
                        <p:par>
                          <p:cTn id="26" fill="hold">
                            <p:stCondLst>
                              <p:cond delay="0"/>
                            </p:stCondLst>
                            <p:childTnLst>
                              <p:par>
                                <p:cTn id="27" presetID="1" presetClass="entr" presetSubtype="0" fill="hold" grpId="0" nodeType="afterEffect">
                                  <p:stCondLst>
                                    <p:cond delay="0"/>
                                  </p:stCondLst>
                                  <p:childTnLst>
                                    <p:set>
                                      <p:cBhvr>
                                        <p:cTn id="28"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27"/>
                                            </p:cond>
                                          </p:stCondLst>
                                          <p:endCondLst>
                                            <p:cond evt="onStopAudio" delay="0">
                                              <p:tgtEl>
                                                <p:sldTgt/>
                                              </p:tgtEl>
                                            </p:cond>
                                          </p:endCondLst>
                                        </p:cTn>
                                        <p:tgtEl>
                                          <p:sndTgt r:embed="rId4" name="demgiay.wav"/>
                                        </p:tgtEl>
                                      </p:cMediaNode>
                                    </p:audio>
                                  </p:subTnLst>
                                </p:cTn>
                              </p:par>
                            </p:childTnLst>
                          </p:cTn>
                        </p:par>
                        <p:par>
                          <p:cTn id="29" fill="hold">
                            <p:stCondLst>
                              <p:cond delay="1000"/>
                            </p:stCondLst>
                            <p:childTnLst>
                              <p:par>
                                <p:cTn id="30" presetID="1" presetClass="entr" presetSubtype="0" fill="hold" grpId="0" nodeType="afterEffect">
                                  <p:stCondLst>
                                    <p:cond delay="0"/>
                                  </p:stCondLst>
                                  <p:childTnLst>
                                    <p:set>
                                      <p:cBhvr>
                                        <p:cTn id="31"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30"/>
                                            </p:cond>
                                          </p:stCondLst>
                                          <p:endCondLst>
                                            <p:cond evt="onStopAudio" delay="0">
                                              <p:tgtEl>
                                                <p:sldTgt/>
                                              </p:tgtEl>
                                            </p:cond>
                                          </p:endCondLst>
                                        </p:cTn>
                                        <p:tgtEl>
                                          <p:sndTgt r:embed="rId4" name="demgiay.wav"/>
                                        </p:tgtEl>
                                      </p:cMediaNode>
                                    </p:audio>
                                  </p:subTnLst>
                                </p:cTn>
                              </p:par>
                            </p:childTnLst>
                          </p:cTn>
                        </p:par>
                        <p:par>
                          <p:cTn id="32" fill="hold">
                            <p:stCondLst>
                              <p:cond delay="2000"/>
                            </p:stCondLst>
                            <p:childTnLst>
                              <p:par>
                                <p:cTn id="33" presetID="1" presetClass="entr" presetSubtype="0" fill="hold" grpId="0" nodeType="afterEffect">
                                  <p:stCondLst>
                                    <p:cond delay="0"/>
                                  </p:stCondLst>
                                  <p:childTnLst>
                                    <p:set>
                                      <p:cBhvr>
                                        <p:cTn id="34"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6000"/>
                            </p:stCondLst>
                            <p:childTnLst>
                              <p:par>
                                <p:cTn id="45" presetID="1" presetClass="entr" presetSubtype="0" fill="hold" grpId="0" nodeType="afterEffect">
                                  <p:stCondLst>
                                    <p:cond delay="0"/>
                                  </p:stCondLst>
                                  <p:childTnLst>
                                    <p:set>
                                      <p:cBhvr>
                                        <p:cTn id="46"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7000"/>
                            </p:stCondLst>
                            <p:childTnLst>
                              <p:par>
                                <p:cTn id="48" presetID="1" presetClass="entr" presetSubtype="0" fill="hold" grpId="0" nodeType="afterEffect">
                                  <p:stCondLst>
                                    <p:cond delay="0"/>
                                  </p:stCondLst>
                                  <p:childTnLst>
                                    <p:set>
                                      <p:cBhvr>
                                        <p:cTn id="49"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8000"/>
                            </p:stCondLst>
                            <p:childTnLst>
                              <p:par>
                                <p:cTn id="51" presetID="1" presetClass="entr" presetSubtype="0" fill="hold" grpId="0" nodeType="afterEffect">
                                  <p:stCondLst>
                                    <p:cond delay="0"/>
                                  </p:stCondLst>
                                  <p:childTnLst>
                                    <p:set>
                                      <p:cBhvr>
                                        <p:cTn id="52"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9000"/>
                            </p:stCondLst>
                            <p:childTnLst>
                              <p:par>
                                <p:cTn id="54" presetID="1" presetClass="entr" presetSubtype="0" fill="hold" grpId="0" nodeType="afterEffect">
                                  <p:stCondLst>
                                    <p:cond delay="0"/>
                                  </p:stCondLst>
                                  <p:childTnLst>
                                    <p:set>
                                      <p:cBhvr>
                                        <p:cTn id="55"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10000"/>
                            </p:stCondLst>
                            <p:childTnLst>
                              <p:par>
                                <p:cTn id="57" presetID="1" presetClass="entr" presetSubtype="0" fill="hold" grpId="0" nodeType="afterEffect">
                                  <p:stCondLst>
                                    <p:cond delay="0"/>
                                  </p:stCondLst>
                                  <p:childTnLst>
                                    <p:set>
                                      <p:cBhvr>
                                        <p:cTn id="58"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11000"/>
                            </p:stCondLst>
                            <p:childTnLst>
                              <p:par>
                                <p:cTn id="60" presetID="1" presetClass="entr" presetSubtype="0" fill="hold" grpId="0" nodeType="afterEffect">
                                  <p:stCondLst>
                                    <p:cond delay="0"/>
                                  </p:stCondLst>
                                  <p:childTnLst>
                                    <p:set>
                                      <p:cBhvr>
                                        <p:cTn id="61" dur="1" fill="hold">
                                          <p:stCondLst>
                                            <p:cond delay="999"/>
                                          </p:stCondLst>
                                        </p:cTn>
                                        <p:tgtEl>
                                          <p:spTgt spid="37"/>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2000"/>
                            </p:stCondLst>
                            <p:childTnLst>
                              <p:par>
                                <p:cTn id="63" presetID="1" presetClass="entr" presetSubtype="0" fill="hold" grpId="0" nodeType="afterEffect">
                                  <p:stCondLst>
                                    <p:cond delay="0"/>
                                  </p:stCondLst>
                                  <p:childTnLst>
                                    <p:set>
                                      <p:cBhvr>
                                        <p:cTn id="64" dur="1" fill="hold">
                                          <p:stCondLst>
                                            <p:cond delay="999"/>
                                          </p:stCondLst>
                                        </p:cTn>
                                        <p:tgtEl>
                                          <p:spTgt spid="38"/>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3000"/>
                            </p:stCondLst>
                            <p:childTnLst>
                              <p:par>
                                <p:cTn id="66" presetID="1" presetClass="entr" presetSubtype="0" fill="hold" grpId="0" nodeType="afterEffect">
                                  <p:stCondLst>
                                    <p:cond delay="0"/>
                                  </p:stCondLst>
                                  <p:childTnLst>
                                    <p:set>
                                      <p:cBhvr>
                                        <p:cTn id="67" dur="1" fill="hold">
                                          <p:stCondLst>
                                            <p:cond delay="999"/>
                                          </p:stCondLst>
                                        </p:cTn>
                                        <p:tgtEl>
                                          <p:spTgt spid="39"/>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4000"/>
                            </p:stCondLst>
                            <p:childTnLst>
                              <p:par>
                                <p:cTn id="69" presetID="1" presetClass="entr" presetSubtype="0" fill="hold" grpId="0" nodeType="afterEffect">
                                  <p:stCondLst>
                                    <p:cond delay="0"/>
                                  </p:stCondLst>
                                  <p:childTnLst>
                                    <p:set>
                                      <p:cBhvr>
                                        <p:cTn id="70" dur="1" fill="hold">
                                          <p:stCondLst>
                                            <p:cond delay="999"/>
                                          </p:stCondLst>
                                        </p:cTn>
                                        <p:tgtEl>
                                          <p:spTgt spid="40"/>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5"/>
                  </p:tgtEl>
                </p:cond>
              </p:nextCondLst>
            </p:seq>
          </p:childTnLst>
        </p:cTn>
      </p:par>
    </p:tnLst>
    <p:bldLst>
      <p:bldP spid="58" grpId="0" animBg="1"/>
      <p:bldP spid="59" grpId="0" animBg="1"/>
      <p:bldP spid="13" grpId="0" animBg="1"/>
      <p:bldP spid="14"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2"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93371" y="1669143"/>
            <a:ext cx="9129486" cy="827318"/>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61477" y="1907265"/>
            <a:ext cx="9195296" cy="461665"/>
          </a:xfrm>
          <a:prstGeom prst="rect">
            <a:avLst/>
          </a:prstGeom>
          <a:noFill/>
        </p:spPr>
        <p:txBody>
          <a:bodyPr wrap="square" rtlCol="0">
            <a:spAutoFit/>
          </a:bodyP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Đ</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ơn vị đo độ dài trên mặt biển, bằng 1,852 kilomet.</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77644" y="27362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118537" y="34488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4924740" y="34488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742433" y="3444872"/>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6548636" y="344487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4180138" y="351047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4982687" y="350647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5813086" y="350647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I</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6619637" y="350647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L</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650684" y="1026538"/>
            <a:ext cx="890927" cy="890927"/>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10</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7354324" y="344887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7412271" y="350647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Í</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02C6D451-938F-5CC0-9C7E-C3877F3098FC}"/>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96291" y="1882105"/>
            <a:ext cx="1301009" cy="1031659"/>
          </a:xfrm>
          <a:prstGeom prst="rect">
            <a:avLst/>
          </a:prstGeom>
        </p:spPr>
      </p:pic>
      <p:sp>
        <p:nvSpPr>
          <p:cNvPr id="17" name="Oval 16">
            <a:extLst>
              <a:ext uri="{FF2B5EF4-FFF2-40B4-BE49-F238E27FC236}">
                <a16:creationId xmlns:a16="http://schemas.microsoft.com/office/drawing/2014/main" id="{EA72D402-4D16-DE02-33BC-01D16D8AF81B}"/>
              </a:ext>
            </a:extLst>
          </p:cNvPr>
          <p:cNvSpPr/>
          <p:nvPr/>
        </p:nvSpPr>
        <p:spPr>
          <a:xfrm>
            <a:off x="108468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5C811929-16BC-9D45-53CB-35C7580FE21E}"/>
              </a:ext>
            </a:extLst>
          </p:cNvPr>
          <p:cNvSpPr/>
          <p:nvPr/>
        </p:nvSpPr>
        <p:spPr>
          <a:xfrm>
            <a:off x="108468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785340B1-A9B6-C896-BC9A-E8EE0202F47C}"/>
              </a:ext>
            </a:extLst>
          </p:cNvPr>
          <p:cNvSpPr/>
          <p:nvPr/>
        </p:nvSpPr>
        <p:spPr>
          <a:xfrm>
            <a:off x="108468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8DD4CF09-592A-E635-7E83-949247917512}"/>
              </a:ext>
            </a:extLst>
          </p:cNvPr>
          <p:cNvSpPr/>
          <p:nvPr/>
        </p:nvSpPr>
        <p:spPr>
          <a:xfrm>
            <a:off x="108468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F74B692A-27A2-0353-0EE3-26F8208785F4}"/>
              </a:ext>
            </a:extLst>
          </p:cNvPr>
          <p:cNvSpPr/>
          <p:nvPr/>
        </p:nvSpPr>
        <p:spPr>
          <a:xfrm>
            <a:off x="108468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C6346154-0D99-8306-9FAF-8C56549DCF33}"/>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9213E1A9-7AC7-D36C-0300-21FBEC1CB6F2}"/>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208347C1-47CE-9995-4A7A-20EC9D76D5CD}"/>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FC67681A-2847-C2E3-77DC-C259ECD8EC8E}"/>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7344A959-4287-5C0D-7297-B4DB9D92B78B}"/>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97CED836-CB0D-A460-2EEE-BEFC4A3EF535}"/>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74AB6501-73BA-3868-B5EC-B1EF345BEE11}"/>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E8A7CC69-2964-EB45-D443-A57E69800B2E}"/>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84D639F0-3837-50D1-CCCB-D7C8AED2C435}"/>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364153B4-808C-D9AD-665D-550A0BB1B6AF}"/>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DD7C1C32-FF90-9DAA-1109-CC31B5C1DF1E}"/>
              </a:ext>
            </a:extLst>
          </p:cNvPr>
          <p:cNvSpPr/>
          <p:nvPr/>
        </p:nvSpPr>
        <p:spPr>
          <a:xfrm>
            <a:off x="108468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5DA73DC9-DC88-3519-D7B8-15014BECBF8F}"/>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BA9644EE-05B2-0421-1806-46AEE0E20294}"/>
              </a:ext>
            </a:extLst>
          </p:cNvPr>
          <p:cNvSpPr txBox="1"/>
          <p:nvPr/>
        </p:nvSpPr>
        <p:spPr>
          <a:xfrm>
            <a:off x="988803" y="4360419"/>
            <a:ext cx="10162890" cy="830997"/>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Ranh giới ngoài thềm lục địa cách đường cơ sở không quá 350 </a:t>
            </a:r>
            <a:r>
              <a:rPr lang="en-GB" sz="2400">
                <a:solidFill>
                  <a:srgbClr val="FF0000"/>
                </a:solidFill>
                <a:latin typeface="Arial" panose="020B0604020202020204" pitchFamily="34" charset="0"/>
                <a:cs typeface="Arial" panose="020B0604020202020204" pitchFamily="34" charset="0"/>
              </a:rPr>
              <a:t>hải lí</a:t>
            </a:r>
            <a:r>
              <a:rPr lang="en-GB" sz="2400">
                <a:latin typeface="Arial" panose="020B0604020202020204" pitchFamily="34" charset="0"/>
                <a:cs typeface="Arial" panose="020B0604020202020204" pitchFamily="34" charset="0"/>
              </a:rPr>
              <a:t>.</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54B5E831-089F-6D6D-9010-F5F836631F27}"/>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12" name="Group 11">
            <a:extLst>
              <a:ext uri="{FF2B5EF4-FFF2-40B4-BE49-F238E27FC236}">
                <a16:creationId xmlns:a16="http://schemas.microsoft.com/office/drawing/2014/main" id="{472EED6F-B85A-2E75-3215-905B52707B75}"/>
              </a:ext>
            </a:extLst>
          </p:cNvPr>
          <p:cNvGrpSpPr>
            <a:grpSpLocks/>
          </p:cNvGrpSpPr>
          <p:nvPr/>
        </p:nvGrpSpPr>
        <p:grpSpPr bwMode="auto">
          <a:xfrm>
            <a:off x="10929567" y="755406"/>
            <a:ext cx="625171" cy="612210"/>
            <a:chOff x="0" y="0"/>
            <a:chExt cx="666" cy="559"/>
          </a:xfrm>
        </p:grpSpPr>
        <p:sp>
          <p:nvSpPr>
            <p:cNvPr id="14" name="Freeform 13">
              <a:extLst>
                <a:ext uri="{FF2B5EF4-FFF2-40B4-BE49-F238E27FC236}">
                  <a16:creationId xmlns:a16="http://schemas.microsoft.com/office/drawing/2014/main" id="{DC63043B-4C53-A2B1-9B70-C79BBD927E76}"/>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3087188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500"/>
                                        <p:tgtEl>
                                          <p:spTgt spid="34"/>
                                        </p:tgtEl>
                                      </p:cBhvr>
                                    </p:animEffect>
                                  </p:childTnLst>
                                </p:cTn>
                              </p:par>
                            </p:childTnLst>
                          </p:cTn>
                        </p:par>
                        <p:par>
                          <p:cTn id="23" fill="hold">
                            <p:stCondLst>
                              <p:cond delay="500"/>
                            </p:stCondLst>
                            <p:childTnLst>
                              <p:par>
                                <p:cTn id="24" presetID="1" presetClass="mediacall" presetSubtype="0" fill="hold" nodeType="afterEffect">
                                  <p:stCondLst>
                                    <p:cond delay="0"/>
                                  </p:stCondLst>
                                  <p:childTnLst>
                                    <p:cmd type="call" cmd="playFrom(0.0)">
                                      <p:cBhvr>
                                        <p:cTn id="25"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6" fill="hold" display="0">
                  <p:stCondLst>
                    <p:cond delay="indefinite"/>
                  </p:stCondLst>
                  <p:endCondLst>
                    <p:cond evt="onStopAudio" delay="0">
                      <p:tgtEl>
                        <p:sldTgt/>
                      </p:tgtEl>
                    </p:cond>
                  </p:endCondLst>
                </p:cTn>
                <p:tgtEl>
                  <p:spTgt spid="15"/>
                </p:tgtEl>
              </p:cMediaNode>
            </p:audio>
            <p:seq concurrent="1" nextAc="seek">
              <p:cTn id="27" restart="whenNotActive" fill="hold" evtFilter="cancelBubble" nodeType="interactiveSeq">
                <p:stCondLst>
                  <p:cond evt="onClick" delay="0">
                    <p:tgtEl>
                      <p:spTgt spid="17"/>
                    </p:tgtEl>
                  </p:cond>
                </p:stCondLst>
                <p:endSync evt="end" delay="0">
                  <p:rtn val="all"/>
                </p:endSync>
                <p:childTnLst>
                  <p:par>
                    <p:cTn id="28" fill="hold">
                      <p:stCondLst>
                        <p:cond delay="0"/>
                      </p:stCondLst>
                      <p:childTnLst>
                        <p:par>
                          <p:cTn id="29" fill="hold">
                            <p:stCondLst>
                              <p:cond delay="0"/>
                            </p:stCondLst>
                            <p:childTnLst>
                              <p:par>
                                <p:cTn id="30" presetID="1" presetClass="entr" presetSubtype="0" fill="hold" grpId="0" nodeType="afterEffect">
                                  <p:stCondLst>
                                    <p:cond delay="0"/>
                                  </p:stCondLst>
                                  <p:childTnLst>
                                    <p:set>
                                      <p:cBhvr>
                                        <p:cTn id="31"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0"/>
                                            </p:cond>
                                          </p:stCondLst>
                                          <p:endCondLst>
                                            <p:cond evt="onStopAudio" delay="0">
                                              <p:tgtEl>
                                                <p:sldTgt/>
                                              </p:tgtEl>
                                            </p:cond>
                                          </p:endCondLst>
                                        </p:cTn>
                                        <p:tgtEl>
                                          <p:sndTgt r:embed="rId4" name="demgiay.wav"/>
                                        </p:tgtEl>
                                      </p:cMediaNode>
                                    </p:audio>
                                  </p:subTnLst>
                                </p:cTn>
                              </p:par>
                            </p:childTnLst>
                          </p:cTn>
                        </p:par>
                        <p:par>
                          <p:cTn id="32" fill="hold">
                            <p:stCondLst>
                              <p:cond delay="1000"/>
                            </p:stCondLst>
                            <p:childTnLst>
                              <p:par>
                                <p:cTn id="33" presetID="1" presetClass="entr" presetSubtype="0" fill="hold" grpId="0" nodeType="afterEffect">
                                  <p:stCondLst>
                                    <p:cond delay="0"/>
                                  </p:stCondLst>
                                  <p:childTnLst>
                                    <p:set>
                                      <p:cBhvr>
                                        <p:cTn id="34"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2000"/>
                            </p:stCondLst>
                            <p:childTnLst>
                              <p:par>
                                <p:cTn id="36" presetID="1" presetClass="entr" presetSubtype="0" fill="hold" grpId="0" nodeType="afterEffect">
                                  <p:stCondLst>
                                    <p:cond delay="0"/>
                                  </p:stCondLst>
                                  <p:childTnLst>
                                    <p:set>
                                      <p:cBhvr>
                                        <p:cTn id="37"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3000"/>
                            </p:stCondLst>
                            <p:childTnLst>
                              <p:par>
                                <p:cTn id="39" presetID="1" presetClass="entr" presetSubtype="0" fill="hold" grpId="0" nodeType="afterEffect">
                                  <p:stCondLst>
                                    <p:cond delay="0"/>
                                  </p:stCondLst>
                                  <p:childTnLst>
                                    <p:set>
                                      <p:cBhvr>
                                        <p:cTn id="40"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4000"/>
                            </p:stCondLst>
                            <p:childTnLst>
                              <p:par>
                                <p:cTn id="42" presetID="1" presetClass="entr" presetSubtype="0" fill="hold" grpId="0" nodeType="afterEffect">
                                  <p:stCondLst>
                                    <p:cond delay="0"/>
                                  </p:stCondLst>
                                  <p:childTnLst>
                                    <p:set>
                                      <p:cBhvr>
                                        <p:cTn id="43"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5000"/>
                            </p:stCondLst>
                            <p:childTnLst>
                              <p:par>
                                <p:cTn id="45" presetID="1" presetClass="entr" presetSubtype="0" fill="hold" grpId="0" nodeType="afterEffect">
                                  <p:stCondLst>
                                    <p:cond delay="0"/>
                                  </p:stCondLst>
                                  <p:childTnLst>
                                    <p:set>
                                      <p:cBhvr>
                                        <p:cTn id="46"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6000"/>
                            </p:stCondLst>
                            <p:childTnLst>
                              <p:par>
                                <p:cTn id="48" presetID="1" presetClass="entr" presetSubtype="0" fill="hold" grpId="0" nodeType="afterEffect">
                                  <p:stCondLst>
                                    <p:cond delay="0"/>
                                  </p:stCondLst>
                                  <p:childTnLst>
                                    <p:set>
                                      <p:cBhvr>
                                        <p:cTn id="49"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7000"/>
                            </p:stCondLst>
                            <p:childTnLst>
                              <p:par>
                                <p:cTn id="51" presetID="1" presetClass="entr" presetSubtype="0" fill="hold" grpId="0" nodeType="afterEffect">
                                  <p:stCondLst>
                                    <p:cond delay="0"/>
                                  </p:stCondLst>
                                  <p:childTnLst>
                                    <p:set>
                                      <p:cBhvr>
                                        <p:cTn id="52"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8000"/>
                            </p:stCondLst>
                            <p:childTnLst>
                              <p:par>
                                <p:cTn id="54" presetID="1" presetClass="entr" presetSubtype="0" fill="hold" grpId="0" nodeType="afterEffect">
                                  <p:stCondLst>
                                    <p:cond delay="0"/>
                                  </p:stCondLst>
                                  <p:childTnLst>
                                    <p:set>
                                      <p:cBhvr>
                                        <p:cTn id="55"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9000"/>
                            </p:stCondLst>
                            <p:childTnLst>
                              <p:par>
                                <p:cTn id="57" presetID="1" presetClass="entr" presetSubtype="0" fill="hold" grpId="0" nodeType="afterEffect">
                                  <p:stCondLst>
                                    <p:cond delay="0"/>
                                  </p:stCondLst>
                                  <p:childTnLst>
                                    <p:set>
                                      <p:cBhvr>
                                        <p:cTn id="58"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10000"/>
                            </p:stCondLst>
                            <p:childTnLst>
                              <p:par>
                                <p:cTn id="60" presetID="1" presetClass="entr" presetSubtype="0" fill="hold" grpId="0" nodeType="afterEffect">
                                  <p:stCondLst>
                                    <p:cond delay="0"/>
                                  </p:stCondLst>
                                  <p:childTnLst>
                                    <p:set>
                                      <p:cBhvr>
                                        <p:cTn id="6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1000"/>
                            </p:stCondLst>
                            <p:childTnLst>
                              <p:par>
                                <p:cTn id="63" presetID="1" presetClass="entr" presetSubtype="0" fill="hold" grpId="0" nodeType="afterEffect">
                                  <p:stCondLst>
                                    <p:cond delay="0"/>
                                  </p:stCondLst>
                                  <p:childTnLst>
                                    <p:set>
                                      <p:cBhvr>
                                        <p:cTn id="6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2000"/>
                            </p:stCondLst>
                            <p:childTnLst>
                              <p:par>
                                <p:cTn id="66" presetID="1" presetClass="entr" presetSubtype="0" fill="hold" grpId="0" nodeType="afterEffect">
                                  <p:stCondLst>
                                    <p:cond delay="0"/>
                                  </p:stCondLst>
                                  <p:childTnLst>
                                    <p:set>
                                      <p:cBhvr>
                                        <p:cTn id="6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3000"/>
                            </p:stCondLst>
                            <p:childTnLst>
                              <p:par>
                                <p:cTn id="69" presetID="1" presetClass="entr" presetSubtype="0" fill="hold" grpId="0" nodeType="afterEffect">
                                  <p:stCondLst>
                                    <p:cond delay="0"/>
                                  </p:stCondLst>
                                  <p:childTnLst>
                                    <p:set>
                                      <p:cBhvr>
                                        <p:cTn id="7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4000"/>
                            </p:stCondLst>
                            <p:childTnLst>
                              <p:par>
                                <p:cTn id="72" presetID="1" presetClass="entr" presetSubtype="0" fill="hold" grpId="0" nodeType="afterEffect">
                                  <p:stCondLst>
                                    <p:cond delay="0"/>
                                  </p:stCondLst>
                                  <p:childTnLst>
                                    <p:set>
                                      <p:cBhvr>
                                        <p:cTn id="73"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1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02821" y="945243"/>
            <a:ext cx="9129486" cy="96239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70927" y="1183365"/>
            <a:ext cx="9195296" cy="461665"/>
          </a:xfrm>
          <a:prstGeom prst="rect">
            <a:avLst/>
          </a:prstGeom>
          <a:noFill/>
        </p:spPr>
        <p:txBody>
          <a:bodyPr wrap="square" rtlCol="0">
            <a:spAutoFit/>
          </a:bodyPr>
          <a:lstStyle/>
          <a:p>
            <a:pPr algn="ctr"/>
            <a:r>
              <a:rPr lang="vi-VN" sz="2400" b="1" kern="0">
                <a:solidFill>
                  <a:srgbClr val="000000"/>
                </a:solidFill>
                <a:effectLst/>
                <a:latin typeface="Times New Roman" panose="02020603050405020304" pitchFamily="18" charset="0"/>
                <a:ea typeface="Times New Roman" panose="02020603050405020304" pitchFamily="18" charset="0"/>
              </a:rPr>
              <a:t>C</a:t>
            </a:r>
            <a:r>
              <a:rPr lang="en-GB" sz="2400" b="1">
                <a:solidFill>
                  <a:srgbClr val="000000"/>
                </a:solidFill>
                <a:effectLst/>
                <a:latin typeface="Times New Roman" panose="02020603050405020304" pitchFamily="18" charset="0"/>
                <a:ea typeface="Calibri" panose="020F0502020204030204" pitchFamily="34" charset="0"/>
              </a:rPr>
              <a:t>hống lại mọi sự xâm phạm để giữ cho luôn luôn được nguyên vẹn.</a:t>
            </a:r>
            <a:endParaRPr lang="vi-VN" sz="115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87094" y="20504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6597684" y="269190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6668337" y="275349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Ệ</a:t>
            </a:r>
            <a:endParaRPr lang="en-US" sz="4000" b="1" dirty="0">
              <a:solidFill>
                <a:srgbClr val="FF0000"/>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5784169" y="268824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4990963" y="26878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5845770" y="274984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V</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5054659" y="274949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937853" y="313217"/>
            <a:ext cx="888560" cy="888560"/>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11</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3371760" y="268795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4177448" y="26878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3429707" y="274555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B</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4248449" y="274949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44422288-DD6C-BEAC-0E87-C13795EB07EE}"/>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58191" y="1844005"/>
            <a:ext cx="1301009" cy="1031659"/>
          </a:xfrm>
          <a:prstGeom prst="rect">
            <a:avLst/>
          </a:prstGeom>
        </p:spPr>
      </p:pic>
      <p:sp>
        <p:nvSpPr>
          <p:cNvPr id="17" name="Oval 16">
            <a:extLst>
              <a:ext uri="{FF2B5EF4-FFF2-40B4-BE49-F238E27FC236}">
                <a16:creationId xmlns:a16="http://schemas.microsoft.com/office/drawing/2014/main" id="{351FBB36-99F9-DFF7-8B72-5B839AB0E1C7}"/>
              </a:ext>
            </a:extLst>
          </p:cNvPr>
          <p:cNvSpPr/>
          <p:nvPr/>
        </p:nvSpPr>
        <p:spPr>
          <a:xfrm>
            <a:off x="108087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A0595B2D-0882-E409-4ABB-DFA4B81A44D9}"/>
              </a:ext>
            </a:extLst>
          </p:cNvPr>
          <p:cNvSpPr/>
          <p:nvPr/>
        </p:nvSpPr>
        <p:spPr>
          <a:xfrm>
            <a:off x="108087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2FD63556-1CAF-B995-7C3D-D26A4179050C}"/>
              </a:ext>
            </a:extLst>
          </p:cNvPr>
          <p:cNvSpPr/>
          <p:nvPr/>
        </p:nvSpPr>
        <p:spPr>
          <a:xfrm>
            <a:off x="108087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E1F58565-8107-3221-2FF4-B58C74E380BD}"/>
              </a:ext>
            </a:extLst>
          </p:cNvPr>
          <p:cNvSpPr/>
          <p:nvPr/>
        </p:nvSpPr>
        <p:spPr>
          <a:xfrm>
            <a:off x="108087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A406CB11-7B4B-6458-FF4D-E06B2216FD15}"/>
              </a:ext>
            </a:extLst>
          </p:cNvPr>
          <p:cNvSpPr/>
          <p:nvPr/>
        </p:nvSpPr>
        <p:spPr>
          <a:xfrm>
            <a:off x="108087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39DC3000-718B-9212-780F-9BB81F12EDBA}"/>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5BBEE091-2070-F7C6-3CA8-998200FEB310}"/>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6811833E-5A55-DCE1-0418-4CBFA2ED0CE9}"/>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8D4A4DDE-FAA5-1DCF-8BC4-CFCEF777B426}"/>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A6947795-8700-E061-D730-F7EA7A8C6A48}"/>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23959291-4EBC-5A9F-2714-478500024258}"/>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1693917E-C8B7-46F7-E77D-10A2848063AB}"/>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D333D6BF-A708-3BA0-6223-AB83499FBE44}"/>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F24D1E79-030D-77C6-5859-0FB452620293}"/>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A7A42495-E28C-9219-967C-C9B8796D5EA1}"/>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536854A3-65D1-1C02-C19F-55057EC6319F}"/>
              </a:ext>
            </a:extLst>
          </p:cNvPr>
          <p:cNvSpPr/>
          <p:nvPr/>
        </p:nvSpPr>
        <p:spPr>
          <a:xfrm>
            <a:off x="108087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CF846EAD-D435-FEDC-BB18-5AFFAE6D0583}"/>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B9006592-06C5-64EE-928A-C8EFABFFCB4F}"/>
              </a:ext>
            </a:extLst>
          </p:cNvPr>
          <p:cNvSpPr txBox="1"/>
          <p:nvPr/>
        </p:nvSpPr>
        <p:spPr>
          <a:xfrm>
            <a:off x="779253" y="3541269"/>
            <a:ext cx="10162890" cy="2308324"/>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Luật Biển Việt Nam gồm 7 chương, 55 điều, quy định đường cơ sở, nội thuỷ, lãnh hải, vùng tiếp giáp lãnh hải, vùng đặc quyền kinh tế, thềm lục địa, các đảo, quần đảo Hoàng Sa, quần đảo Trường Sa và quần đảo khác thuộc chủ quyền, quyền chủ quyền, quyền tài phán quốc gia của Việt Nam; hoạt động trong vùng biển Việt Nam; phát triển kinh tế biển; quản lí và </a:t>
            </a:r>
            <a:r>
              <a:rPr lang="en-GB" sz="2400">
                <a:solidFill>
                  <a:srgbClr val="FF0000"/>
                </a:solidFill>
                <a:latin typeface="Arial" panose="020B0604020202020204" pitchFamily="34" charset="0"/>
                <a:cs typeface="Arial" panose="020B0604020202020204" pitchFamily="34" charset="0"/>
              </a:rPr>
              <a:t>bảo vệ </a:t>
            </a:r>
            <a:r>
              <a:rPr lang="en-GB" sz="2400">
                <a:latin typeface="Arial" panose="020B0604020202020204" pitchFamily="34" charset="0"/>
                <a:cs typeface="Arial" panose="020B0604020202020204" pitchFamily="34" charset="0"/>
              </a:rPr>
              <a:t>biển, đảo.</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1936C362-6CB9-5F99-77F4-BCFB9A8094C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35" name="Group 34">
            <a:extLst>
              <a:ext uri="{FF2B5EF4-FFF2-40B4-BE49-F238E27FC236}">
                <a16:creationId xmlns:a16="http://schemas.microsoft.com/office/drawing/2014/main" id="{790D1636-FB94-ABC4-AD2A-4DBC96331604}"/>
              </a:ext>
            </a:extLst>
          </p:cNvPr>
          <p:cNvGrpSpPr>
            <a:grpSpLocks/>
          </p:cNvGrpSpPr>
          <p:nvPr/>
        </p:nvGrpSpPr>
        <p:grpSpPr bwMode="auto">
          <a:xfrm>
            <a:off x="10929567" y="755406"/>
            <a:ext cx="625171" cy="612210"/>
            <a:chOff x="0" y="0"/>
            <a:chExt cx="666" cy="559"/>
          </a:xfrm>
        </p:grpSpPr>
        <p:sp>
          <p:nvSpPr>
            <p:cNvPr id="36" name="Freeform 35">
              <a:extLst>
                <a:ext uri="{FF2B5EF4-FFF2-40B4-BE49-F238E27FC236}">
                  <a16:creationId xmlns:a16="http://schemas.microsoft.com/office/drawing/2014/main" id="{18CAD6FE-FFFB-46EC-033D-7DA025A4269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4541378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33"/>
                                        </p:tgtEl>
                                        <p:attrNameLst>
                                          <p:attrName>style.visibility</p:attrName>
                                        </p:attrNameLst>
                                      </p:cBhvr>
                                      <p:to>
                                        <p:strVal val="visible"/>
                                      </p:to>
                                    </p:set>
                                    <p:animEffect transition="in" filter="fade">
                                      <p:cBhvr>
                                        <p:cTn id="16" dur="500"/>
                                        <p:tgtEl>
                                          <p:spTgt spid="103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500"/>
                                        <p:tgtEl>
                                          <p:spTgt spid="34"/>
                                        </p:tgtEl>
                                      </p:cBhvr>
                                    </p:animEffect>
                                  </p:childTnLst>
                                </p:cTn>
                              </p:par>
                            </p:childTnLst>
                          </p:cTn>
                        </p:par>
                        <p:par>
                          <p:cTn id="23" fill="hold">
                            <p:stCondLst>
                              <p:cond delay="500"/>
                            </p:stCondLst>
                            <p:childTnLst>
                              <p:par>
                                <p:cTn id="24" presetID="1" presetClass="mediacall" presetSubtype="0" fill="hold" nodeType="afterEffect">
                                  <p:stCondLst>
                                    <p:cond delay="0"/>
                                  </p:stCondLst>
                                  <p:childTnLst>
                                    <p:cmd type="call" cmd="playFrom(0.0)">
                                      <p:cBhvr>
                                        <p:cTn id="25"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26" fill="hold" display="0">
                  <p:stCondLst>
                    <p:cond delay="indefinite"/>
                  </p:stCondLst>
                  <p:endCondLst>
                    <p:cond evt="onStopAudio" delay="0">
                      <p:tgtEl>
                        <p:sldTgt/>
                      </p:tgtEl>
                    </p:cond>
                  </p:endCondLst>
                </p:cTn>
                <p:tgtEl>
                  <p:spTgt spid="15"/>
                </p:tgtEl>
              </p:cMediaNode>
            </p:audio>
            <p:seq concurrent="1" nextAc="seek">
              <p:cTn id="27" restart="whenNotActive" fill="hold" evtFilter="cancelBubble" nodeType="interactiveSeq">
                <p:stCondLst>
                  <p:cond evt="onClick" delay="0">
                    <p:tgtEl>
                      <p:spTgt spid="17"/>
                    </p:tgtEl>
                  </p:cond>
                </p:stCondLst>
                <p:endSync evt="end" delay="0">
                  <p:rtn val="all"/>
                </p:endSync>
                <p:childTnLst>
                  <p:par>
                    <p:cTn id="28" fill="hold">
                      <p:stCondLst>
                        <p:cond delay="0"/>
                      </p:stCondLst>
                      <p:childTnLst>
                        <p:par>
                          <p:cTn id="29" fill="hold">
                            <p:stCondLst>
                              <p:cond delay="0"/>
                            </p:stCondLst>
                            <p:childTnLst>
                              <p:par>
                                <p:cTn id="30" presetID="1" presetClass="entr" presetSubtype="0" fill="hold" grpId="0" nodeType="afterEffect">
                                  <p:stCondLst>
                                    <p:cond delay="0"/>
                                  </p:stCondLst>
                                  <p:childTnLst>
                                    <p:set>
                                      <p:cBhvr>
                                        <p:cTn id="31"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0"/>
                                            </p:cond>
                                          </p:stCondLst>
                                          <p:endCondLst>
                                            <p:cond evt="onStopAudio" delay="0">
                                              <p:tgtEl>
                                                <p:sldTgt/>
                                              </p:tgtEl>
                                            </p:cond>
                                          </p:endCondLst>
                                        </p:cTn>
                                        <p:tgtEl>
                                          <p:sndTgt r:embed="rId4" name="demgiay.wav"/>
                                        </p:tgtEl>
                                      </p:cMediaNode>
                                    </p:audio>
                                  </p:subTnLst>
                                </p:cTn>
                              </p:par>
                            </p:childTnLst>
                          </p:cTn>
                        </p:par>
                        <p:par>
                          <p:cTn id="32" fill="hold">
                            <p:stCondLst>
                              <p:cond delay="1000"/>
                            </p:stCondLst>
                            <p:childTnLst>
                              <p:par>
                                <p:cTn id="33" presetID="1" presetClass="entr" presetSubtype="0" fill="hold" grpId="0" nodeType="afterEffect">
                                  <p:stCondLst>
                                    <p:cond delay="0"/>
                                  </p:stCondLst>
                                  <p:childTnLst>
                                    <p:set>
                                      <p:cBhvr>
                                        <p:cTn id="34"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demgiay.wav"/>
                                        </p:tgtEl>
                                      </p:cMediaNode>
                                    </p:audio>
                                  </p:subTnLst>
                                </p:cTn>
                              </p:par>
                            </p:childTnLst>
                          </p:cTn>
                        </p:par>
                        <p:par>
                          <p:cTn id="35" fill="hold">
                            <p:stCondLst>
                              <p:cond delay="2000"/>
                            </p:stCondLst>
                            <p:childTnLst>
                              <p:par>
                                <p:cTn id="36" presetID="1" presetClass="entr" presetSubtype="0" fill="hold" grpId="0" nodeType="afterEffect">
                                  <p:stCondLst>
                                    <p:cond delay="0"/>
                                  </p:stCondLst>
                                  <p:childTnLst>
                                    <p:set>
                                      <p:cBhvr>
                                        <p:cTn id="37"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3000"/>
                            </p:stCondLst>
                            <p:childTnLst>
                              <p:par>
                                <p:cTn id="39" presetID="1" presetClass="entr" presetSubtype="0" fill="hold" grpId="0" nodeType="afterEffect">
                                  <p:stCondLst>
                                    <p:cond delay="0"/>
                                  </p:stCondLst>
                                  <p:childTnLst>
                                    <p:set>
                                      <p:cBhvr>
                                        <p:cTn id="40"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4000"/>
                            </p:stCondLst>
                            <p:childTnLst>
                              <p:par>
                                <p:cTn id="42" presetID="1" presetClass="entr" presetSubtype="0" fill="hold" grpId="0" nodeType="afterEffect">
                                  <p:stCondLst>
                                    <p:cond delay="0"/>
                                  </p:stCondLst>
                                  <p:childTnLst>
                                    <p:set>
                                      <p:cBhvr>
                                        <p:cTn id="43"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5000"/>
                            </p:stCondLst>
                            <p:childTnLst>
                              <p:par>
                                <p:cTn id="45" presetID="1" presetClass="entr" presetSubtype="0" fill="hold" grpId="0" nodeType="afterEffect">
                                  <p:stCondLst>
                                    <p:cond delay="0"/>
                                  </p:stCondLst>
                                  <p:childTnLst>
                                    <p:set>
                                      <p:cBhvr>
                                        <p:cTn id="46"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6000"/>
                            </p:stCondLst>
                            <p:childTnLst>
                              <p:par>
                                <p:cTn id="48" presetID="1" presetClass="entr" presetSubtype="0" fill="hold" grpId="0" nodeType="afterEffect">
                                  <p:stCondLst>
                                    <p:cond delay="0"/>
                                  </p:stCondLst>
                                  <p:childTnLst>
                                    <p:set>
                                      <p:cBhvr>
                                        <p:cTn id="49"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7000"/>
                            </p:stCondLst>
                            <p:childTnLst>
                              <p:par>
                                <p:cTn id="51" presetID="1" presetClass="entr" presetSubtype="0" fill="hold" grpId="0" nodeType="afterEffect">
                                  <p:stCondLst>
                                    <p:cond delay="0"/>
                                  </p:stCondLst>
                                  <p:childTnLst>
                                    <p:set>
                                      <p:cBhvr>
                                        <p:cTn id="52"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8000"/>
                            </p:stCondLst>
                            <p:childTnLst>
                              <p:par>
                                <p:cTn id="54" presetID="1" presetClass="entr" presetSubtype="0" fill="hold" grpId="0" nodeType="afterEffect">
                                  <p:stCondLst>
                                    <p:cond delay="0"/>
                                  </p:stCondLst>
                                  <p:childTnLst>
                                    <p:set>
                                      <p:cBhvr>
                                        <p:cTn id="55"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9000"/>
                            </p:stCondLst>
                            <p:childTnLst>
                              <p:par>
                                <p:cTn id="57" presetID="1" presetClass="entr" presetSubtype="0" fill="hold" grpId="0" nodeType="afterEffect">
                                  <p:stCondLst>
                                    <p:cond delay="0"/>
                                  </p:stCondLst>
                                  <p:childTnLst>
                                    <p:set>
                                      <p:cBhvr>
                                        <p:cTn id="58"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10000"/>
                            </p:stCondLst>
                            <p:childTnLst>
                              <p:par>
                                <p:cTn id="60" presetID="1" presetClass="entr" presetSubtype="0" fill="hold" grpId="0" nodeType="afterEffect">
                                  <p:stCondLst>
                                    <p:cond delay="0"/>
                                  </p:stCondLst>
                                  <p:childTnLst>
                                    <p:set>
                                      <p:cBhvr>
                                        <p:cTn id="61"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11000"/>
                            </p:stCondLst>
                            <p:childTnLst>
                              <p:par>
                                <p:cTn id="63" presetID="1" presetClass="entr" presetSubtype="0" fill="hold" grpId="0" nodeType="afterEffect">
                                  <p:stCondLst>
                                    <p:cond delay="0"/>
                                  </p:stCondLst>
                                  <p:childTnLst>
                                    <p:set>
                                      <p:cBhvr>
                                        <p:cTn id="64"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2000"/>
                            </p:stCondLst>
                            <p:childTnLst>
                              <p:par>
                                <p:cTn id="66" presetID="1" presetClass="entr" presetSubtype="0" fill="hold" grpId="0" nodeType="afterEffect">
                                  <p:stCondLst>
                                    <p:cond delay="0"/>
                                  </p:stCondLst>
                                  <p:childTnLst>
                                    <p:set>
                                      <p:cBhvr>
                                        <p:cTn id="67"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3000"/>
                            </p:stCondLst>
                            <p:childTnLst>
                              <p:par>
                                <p:cTn id="69" presetID="1" presetClass="entr" presetSubtype="0" fill="hold" grpId="0" nodeType="afterEffect">
                                  <p:stCondLst>
                                    <p:cond delay="0"/>
                                  </p:stCondLst>
                                  <p:childTnLst>
                                    <p:set>
                                      <p:cBhvr>
                                        <p:cTn id="70"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4000"/>
                            </p:stCondLst>
                            <p:childTnLst>
                              <p:par>
                                <p:cTn id="72" presetID="1" presetClass="entr" presetSubtype="0" fill="hold" grpId="0" nodeType="afterEffect">
                                  <p:stCondLst>
                                    <p:cond delay="0"/>
                                  </p:stCondLst>
                                  <p:childTnLst>
                                    <p:set>
                                      <p:cBhvr>
                                        <p:cTn id="73"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8" grpId="0" animBg="1"/>
      <p:bldP spid="1031" grpId="0" animBg="1"/>
      <p:bldP spid="1033" grpId="0" animBg="1"/>
      <p:bldP spid="1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732971" y="970643"/>
            <a:ext cx="9129486" cy="100963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01077" y="1149282"/>
            <a:ext cx="9195296" cy="830997"/>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Tên một quần đảo thuộc </a:t>
            </a:r>
            <a:r>
              <a:rPr lang="en-GB" sz="2400" b="1">
                <a:effectLst/>
                <a:latin typeface="Times New Roman" panose="02020603050405020304" pitchFamily="18" charset="0"/>
                <a:ea typeface="Calibri" panose="020F0502020204030204" pitchFamily="34" charset="0"/>
              </a:rPr>
              <a:t>chủ quyền, quyền chủ quyền, quyền tài phán quốc gia của Việt Nam.</a:t>
            </a:r>
            <a:endParaRPr lang="vi-VN" sz="36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17244" y="21520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323490" y="28171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7148069" y="281909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2265829" y="281002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7991461" y="281903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506178" y="28171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385091" y="287876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7206016" y="287668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S</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2336482" y="287161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T</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8062462" y="288063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5569874" y="287876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4697129" y="28183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3903923" y="28179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4758730" y="287991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Ờ</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3967619" y="287956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Ư</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4969646" y="209263"/>
            <a:ext cx="931908" cy="931908"/>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12</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2" name="Rectangle 11">
            <a:extLst>
              <a:ext uri="{FF2B5EF4-FFF2-40B4-BE49-F238E27FC236}">
                <a16:creationId xmlns:a16="http://schemas.microsoft.com/office/drawing/2014/main" id="{CA5874CB-EFC5-632B-77EB-DFFA193382E1}"/>
              </a:ext>
            </a:extLst>
          </p:cNvPr>
          <p:cNvSpPr/>
          <p:nvPr/>
        </p:nvSpPr>
        <p:spPr>
          <a:xfrm>
            <a:off x="3090408" y="28179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3161409" y="287956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R</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A2E6845D-4D2E-C319-B1FE-76A7633E465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58191" y="1882105"/>
            <a:ext cx="1301009" cy="1031659"/>
          </a:xfrm>
          <a:prstGeom prst="rect">
            <a:avLst/>
          </a:prstGeom>
        </p:spPr>
      </p:pic>
      <p:sp>
        <p:nvSpPr>
          <p:cNvPr id="17" name="Oval 16">
            <a:extLst>
              <a:ext uri="{FF2B5EF4-FFF2-40B4-BE49-F238E27FC236}">
                <a16:creationId xmlns:a16="http://schemas.microsoft.com/office/drawing/2014/main" id="{52A4E2F1-C511-C753-82C3-BA11F53F4117}"/>
              </a:ext>
            </a:extLst>
          </p:cNvPr>
          <p:cNvSpPr/>
          <p:nvPr/>
        </p:nvSpPr>
        <p:spPr>
          <a:xfrm>
            <a:off x="108087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476F0ACC-3525-8B7E-26B6-E76DF3D04E53}"/>
              </a:ext>
            </a:extLst>
          </p:cNvPr>
          <p:cNvSpPr/>
          <p:nvPr/>
        </p:nvSpPr>
        <p:spPr>
          <a:xfrm>
            <a:off x="108087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EC21DC86-42B7-9C08-1641-7D7ECE7F89A2}"/>
              </a:ext>
            </a:extLst>
          </p:cNvPr>
          <p:cNvSpPr/>
          <p:nvPr/>
        </p:nvSpPr>
        <p:spPr>
          <a:xfrm>
            <a:off x="108087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F013221F-ACF2-FB4B-B9D8-F540CCFEBFB0}"/>
              </a:ext>
            </a:extLst>
          </p:cNvPr>
          <p:cNvSpPr/>
          <p:nvPr/>
        </p:nvSpPr>
        <p:spPr>
          <a:xfrm>
            <a:off x="108087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06B92563-7806-A9B3-A0D7-4E10EC53C97E}"/>
              </a:ext>
            </a:extLst>
          </p:cNvPr>
          <p:cNvSpPr/>
          <p:nvPr/>
        </p:nvSpPr>
        <p:spPr>
          <a:xfrm>
            <a:off x="108087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74A361B7-201F-C19C-3098-146AD5BF8CFC}"/>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DDDFD812-EC59-FF32-BED6-FB80A8423829}"/>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FB80B351-023B-DFFA-3568-1028068AD0D3}"/>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5779D795-8CA0-906C-0E65-B4BF09237B87}"/>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8B61198A-0407-74B6-BF11-7AAD1B129EE1}"/>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DB7DC633-9150-79D1-6C50-46E064D0088F}"/>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F56791BA-DE7E-A391-C373-A211FF69131A}"/>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4799A8C7-49EB-AF6F-541E-A1B75CBB5BEA}"/>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799A586F-905B-3B23-5653-DFE86102A4A3}"/>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60C01A67-8CAD-34E5-30D5-EC1F6450ADDE}"/>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E64424F8-91AE-84DB-425E-607BCE253BEE}"/>
              </a:ext>
            </a:extLst>
          </p:cNvPr>
          <p:cNvSpPr/>
          <p:nvPr/>
        </p:nvSpPr>
        <p:spPr>
          <a:xfrm>
            <a:off x="108087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F1A2FB00-6C68-270D-4BE0-D71CE3A90310}"/>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6D475551-78B6-FDF3-1394-970F8A025157}"/>
              </a:ext>
            </a:extLst>
          </p:cNvPr>
          <p:cNvSpPr txBox="1"/>
          <p:nvPr/>
        </p:nvSpPr>
        <p:spPr>
          <a:xfrm>
            <a:off x="795128" y="3728594"/>
            <a:ext cx="10162890" cy="1938992"/>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Luật Biển Việt Nam gồm 7 chương, 55 điều, quy định đường cơ sở, nội thuỷ, lãnh hải, vùng tiếp giáp lãnh hải, vùng đặc quyền kinh tế, thềm lục địa, các đảo, quần đảo Hoàng Sa, quần đảo </a:t>
            </a:r>
            <a:r>
              <a:rPr lang="en-GB" sz="2400">
                <a:solidFill>
                  <a:srgbClr val="FF0000"/>
                </a:solidFill>
                <a:latin typeface="Arial" panose="020B0604020202020204" pitchFamily="34" charset="0"/>
                <a:cs typeface="Arial" panose="020B0604020202020204" pitchFamily="34" charset="0"/>
              </a:rPr>
              <a:t>Trường Sa </a:t>
            </a:r>
            <a:r>
              <a:rPr lang="en-GB" sz="2400">
                <a:latin typeface="Arial" panose="020B0604020202020204" pitchFamily="34" charset="0"/>
                <a:cs typeface="Arial" panose="020B0604020202020204" pitchFamily="34" charset="0"/>
              </a:rPr>
              <a:t>và quần đảo khác thuộc chủ quyền, quyền chủ quyền, quyền tài phán quốc gia của Việt Nam</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A97D04F8-4254-BA32-A0FD-065ADEF7A70F}"/>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11" name="Group 10">
            <a:extLst>
              <a:ext uri="{FF2B5EF4-FFF2-40B4-BE49-F238E27FC236}">
                <a16:creationId xmlns:a16="http://schemas.microsoft.com/office/drawing/2014/main" id="{0B5A0454-BFF9-B4EF-5905-679C556DA447}"/>
              </a:ext>
            </a:extLst>
          </p:cNvPr>
          <p:cNvGrpSpPr>
            <a:grpSpLocks/>
          </p:cNvGrpSpPr>
          <p:nvPr/>
        </p:nvGrpSpPr>
        <p:grpSpPr bwMode="auto">
          <a:xfrm>
            <a:off x="10929567" y="755406"/>
            <a:ext cx="625171" cy="612210"/>
            <a:chOff x="0" y="0"/>
            <a:chExt cx="666" cy="559"/>
          </a:xfrm>
        </p:grpSpPr>
        <p:sp>
          <p:nvSpPr>
            <p:cNvPr id="13" name="Freeform 12">
              <a:extLst>
                <a:ext uri="{FF2B5EF4-FFF2-40B4-BE49-F238E27FC236}">
                  <a16:creationId xmlns:a16="http://schemas.microsoft.com/office/drawing/2014/main" id="{63F2F179-7FC0-049D-EBF4-A8E1E825248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9909949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5"/>
                                        </p:tgtEl>
                                        <p:attrNameLst>
                                          <p:attrName>style.visibility</p:attrName>
                                        </p:attrNameLst>
                                      </p:cBhvr>
                                      <p:to>
                                        <p:strVal val="visible"/>
                                      </p:to>
                                    </p:set>
                                    <p:animEffect transition="in" filter="fade">
                                      <p:cBhvr>
                                        <p:cTn id="25" dur="500"/>
                                        <p:tgtEl>
                                          <p:spTgt spid="5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fade">
                                      <p:cBhvr>
                                        <p:cTn id="28" dur="500"/>
                                        <p:tgtEl>
                                          <p:spTgt spid="6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5"/>
                </p:tgtEl>
              </p:cMediaNode>
            </p:audio>
            <p:seq concurrent="1" nextAc="seek">
              <p:cTn id="36" restart="whenNotActive" fill="hold" evtFilter="cancelBubble" nodeType="interactiveSeq">
                <p:stCondLst>
                  <p:cond evt="onClick" delay="0">
                    <p:tgtEl>
                      <p:spTgt spid="17"/>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60" grpId="0" animBg="1"/>
      <p:bldP spid="1031" grpId="0" animBg="1"/>
      <p:bldP spid="103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BABBC640-BA85-44BB-B3B2-418C06E8A32F}"/>
              </a:ext>
            </a:extLst>
          </p:cNvPr>
          <p:cNvSpPr txBox="1"/>
          <p:nvPr/>
        </p:nvSpPr>
        <p:spPr>
          <a:xfrm>
            <a:off x="220512" y="990249"/>
            <a:ext cx="3469564" cy="4893647"/>
          </a:xfrm>
          <a:prstGeom prst="rect">
            <a:avLst/>
          </a:prstGeom>
          <a:solidFill>
            <a:schemeClr val="accent4">
              <a:lumMod val="20000"/>
              <a:lumOff val="80000"/>
            </a:schemeClr>
          </a:solidFill>
          <a:ln>
            <a:solidFill>
              <a:srgbClr val="00B050"/>
            </a:solidFill>
          </a:ln>
          <a:effectLst>
            <a:glow rad="127000">
              <a:schemeClr val="accent6">
                <a:lumMod val="40000"/>
                <a:lumOff val="60000"/>
              </a:schemeClr>
            </a:glow>
          </a:effectLst>
        </p:spPr>
        <p:txBody>
          <a:bodyPr wrap="square">
            <a:spAutoFit/>
          </a:bodyPr>
          <a:lstStyle/>
          <a:p>
            <a:pPr algn="just"/>
            <a:r>
              <a:rPr lang="en-GB" sz="2400" b="1" dirty="0" err="1">
                <a:solidFill>
                  <a:srgbClr val="FF0000"/>
                </a:solidFill>
                <a:latin typeface="Times New Roman" panose="02020603050405020304" pitchFamily="18" charset="0"/>
                <a:cs typeface="Times New Roman" panose="02020603050405020304" pitchFamily="18" charset="0"/>
              </a:rPr>
              <a:t>Mở</a:t>
            </a:r>
            <a:r>
              <a:rPr lang="en-GB" sz="2400" b="1" dirty="0">
                <a:solidFill>
                  <a:srgbClr val="FF0000"/>
                </a:solidFill>
                <a:latin typeface="Times New Roman" panose="02020603050405020304" pitchFamily="18" charset="0"/>
                <a:cs typeface="Times New Roman" panose="02020603050405020304" pitchFamily="18" charset="0"/>
              </a:rPr>
              <a:t> </a:t>
            </a:r>
            <a:r>
              <a:rPr lang="en-GB" sz="2400" b="1" dirty="0" err="1">
                <a:solidFill>
                  <a:srgbClr val="FF0000"/>
                </a:solidFill>
                <a:latin typeface="Times New Roman" panose="02020603050405020304" pitchFamily="18" charset="0"/>
                <a:cs typeface="Times New Roman" panose="02020603050405020304" pitchFamily="18" charset="0"/>
              </a:rPr>
              <a:t>đầu</a:t>
            </a:r>
            <a:endParaRPr lang="en-GB" sz="2400" b="1" dirty="0">
              <a:solidFill>
                <a:srgbClr val="FF0000"/>
              </a:solidFill>
              <a:latin typeface="Times New Roman" panose="02020603050405020304" pitchFamily="18" charset="0"/>
              <a:cs typeface="Times New Roman" panose="02020603050405020304" pitchFamily="18" charset="0"/>
            </a:endParaRPr>
          </a:p>
          <a:p>
            <a:pPr algn="just"/>
            <a:r>
              <a:rPr lang="vi-VN" sz="2400" dirty="0">
                <a:latin typeface="+mj-lt"/>
              </a:rPr>
              <a:t>Trường em tổ chức ngoại </a:t>
            </a:r>
            <a:r>
              <a:rPr lang="vi-VN" sz="2400" dirty="0" err="1">
                <a:latin typeface="+mj-lt"/>
              </a:rPr>
              <a:t>khoá</a:t>
            </a:r>
            <a:r>
              <a:rPr lang="vi-VN" sz="2400" dirty="0">
                <a:latin typeface="+mj-lt"/>
              </a:rPr>
              <a:t> môn Giáo dục quốc phòng và an ninh với chủ đề: “Vùng biển Việt Nam là thiêng liêng, bất khả xâm phạm”. Bạn Hoa được phân công báo cáo về nội dung: Hoàng Sa và Trường Sa – Hai quần đảo thân yêu của Việt Nam. Theo em, bạn Hoa nên chuẩn bị những gì?</a:t>
            </a:r>
            <a:endParaRPr lang="en-GB" sz="2400" dirty="0">
              <a:solidFill>
                <a:srgbClr val="FF0000"/>
              </a:solidFill>
              <a:latin typeface="+mj-lt"/>
              <a:cs typeface="Times New Roman" panose="02020603050405020304" pitchFamily="18" charset="0"/>
            </a:endParaRPr>
          </a:p>
        </p:txBody>
      </p:sp>
      <p:pic>
        <p:nvPicPr>
          <p:cNvPr id="1032" name="Picture 8" descr="Quần đảo Hoàng Sa, Trường Sa: Việt Nam có chủ quyền xuyên suốt - Ảnh 1.">
            <a:extLst>
              <a:ext uri="{FF2B5EF4-FFF2-40B4-BE49-F238E27FC236}">
                <a16:creationId xmlns:a16="http://schemas.microsoft.com/office/drawing/2014/main" id="{5A2A9A94-1E17-5231-6EEC-A064B310DB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16320" y="990249"/>
            <a:ext cx="8055168" cy="4870225"/>
          </a:xfrm>
          <a:prstGeom prst="rect">
            <a:avLst/>
          </a:prstGeom>
          <a:noFill/>
          <a:ln>
            <a:solidFill>
              <a:srgbClr val="00B050"/>
            </a:solidFill>
          </a:ln>
          <a:effectLst>
            <a:outerShdw blurRad="50800" dist="38100" dir="2700000" algn="tl" rotWithShape="0">
              <a:schemeClr val="accent6">
                <a:lumMod val="40000"/>
                <a:lumOff val="60000"/>
                <a:alpha val="40000"/>
              </a:schemeClr>
            </a:outerShdw>
          </a:effectLst>
          <a:extLst>
            <a:ext uri="{909E8E84-426E-40DD-AFC4-6F175D3DCCD1}">
              <a14:hiddenFill xmlns:a14="http://schemas.microsoft.com/office/drawing/2010/main">
                <a:solidFill>
                  <a:srgbClr val="FFFFFF"/>
                </a:solidFill>
              </a14:hiddenFill>
            </a:ext>
          </a:extLst>
        </p:spPr>
      </p:pic>
      <p:sp>
        <p:nvSpPr>
          <p:cNvPr id="6" name="Hộp Văn bản 5">
            <a:extLst>
              <a:ext uri="{FF2B5EF4-FFF2-40B4-BE49-F238E27FC236}">
                <a16:creationId xmlns:a16="http://schemas.microsoft.com/office/drawing/2014/main" id="{01AAD6BD-2DC0-AD9A-C45F-7276CA4BCC7D}"/>
              </a:ext>
            </a:extLst>
          </p:cNvPr>
          <p:cNvSpPr txBox="1"/>
          <p:nvPr/>
        </p:nvSpPr>
        <p:spPr>
          <a:xfrm>
            <a:off x="3855028" y="6002823"/>
            <a:ext cx="8055168" cy="707886"/>
          </a:xfrm>
          <a:prstGeom prst="rect">
            <a:avLst/>
          </a:prstGeom>
          <a:noFill/>
        </p:spPr>
        <p:txBody>
          <a:bodyPr wrap="square">
            <a:spAutoFit/>
          </a:bodyPr>
          <a:lstStyle/>
          <a:p>
            <a:pPr algn="ctr"/>
            <a:r>
              <a:rPr lang="vi-VN" sz="2000" b="0" i="0" dirty="0">
                <a:solidFill>
                  <a:srgbClr val="292929"/>
                </a:solidFill>
                <a:effectLst/>
                <a:latin typeface="Times New Roman" panose="02020603050405020304" pitchFamily="18" charset="0"/>
                <a:cs typeface="Times New Roman" panose="02020603050405020304" pitchFamily="18" charset="0"/>
              </a:rPr>
              <a:t>Lễ rước bằng Di tích lịch sử quốc gia Đình làng An Vĩnh và bằng Di sản văn hóa phi vật thể Lễ khao lề thế lính Hoàng Sa ở Lý Sơn, tỉnh Quảng Ngãi</a:t>
            </a:r>
            <a:endParaRPr lang="en-US" sz="2000" dirty="0">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id="{A8FD3300-FCA8-377B-D940-867C31A3350A}"/>
              </a:ext>
            </a:extLst>
          </p:cNvPr>
          <p:cNvSpPr txBox="1"/>
          <p:nvPr/>
        </p:nvSpPr>
        <p:spPr>
          <a:xfrm>
            <a:off x="3855028" y="163877"/>
            <a:ext cx="8116460" cy="646331"/>
          </a:xfrm>
          <a:prstGeom prst="rect">
            <a:avLst/>
          </a:prstGeom>
          <a:solidFill>
            <a:schemeClr val="accent2">
              <a:lumMod val="40000"/>
              <a:lumOff val="60000"/>
            </a:schemeClr>
          </a:solidFill>
          <a:ln>
            <a:solidFill>
              <a:srgbClr val="00B050"/>
            </a:solidFill>
          </a:ln>
        </p:spPr>
        <p:txBody>
          <a:bodyPr wrap="square">
            <a:spAutoFit/>
          </a:bodyPr>
          <a:lstStyle/>
          <a:p>
            <a:pPr algn="ctr"/>
            <a:r>
              <a:rPr lang="vi-VN" b="1" dirty="0">
                <a:latin typeface="Times New Roman" panose="02020603050405020304" pitchFamily="18" charset="0"/>
                <a:cs typeface="Times New Roman" panose="02020603050405020304" pitchFamily="18" charset="0"/>
              </a:rPr>
              <a:t>Hải quân Việt Nam bảo vệ Hoàng Sa, Trường Sa chủ quyền biể</a:t>
            </a:r>
            <a:r>
              <a:rPr lang="en-GB" b="1" dirty="0">
                <a:latin typeface="Times New Roman" panose="02020603050405020304" pitchFamily="18" charset="0"/>
                <a:cs typeface="Times New Roman" panose="02020603050405020304" pitchFamily="18" charset="0"/>
              </a:rPr>
              <a:t>n</a:t>
            </a:r>
            <a:r>
              <a:rPr lang="vi-VN" b="1" dirty="0">
                <a:latin typeface="Times New Roman" panose="02020603050405020304" pitchFamily="18" charset="0"/>
                <a:cs typeface="Times New Roman" panose="02020603050405020304" pitchFamily="18" charset="0"/>
              </a:rPr>
              <a:t>, đảo Tổ qu</a:t>
            </a:r>
            <a:r>
              <a:rPr lang="en-GB" b="1" dirty="0" err="1">
                <a:latin typeface="Times New Roman" panose="02020603050405020304" pitchFamily="18" charset="0"/>
                <a:cs typeface="Times New Roman" panose="02020603050405020304" pitchFamily="18" charset="0"/>
              </a:rPr>
              <a:t>ốc</a:t>
            </a:r>
            <a:endParaRPr lang="vi-VN" b="1" dirty="0"/>
          </a:p>
          <a:p>
            <a:pPr algn="ctr"/>
            <a:r>
              <a:rPr lang="en-US" dirty="0">
                <a:hlinkClick r:id="rId5"/>
              </a:rPr>
              <a:t>https://youtu.be/WhwTDwjov1g</a:t>
            </a:r>
            <a:endParaRPr lang="vi-VN" dirty="0"/>
          </a:p>
        </p:txBody>
      </p:sp>
    </p:spTree>
    <p:extLst>
      <p:ext uri="{BB962C8B-B14F-4D97-AF65-F5344CB8AC3E}">
        <p14:creationId xmlns:p14="http://schemas.microsoft.com/office/powerpoint/2010/main" val="1674330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1000"/>
                                        <p:tgtEl>
                                          <p:spTgt spid="3"/>
                                        </p:tgtEl>
                                      </p:cBhvr>
                                    </p:animEffect>
                                  </p:childTnLst>
                                </p:cTn>
                              </p:par>
                              <p:par>
                                <p:cTn id="13" presetID="14" presetClass="entr" presetSubtype="10" fill="hold" nodeType="withEffect">
                                  <p:stCondLst>
                                    <p:cond delay="0"/>
                                  </p:stCondLst>
                                  <p:childTnLst>
                                    <p:set>
                                      <p:cBhvr>
                                        <p:cTn id="14" dur="1" fill="hold">
                                          <p:stCondLst>
                                            <p:cond delay="0"/>
                                          </p:stCondLst>
                                        </p:cTn>
                                        <p:tgtEl>
                                          <p:spTgt spid="1032"/>
                                        </p:tgtEl>
                                        <p:attrNameLst>
                                          <p:attrName>style.visibility</p:attrName>
                                        </p:attrNameLst>
                                      </p:cBhvr>
                                      <p:to>
                                        <p:strVal val="visible"/>
                                      </p:to>
                                    </p:set>
                                    <p:animEffect transition="in" filter="randombar(horizontal)">
                                      <p:cBhvr>
                                        <p:cTn id="15" dur="1000"/>
                                        <p:tgtEl>
                                          <p:spTgt spid="1032"/>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randombar(horizontal)">
                                      <p:cBhvr>
                                        <p:cTn id="1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93371" y="1669143"/>
            <a:ext cx="9129486" cy="84870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61477" y="1885882"/>
            <a:ext cx="9195296" cy="461665"/>
          </a:xfrm>
          <a:prstGeom prst="rect">
            <a:avLst/>
          </a:prstGeom>
          <a:noFill/>
        </p:spPr>
        <p:txBody>
          <a:bodyPr wrap="square" rtlCol="0">
            <a:spAutoFit/>
          </a:bodyPr>
          <a:lstStyle/>
          <a:p>
            <a:pPr algn="ctr"/>
            <a:r>
              <a:rPr lang="en-GB" sz="2400" b="1">
                <a:effectLst/>
                <a:latin typeface="Times New Roman" panose="02020603050405020304" pitchFamily="18" charset="0"/>
                <a:ea typeface="Calibri" panose="020F0502020204030204" pitchFamily="34" charset="0"/>
                <a:cs typeface="Times New Roman" panose="02020603050405020304" pitchFamily="18" charset="0"/>
              </a:rPr>
              <a:t>Giành nhau một cách giằng co cái không rõ thuộc về bên nào.</a:t>
            </a:r>
            <a:endParaRPr lang="vi-VN" sz="4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77644" y="264739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8990089" y="32786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256194" y="327656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916898" y="327657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099586" y="327650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8172777" y="327864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9051690" y="33402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3314141" y="333415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R</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987551" y="3338168"/>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170587" y="333810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8236473" y="334024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Ấ</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7348198" y="32848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6554992" y="328451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7409799" y="3346468"/>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6618688" y="334611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630046" y="907763"/>
            <a:ext cx="931908" cy="931908"/>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13</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2" name="Rectangle 11">
            <a:extLst>
              <a:ext uri="{FF2B5EF4-FFF2-40B4-BE49-F238E27FC236}">
                <a16:creationId xmlns:a16="http://schemas.microsoft.com/office/drawing/2014/main" id="{CA5874CB-EFC5-632B-77EB-DFFA193382E1}"/>
              </a:ext>
            </a:extLst>
          </p:cNvPr>
          <p:cNvSpPr/>
          <p:nvPr/>
        </p:nvSpPr>
        <p:spPr>
          <a:xfrm>
            <a:off x="5741477" y="328451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5812478" y="334611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1" name="Picture 10" descr="A blue and white alarm clock with bells&#10;&#10;Description automatically generated">
            <a:extLst>
              <a:ext uri="{FF2B5EF4-FFF2-40B4-BE49-F238E27FC236}">
                <a16:creationId xmlns:a16="http://schemas.microsoft.com/office/drawing/2014/main" id="{A4F87635-E499-31E1-9FC4-AE7B9A455F91}"/>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58191" y="1805905"/>
            <a:ext cx="1301009" cy="1031659"/>
          </a:xfrm>
          <a:prstGeom prst="rect">
            <a:avLst/>
          </a:prstGeom>
        </p:spPr>
      </p:pic>
      <p:sp>
        <p:nvSpPr>
          <p:cNvPr id="13" name="Oval 12">
            <a:extLst>
              <a:ext uri="{FF2B5EF4-FFF2-40B4-BE49-F238E27FC236}">
                <a16:creationId xmlns:a16="http://schemas.microsoft.com/office/drawing/2014/main" id="{98B2F792-BE61-A68C-14BD-E050B907CE5D}"/>
              </a:ext>
            </a:extLst>
          </p:cNvPr>
          <p:cNvSpPr/>
          <p:nvPr/>
        </p:nvSpPr>
        <p:spPr>
          <a:xfrm>
            <a:off x="10808711" y="2129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6" name="Oval 15">
            <a:extLst>
              <a:ext uri="{FF2B5EF4-FFF2-40B4-BE49-F238E27FC236}">
                <a16:creationId xmlns:a16="http://schemas.microsoft.com/office/drawing/2014/main" id="{4AC67CEF-9E6E-4B67-6980-987FAABAB7F2}"/>
              </a:ext>
            </a:extLst>
          </p:cNvPr>
          <p:cNvSpPr/>
          <p:nvPr/>
        </p:nvSpPr>
        <p:spPr>
          <a:xfrm>
            <a:off x="10808711" y="2129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7" name="Oval 16">
            <a:extLst>
              <a:ext uri="{FF2B5EF4-FFF2-40B4-BE49-F238E27FC236}">
                <a16:creationId xmlns:a16="http://schemas.microsoft.com/office/drawing/2014/main" id="{66412B5E-6E98-5470-FE1F-5F3CBF5730C1}"/>
              </a:ext>
            </a:extLst>
          </p:cNvPr>
          <p:cNvSpPr/>
          <p:nvPr/>
        </p:nvSpPr>
        <p:spPr>
          <a:xfrm>
            <a:off x="10808711" y="2129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8" name="Oval 17">
            <a:extLst>
              <a:ext uri="{FF2B5EF4-FFF2-40B4-BE49-F238E27FC236}">
                <a16:creationId xmlns:a16="http://schemas.microsoft.com/office/drawing/2014/main" id="{69746AAF-A27F-AA54-0F70-B1FD6E5F768F}"/>
              </a:ext>
            </a:extLst>
          </p:cNvPr>
          <p:cNvSpPr/>
          <p:nvPr/>
        </p:nvSpPr>
        <p:spPr>
          <a:xfrm>
            <a:off x="10808711" y="2129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9" name="Oval 18">
            <a:extLst>
              <a:ext uri="{FF2B5EF4-FFF2-40B4-BE49-F238E27FC236}">
                <a16:creationId xmlns:a16="http://schemas.microsoft.com/office/drawing/2014/main" id="{AE3C2947-6D68-43AD-29CC-01C6E8D716B9}"/>
              </a:ext>
            </a:extLst>
          </p:cNvPr>
          <p:cNvSpPr/>
          <p:nvPr/>
        </p:nvSpPr>
        <p:spPr>
          <a:xfrm>
            <a:off x="10808711" y="21295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0" name="Oval 19">
            <a:extLst>
              <a:ext uri="{FF2B5EF4-FFF2-40B4-BE49-F238E27FC236}">
                <a16:creationId xmlns:a16="http://schemas.microsoft.com/office/drawing/2014/main" id="{418829AC-1B78-1A7E-B21E-5F52BB497C27}"/>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1" name="Oval 20">
            <a:extLst>
              <a:ext uri="{FF2B5EF4-FFF2-40B4-BE49-F238E27FC236}">
                <a16:creationId xmlns:a16="http://schemas.microsoft.com/office/drawing/2014/main" id="{BD30356B-8CC2-24A8-34D9-189F5E2B6863}"/>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2" name="Oval 21">
            <a:extLst>
              <a:ext uri="{FF2B5EF4-FFF2-40B4-BE49-F238E27FC236}">
                <a16:creationId xmlns:a16="http://schemas.microsoft.com/office/drawing/2014/main" id="{0836701C-785B-C511-2A8A-8A1A77E0528B}"/>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3" name="Oval 22">
            <a:extLst>
              <a:ext uri="{FF2B5EF4-FFF2-40B4-BE49-F238E27FC236}">
                <a16:creationId xmlns:a16="http://schemas.microsoft.com/office/drawing/2014/main" id="{9D5F9029-B236-F943-2F00-9FAB5BB4177D}"/>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4" name="Oval 23">
            <a:extLst>
              <a:ext uri="{FF2B5EF4-FFF2-40B4-BE49-F238E27FC236}">
                <a16:creationId xmlns:a16="http://schemas.microsoft.com/office/drawing/2014/main" id="{7C5B9234-1764-4C6E-9A5D-9ECE93A9E160}"/>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5" name="Oval 24">
            <a:extLst>
              <a:ext uri="{FF2B5EF4-FFF2-40B4-BE49-F238E27FC236}">
                <a16:creationId xmlns:a16="http://schemas.microsoft.com/office/drawing/2014/main" id="{952114CC-BB84-146D-6D40-42D87E6F3EDC}"/>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6" name="Oval 25">
            <a:extLst>
              <a:ext uri="{FF2B5EF4-FFF2-40B4-BE49-F238E27FC236}">
                <a16:creationId xmlns:a16="http://schemas.microsoft.com/office/drawing/2014/main" id="{9ECCE7EA-721B-B00E-5261-08530C68BF57}"/>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7" name="Oval 26">
            <a:extLst>
              <a:ext uri="{FF2B5EF4-FFF2-40B4-BE49-F238E27FC236}">
                <a16:creationId xmlns:a16="http://schemas.microsoft.com/office/drawing/2014/main" id="{E08E6AC3-A2AF-5B97-157A-AE3FC5E1106E}"/>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8" name="Oval 27">
            <a:extLst>
              <a:ext uri="{FF2B5EF4-FFF2-40B4-BE49-F238E27FC236}">
                <a16:creationId xmlns:a16="http://schemas.microsoft.com/office/drawing/2014/main" id="{5C2C8811-37E7-3532-5387-952F471C85E0}"/>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29" name="Oval 28">
            <a:extLst>
              <a:ext uri="{FF2B5EF4-FFF2-40B4-BE49-F238E27FC236}">
                <a16:creationId xmlns:a16="http://schemas.microsoft.com/office/drawing/2014/main" id="{1FE6EB3A-9806-BB79-C25A-92A9D471A6ED}"/>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0" name="Oval 29">
            <a:extLst>
              <a:ext uri="{FF2B5EF4-FFF2-40B4-BE49-F238E27FC236}">
                <a16:creationId xmlns:a16="http://schemas.microsoft.com/office/drawing/2014/main" id="{A2388D02-786C-2718-4AA5-8FC569CD4766}"/>
              </a:ext>
            </a:extLst>
          </p:cNvPr>
          <p:cNvSpPr/>
          <p:nvPr/>
        </p:nvSpPr>
        <p:spPr>
          <a:xfrm>
            <a:off x="10808711" y="21295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1" name="Arrow: Left 30">
            <a:hlinkClick r:id="rId11" action="ppaction://hlinksldjump"/>
            <a:extLst>
              <a:ext uri="{FF2B5EF4-FFF2-40B4-BE49-F238E27FC236}">
                <a16:creationId xmlns:a16="http://schemas.microsoft.com/office/drawing/2014/main" id="{880CCAC4-15B8-71B2-2456-9891B36D626D}"/>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2" name="TextBox 31">
            <a:extLst>
              <a:ext uri="{FF2B5EF4-FFF2-40B4-BE49-F238E27FC236}">
                <a16:creationId xmlns:a16="http://schemas.microsoft.com/office/drawing/2014/main" id="{10EAAD47-6A39-8499-4C8D-A51AD60AEC0E}"/>
              </a:ext>
            </a:extLst>
          </p:cNvPr>
          <p:cNvSpPr txBox="1"/>
          <p:nvPr/>
        </p:nvSpPr>
        <p:spPr>
          <a:xfrm>
            <a:off x="893369" y="4113672"/>
            <a:ext cx="10162890" cy="1569660"/>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Công ước của Liên hợp quốc về Luật Biển năm 1982 gồm 320 điều và 9 phụ lục, quy định về ranh giới lãnh hải, vùng tiếp giáp, thềm lục địa; vùng biển dùng chung; giải quyết các </a:t>
            </a:r>
            <a:r>
              <a:rPr lang="en-GB" sz="2400">
                <a:solidFill>
                  <a:srgbClr val="FF0000"/>
                </a:solidFill>
                <a:latin typeface="Arial" panose="020B0604020202020204" pitchFamily="34" charset="0"/>
                <a:cs typeface="Arial" panose="020B0604020202020204" pitchFamily="34" charset="0"/>
              </a:rPr>
              <a:t>tranh chấp </a:t>
            </a:r>
            <a:r>
              <a:rPr lang="en-GB" sz="2400">
                <a:latin typeface="Arial" panose="020B0604020202020204" pitchFamily="34" charset="0"/>
                <a:cs typeface="Arial" panose="020B0604020202020204" pitchFamily="34" charset="0"/>
              </a:rPr>
              <a:t>trên biển; bảo vệ môi trường biển.</a:t>
            </a:r>
            <a:r>
              <a:rPr lang="vi-VN" sz="2400"/>
              <a:t>”</a:t>
            </a:r>
            <a:endParaRPr lang="en-US" sz="2800" dirty="0">
              <a:cs typeface="Arial" panose="020B0604020202020204" pitchFamily="34" charset="0"/>
            </a:endParaRPr>
          </a:p>
        </p:txBody>
      </p:sp>
      <p:sp>
        <p:nvSpPr>
          <p:cNvPr id="33" name="Rectangle 32">
            <a:extLst>
              <a:ext uri="{FF2B5EF4-FFF2-40B4-BE49-F238E27FC236}">
                <a16:creationId xmlns:a16="http://schemas.microsoft.com/office/drawing/2014/main" id="{C802BCB7-3194-67CD-9914-C2D9AEF41C63}"/>
              </a:ext>
            </a:extLst>
          </p:cNvPr>
          <p:cNvSpPr/>
          <p:nvPr/>
        </p:nvSpPr>
        <p:spPr>
          <a:xfrm>
            <a:off x="2439775" y="327650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4" name="Rectangle 33">
            <a:extLst>
              <a:ext uri="{FF2B5EF4-FFF2-40B4-BE49-F238E27FC236}">
                <a16:creationId xmlns:a16="http://schemas.microsoft.com/office/drawing/2014/main" id="{260B3251-C41B-F537-9BBB-CA9343B304F6}"/>
              </a:ext>
            </a:extLst>
          </p:cNvPr>
          <p:cNvSpPr/>
          <p:nvPr/>
        </p:nvSpPr>
        <p:spPr>
          <a:xfrm>
            <a:off x="2497722" y="333410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pic>
        <p:nvPicPr>
          <p:cNvPr id="6" name="Picture 5" descr="A colorful kite with a black background&#10;&#10;Description automatically generated">
            <a:extLst>
              <a:ext uri="{FF2B5EF4-FFF2-40B4-BE49-F238E27FC236}">
                <a16:creationId xmlns:a16="http://schemas.microsoft.com/office/drawing/2014/main" id="{9C8218EC-EDF2-0DEA-7B55-C6E043A3F0A1}"/>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35" name="Group 34">
            <a:extLst>
              <a:ext uri="{FF2B5EF4-FFF2-40B4-BE49-F238E27FC236}">
                <a16:creationId xmlns:a16="http://schemas.microsoft.com/office/drawing/2014/main" id="{C2B9E46E-D50B-F138-A325-A6C67D5B46B5}"/>
              </a:ext>
            </a:extLst>
          </p:cNvPr>
          <p:cNvGrpSpPr>
            <a:grpSpLocks/>
          </p:cNvGrpSpPr>
          <p:nvPr/>
        </p:nvGrpSpPr>
        <p:grpSpPr bwMode="auto">
          <a:xfrm>
            <a:off x="10929567" y="755406"/>
            <a:ext cx="625171" cy="612210"/>
            <a:chOff x="0" y="0"/>
            <a:chExt cx="666" cy="559"/>
          </a:xfrm>
        </p:grpSpPr>
        <p:sp>
          <p:nvSpPr>
            <p:cNvPr id="36" name="Freeform 35">
              <a:extLst>
                <a:ext uri="{FF2B5EF4-FFF2-40B4-BE49-F238E27FC236}">
                  <a16:creationId xmlns:a16="http://schemas.microsoft.com/office/drawing/2014/main" id="{44707EAC-EA72-53D2-10B4-438FE3535C2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6987132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5"/>
                                        </p:tgtEl>
                                        <p:attrNameLst>
                                          <p:attrName>style.visibility</p:attrName>
                                        </p:attrNameLst>
                                      </p:cBhvr>
                                      <p:to>
                                        <p:strVal val="visible"/>
                                      </p:to>
                                    </p:set>
                                    <p:animEffect transition="in" filter="fade">
                                      <p:cBhvr>
                                        <p:cTn id="25" dur="500"/>
                                        <p:tgtEl>
                                          <p:spTgt spid="5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fade">
                                      <p:cBhvr>
                                        <p:cTn id="28" dur="500"/>
                                        <p:tgtEl>
                                          <p:spTgt spid="6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fade">
                                      <p:cBhvr>
                                        <p:cTn id="31" dur="500"/>
                                        <p:tgtEl>
                                          <p:spTgt spid="3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childTnLst>
                          </p:cTn>
                        </p:par>
                        <p:par>
                          <p:cTn id="35" fill="hold">
                            <p:stCondLst>
                              <p:cond delay="500"/>
                            </p:stCondLst>
                            <p:childTnLst>
                              <p:par>
                                <p:cTn id="36" presetID="1" presetClass="mediacall" presetSubtype="0" fill="hold" nodeType="afterEffect">
                                  <p:stCondLst>
                                    <p:cond delay="0"/>
                                  </p:stCondLst>
                                  <p:childTnLst>
                                    <p:cmd type="call" cmd="playFrom(0.0)">
                                      <p:cBhvr>
                                        <p:cTn id="37"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8" fill="hold" display="0">
                  <p:stCondLst>
                    <p:cond delay="indefinite"/>
                  </p:stCondLst>
                  <p:endCondLst>
                    <p:cond evt="onStopAudio" delay="0">
                      <p:tgtEl>
                        <p:sldTgt/>
                      </p:tgtEl>
                    </p:cond>
                  </p:endCondLst>
                </p:cTn>
                <p:tgtEl>
                  <p:spTgt spid="15"/>
                </p:tgtEl>
              </p:cMediaNode>
            </p:audio>
            <p:seq concurrent="1" nextAc="seek">
              <p:cTn id="39" restart="whenNotActive" fill="hold" evtFilter="cancelBubble" nodeType="interactiveSeq">
                <p:stCondLst>
                  <p:cond evt="onClick" delay="0">
                    <p:tgtEl>
                      <p:spTgt spid="13"/>
                    </p:tgtEl>
                  </p:cond>
                </p:stCondLst>
                <p:endSync evt="end" delay="0">
                  <p:rtn val="all"/>
                </p:endSync>
                <p:childTnLst>
                  <p:par>
                    <p:cTn id="40" fill="hold">
                      <p:stCondLst>
                        <p:cond delay="0"/>
                      </p:stCondLst>
                      <p:childTnLst>
                        <p:par>
                          <p:cTn id="41" fill="hold">
                            <p:stCondLst>
                              <p:cond delay="0"/>
                            </p:stCondLst>
                            <p:childTnLst>
                              <p:par>
                                <p:cTn id="42" presetID="1" presetClass="entr" presetSubtype="0" fill="hold" grpId="0" nodeType="afterEffect">
                                  <p:stCondLst>
                                    <p:cond delay="0"/>
                                  </p:stCondLst>
                                  <p:childTnLst>
                                    <p:set>
                                      <p:cBhvr>
                                        <p:cTn id="43"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4000"/>
                            </p:stCondLst>
                            <p:childTnLst>
                              <p:par>
                                <p:cTn id="54" presetID="1" presetClass="entr" presetSubtype="0" fill="hold" grpId="0" nodeType="afterEffect">
                                  <p:stCondLst>
                                    <p:cond delay="0"/>
                                  </p:stCondLst>
                                  <p:childTnLst>
                                    <p:set>
                                      <p:cBhvr>
                                        <p:cTn id="55"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5000"/>
                            </p:stCondLst>
                            <p:childTnLst>
                              <p:par>
                                <p:cTn id="57" presetID="1" presetClass="entr" presetSubtype="0" fill="hold" grpId="0" nodeType="afterEffect">
                                  <p:stCondLst>
                                    <p:cond delay="0"/>
                                  </p:stCondLst>
                                  <p:childTnLst>
                                    <p:set>
                                      <p:cBhvr>
                                        <p:cTn id="58"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6000"/>
                            </p:stCondLst>
                            <p:childTnLst>
                              <p:par>
                                <p:cTn id="60" presetID="1" presetClass="entr" presetSubtype="0" fill="hold" grpId="0" nodeType="afterEffect">
                                  <p:stCondLst>
                                    <p:cond delay="0"/>
                                  </p:stCondLst>
                                  <p:childTnLst>
                                    <p:set>
                                      <p:cBhvr>
                                        <p:cTn id="61"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7000"/>
                            </p:stCondLst>
                            <p:childTnLst>
                              <p:par>
                                <p:cTn id="63" presetID="1" presetClass="entr" presetSubtype="0" fill="hold" grpId="0" nodeType="afterEffect">
                                  <p:stCondLst>
                                    <p:cond delay="0"/>
                                  </p:stCondLst>
                                  <p:childTnLst>
                                    <p:set>
                                      <p:cBhvr>
                                        <p:cTn id="64"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8000"/>
                            </p:stCondLst>
                            <p:childTnLst>
                              <p:par>
                                <p:cTn id="66" presetID="1" presetClass="entr" presetSubtype="0" fill="hold" grpId="0" nodeType="afterEffect">
                                  <p:stCondLst>
                                    <p:cond delay="0"/>
                                  </p:stCondLst>
                                  <p:childTnLst>
                                    <p:set>
                                      <p:cBhvr>
                                        <p:cTn id="67"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9000"/>
                            </p:stCondLst>
                            <p:childTnLst>
                              <p:par>
                                <p:cTn id="69" presetID="1" presetClass="entr" presetSubtype="0" fill="hold" grpId="0" nodeType="afterEffect">
                                  <p:stCondLst>
                                    <p:cond delay="0"/>
                                  </p:stCondLst>
                                  <p:childTnLst>
                                    <p:set>
                                      <p:cBhvr>
                                        <p:cTn id="70"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0000"/>
                            </p:stCondLst>
                            <p:childTnLst>
                              <p:par>
                                <p:cTn id="72" presetID="1" presetClass="entr" presetSubtype="0" fill="hold" grpId="0" nodeType="afterEffect">
                                  <p:stCondLst>
                                    <p:cond delay="0"/>
                                  </p:stCondLst>
                                  <p:childTnLst>
                                    <p:set>
                                      <p:cBhvr>
                                        <p:cTn id="73"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1000"/>
                            </p:stCondLst>
                            <p:childTnLst>
                              <p:par>
                                <p:cTn id="75" presetID="1" presetClass="entr" presetSubtype="0" fill="hold" grpId="0" nodeType="afterEffect">
                                  <p:stCondLst>
                                    <p:cond delay="0"/>
                                  </p:stCondLst>
                                  <p:childTnLst>
                                    <p:set>
                                      <p:cBhvr>
                                        <p:cTn id="76"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2000"/>
                            </p:stCondLst>
                            <p:childTnLst>
                              <p:par>
                                <p:cTn id="78" presetID="1" presetClass="entr" presetSubtype="0" fill="hold" grpId="0" nodeType="afterEffect">
                                  <p:stCondLst>
                                    <p:cond delay="0"/>
                                  </p:stCondLst>
                                  <p:childTnLst>
                                    <p:set>
                                      <p:cBhvr>
                                        <p:cTn id="79"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3000"/>
                            </p:stCondLst>
                            <p:childTnLst>
                              <p:par>
                                <p:cTn id="81" presetID="1" presetClass="entr" presetSubtype="0" fill="hold" grpId="0" nodeType="afterEffect">
                                  <p:stCondLst>
                                    <p:cond delay="0"/>
                                  </p:stCondLst>
                                  <p:childTnLst>
                                    <p:set>
                                      <p:cBhvr>
                                        <p:cTn id="82"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4000"/>
                            </p:stCondLst>
                            <p:childTnLst>
                              <p:par>
                                <p:cTn id="84" presetID="1" presetClass="entr" presetSubtype="0" fill="hold" grpId="0" nodeType="afterEffect">
                                  <p:stCondLst>
                                    <p:cond delay="0"/>
                                  </p:stCondLst>
                                  <p:childTnLst>
                                    <p:set>
                                      <p:cBhvr>
                                        <p:cTn id="85"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3"/>
                  </p:tgtEl>
                </p:cond>
              </p:nextCondLst>
            </p:seq>
          </p:childTnLst>
        </p:cTn>
      </p:par>
    </p:tnLst>
    <p:bldLst>
      <p:bldP spid="55" grpId="0" animBg="1"/>
      <p:bldP spid="56" grpId="0" animBg="1"/>
      <p:bldP spid="58" grpId="0" animBg="1"/>
      <p:bldP spid="59" grpId="0" animBg="1"/>
      <p:bldP spid="60" grpId="0" animBg="1"/>
      <p:bldP spid="1031" grpId="0" animBg="1"/>
      <p:bldP spid="103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2" grpId="0" animBg="1"/>
      <p:bldP spid="34"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93371" y="1669143"/>
            <a:ext cx="9129486" cy="740902"/>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61477" y="1833853"/>
            <a:ext cx="9195296" cy="461665"/>
          </a:xfrm>
          <a:prstGeom prst="rect">
            <a:avLst/>
          </a:prstGeom>
          <a:noFill/>
        </p:spPr>
        <p:txBody>
          <a:bodyPr wrap="square" rtlCol="0">
            <a:spAutoFit/>
          </a:bodyPr>
          <a:lstStyle/>
          <a:p>
            <a:pPr algn="ctr"/>
            <a:r>
              <a:rPr lang="en-GB" sz="2400" b="1">
                <a:effectLst/>
                <a:latin typeface="Times New Roman" panose="02020603050405020304" pitchFamily="18" charset="0"/>
                <a:ea typeface="Calibri" panose="020F0502020204030204" pitchFamily="34" charset="0"/>
                <a:cs typeface="Times New Roman" panose="02020603050405020304" pitchFamily="18" charset="0"/>
              </a:rPr>
              <a:t>Có mối quan hệ nào đó, có dính dáng đến.</a:t>
            </a:r>
            <a:endParaRPr lang="vi-VN" sz="44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77644" y="257311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2917722" y="322353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742301" y="322546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7799225" y="3231283"/>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559815" y="322540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2979323" y="328513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L</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3800248" y="328306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7869878" y="3292881"/>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A</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630816" y="328700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Ê</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8593849" y="323216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6991890" y="323008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8655450" y="329376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7055586" y="329168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U</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601018" y="922277"/>
            <a:ext cx="931908" cy="931908"/>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14</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5382845" y="323008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6178375" y="323008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5440792" y="328768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latin typeface="UTM Avo" panose="02040603050506020204" pitchFamily="18" charset="0"/>
              </a:rPr>
              <a:t>N</a:t>
            </a:r>
          </a:p>
        </p:txBody>
      </p:sp>
      <p:sp>
        <p:nvSpPr>
          <p:cNvPr id="14" name="Rectangle 13">
            <a:extLst>
              <a:ext uri="{FF2B5EF4-FFF2-40B4-BE49-F238E27FC236}">
                <a16:creationId xmlns:a16="http://schemas.microsoft.com/office/drawing/2014/main" id="{4A3E13BE-CFAA-4134-15C6-BA5D910FAD84}"/>
              </a:ext>
            </a:extLst>
          </p:cNvPr>
          <p:cNvSpPr/>
          <p:nvPr/>
        </p:nvSpPr>
        <p:spPr>
          <a:xfrm>
            <a:off x="6249376" y="329168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Q</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20" name="Picture 19" descr="A blue and white alarm clock with bells&#10;&#10;Description automatically generated">
            <a:extLst>
              <a:ext uri="{FF2B5EF4-FFF2-40B4-BE49-F238E27FC236}">
                <a16:creationId xmlns:a16="http://schemas.microsoft.com/office/drawing/2014/main" id="{D91885CC-2453-8A6C-E8A2-DBA278F82011}"/>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48109" y="1869761"/>
            <a:ext cx="1301009" cy="1031659"/>
          </a:xfrm>
          <a:prstGeom prst="rect">
            <a:avLst/>
          </a:prstGeom>
        </p:spPr>
      </p:pic>
      <p:sp>
        <p:nvSpPr>
          <p:cNvPr id="21" name="Oval 20">
            <a:extLst>
              <a:ext uri="{FF2B5EF4-FFF2-40B4-BE49-F238E27FC236}">
                <a16:creationId xmlns:a16="http://schemas.microsoft.com/office/drawing/2014/main" id="{265B7D93-2515-FF5C-EF53-9F33F1046DA7}"/>
              </a:ext>
            </a:extLst>
          </p:cNvPr>
          <p:cNvSpPr/>
          <p:nvPr/>
        </p:nvSpPr>
        <p:spPr>
          <a:xfrm>
            <a:off x="10798629" y="2193377"/>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2" name="Oval 21">
            <a:extLst>
              <a:ext uri="{FF2B5EF4-FFF2-40B4-BE49-F238E27FC236}">
                <a16:creationId xmlns:a16="http://schemas.microsoft.com/office/drawing/2014/main" id="{21C0E1D3-CC9F-823B-64F3-2158C2E3BDC2}"/>
              </a:ext>
            </a:extLst>
          </p:cNvPr>
          <p:cNvSpPr/>
          <p:nvPr/>
        </p:nvSpPr>
        <p:spPr>
          <a:xfrm>
            <a:off x="10798629" y="2193377"/>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3" name="Oval 22">
            <a:extLst>
              <a:ext uri="{FF2B5EF4-FFF2-40B4-BE49-F238E27FC236}">
                <a16:creationId xmlns:a16="http://schemas.microsoft.com/office/drawing/2014/main" id="{C2A84258-23C8-4F80-6821-DE973B468FC3}"/>
              </a:ext>
            </a:extLst>
          </p:cNvPr>
          <p:cNvSpPr/>
          <p:nvPr/>
        </p:nvSpPr>
        <p:spPr>
          <a:xfrm>
            <a:off x="10798629" y="2193377"/>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4" name="Oval 23">
            <a:extLst>
              <a:ext uri="{FF2B5EF4-FFF2-40B4-BE49-F238E27FC236}">
                <a16:creationId xmlns:a16="http://schemas.microsoft.com/office/drawing/2014/main" id="{EDAFDB75-FF69-C7BD-EC34-A2ED5683AD6E}"/>
              </a:ext>
            </a:extLst>
          </p:cNvPr>
          <p:cNvSpPr/>
          <p:nvPr/>
        </p:nvSpPr>
        <p:spPr>
          <a:xfrm>
            <a:off x="10798629" y="2193377"/>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5" name="Oval 24">
            <a:extLst>
              <a:ext uri="{FF2B5EF4-FFF2-40B4-BE49-F238E27FC236}">
                <a16:creationId xmlns:a16="http://schemas.microsoft.com/office/drawing/2014/main" id="{47F76849-8136-54EA-25B4-A9C2D1B17D50}"/>
              </a:ext>
            </a:extLst>
          </p:cNvPr>
          <p:cNvSpPr/>
          <p:nvPr/>
        </p:nvSpPr>
        <p:spPr>
          <a:xfrm>
            <a:off x="10798629" y="2193377"/>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6" name="Oval 25">
            <a:extLst>
              <a:ext uri="{FF2B5EF4-FFF2-40B4-BE49-F238E27FC236}">
                <a16:creationId xmlns:a16="http://schemas.microsoft.com/office/drawing/2014/main" id="{6394ADA0-45EE-57EA-586A-844FC6AEEF63}"/>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7" name="Oval 26">
            <a:extLst>
              <a:ext uri="{FF2B5EF4-FFF2-40B4-BE49-F238E27FC236}">
                <a16:creationId xmlns:a16="http://schemas.microsoft.com/office/drawing/2014/main" id="{4EFD0D2E-AB7E-D244-5740-6E294E5512CE}"/>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8" name="Oval 27">
            <a:extLst>
              <a:ext uri="{FF2B5EF4-FFF2-40B4-BE49-F238E27FC236}">
                <a16:creationId xmlns:a16="http://schemas.microsoft.com/office/drawing/2014/main" id="{DDD108A1-8C2E-DA2A-5BFF-81D91707A319}"/>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9" name="Oval 28">
            <a:extLst>
              <a:ext uri="{FF2B5EF4-FFF2-40B4-BE49-F238E27FC236}">
                <a16:creationId xmlns:a16="http://schemas.microsoft.com/office/drawing/2014/main" id="{50DC2EBB-F505-338F-5A1A-723AA0C408F9}"/>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30" name="Oval 29">
            <a:extLst>
              <a:ext uri="{FF2B5EF4-FFF2-40B4-BE49-F238E27FC236}">
                <a16:creationId xmlns:a16="http://schemas.microsoft.com/office/drawing/2014/main" id="{17FE7488-CD89-9A91-209E-EAEA6A9DE6E4}"/>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31" name="Oval 30">
            <a:extLst>
              <a:ext uri="{FF2B5EF4-FFF2-40B4-BE49-F238E27FC236}">
                <a16:creationId xmlns:a16="http://schemas.microsoft.com/office/drawing/2014/main" id="{ED5EC6FF-7F6E-0EE1-D320-263ED95A3D73}"/>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32" name="Oval 31">
            <a:extLst>
              <a:ext uri="{FF2B5EF4-FFF2-40B4-BE49-F238E27FC236}">
                <a16:creationId xmlns:a16="http://schemas.microsoft.com/office/drawing/2014/main" id="{B015BE09-7976-6FA8-6A0A-49BF7503AE66}"/>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33" name="Oval 32">
            <a:extLst>
              <a:ext uri="{FF2B5EF4-FFF2-40B4-BE49-F238E27FC236}">
                <a16:creationId xmlns:a16="http://schemas.microsoft.com/office/drawing/2014/main" id="{C9847F91-36AA-4376-E41B-5495370EA6D7}"/>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4" name="Oval 33">
            <a:extLst>
              <a:ext uri="{FF2B5EF4-FFF2-40B4-BE49-F238E27FC236}">
                <a16:creationId xmlns:a16="http://schemas.microsoft.com/office/drawing/2014/main" id="{EFB60030-87C1-C3DE-431E-CCD4CA3E7AEC}"/>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5" name="Oval 34">
            <a:extLst>
              <a:ext uri="{FF2B5EF4-FFF2-40B4-BE49-F238E27FC236}">
                <a16:creationId xmlns:a16="http://schemas.microsoft.com/office/drawing/2014/main" id="{9C72DF49-4E15-97DC-4B9C-5E7D201E21F9}"/>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6" name="Oval 35">
            <a:extLst>
              <a:ext uri="{FF2B5EF4-FFF2-40B4-BE49-F238E27FC236}">
                <a16:creationId xmlns:a16="http://schemas.microsoft.com/office/drawing/2014/main" id="{CD659A66-05AE-6AE7-79E5-F28432CFD7EE}"/>
              </a:ext>
            </a:extLst>
          </p:cNvPr>
          <p:cNvSpPr/>
          <p:nvPr/>
        </p:nvSpPr>
        <p:spPr>
          <a:xfrm>
            <a:off x="10798629" y="2193377"/>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7" name="Arrow: Left 36">
            <a:hlinkClick r:id="rId11" action="ppaction://hlinksldjump"/>
            <a:extLst>
              <a:ext uri="{FF2B5EF4-FFF2-40B4-BE49-F238E27FC236}">
                <a16:creationId xmlns:a16="http://schemas.microsoft.com/office/drawing/2014/main" id="{36B583E2-1F3C-1150-0943-F16AA8322FE3}"/>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8" name="TextBox 37">
            <a:extLst>
              <a:ext uri="{FF2B5EF4-FFF2-40B4-BE49-F238E27FC236}">
                <a16:creationId xmlns:a16="http://schemas.microsoft.com/office/drawing/2014/main" id="{382B738B-3720-D025-F630-B01F1B0457B1}"/>
              </a:ext>
            </a:extLst>
          </p:cNvPr>
          <p:cNvSpPr txBox="1"/>
          <p:nvPr/>
        </p:nvSpPr>
        <p:spPr>
          <a:xfrm>
            <a:off x="962384" y="4139553"/>
            <a:ext cx="10162890" cy="1200329"/>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Quần đảo là một tập hợp các đảo, bao gồm cả bộ phận của các đảo, vùng nước tiếp liền và các thành phần tự nhiên khác có </a:t>
            </a:r>
            <a:r>
              <a:rPr lang="en-GB" sz="2400">
                <a:solidFill>
                  <a:srgbClr val="FF0000"/>
                </a:solidFill>
                <a:latin typeface="Arial" panose="020B0604020202020204" pitchFamily="34" charset="0"/>
                <a:cs typeface="Arial" panose="020B0604020202020204" pitchFamily="34" charset="0"/>
              </a:rPr>
              <a:t>liên quan </a:t>
            </a:r>
            <a:r>
              <a:rPr lang="en-GB" sz="2400">
                <a:latin typeface="Arial" panose="020B0604020202020204" pitchFamily="34" charset="0"/>
                <a:cs typeface="Arial" panose="020B0604020202020204" pitchFamily="34" charset="0"/>
              </a:rPr>
              <a:t>chặt chẽ với nhau.</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1AADA7BA-BF2A-2901-1468-6116BBE8A82E}"/>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16" name="Group 15">
            <a:extLst>
              <a:ext uri="{FF2B5EF4-FFF2-40B4-BE49-F238E27FC236}">
                <a16:creationId xmlns:a16="http://schemas.microsoft.com/office/drawing/2014/main" id="{B19FBBFD-BFC5-A716-686C-60131BB7EA38}"/>
              </a:ext>
            </a:extLst>
          </p:cNvPr>
          <p:cNvGrpSpPr>
            <a:grpSpLocks/>
          </p:cNvGrpSpPr>
          <p:nvPr/>
        </p:nvGrpSpPr>
        <p:grpSpPr bwMode="auto">
          <a:xfrm>
            <a:off x="10929567" y="755406"/>
            <a:ext cx="625171" cy="612210"/>
            <a:chOff x="0" y="0"/>
            <a:chExt cx="666" cy="559"/>
          </a:xfrm>
        </p:grpSpPr>
        <p:sp>
          <p:nvSpPr>
            <p:cNvPr id="17" name="Freeform 16">
              <a:extLst>
                <a:ext uri="{FF2B5EF4-FFF2-40B4-BE49-F238E27FC236}">
                  <a16:creationId xmlns:a16="http://schemas.microsoft.com/office/drawing/2014/main" id="{4E9D913F-5A66-8726-E492-C38CAD374C2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429655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fade">
                                      <p:cBhvr>
                                        <p:cTn id="28" dur="500"/>
                                        <p:tgtEl>
                                          <p:spTgt spid="5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500"/>
                                        <p:tgtEl>
                                          <p:spTgt spid="38"/>
                                        </p:tgtEl>
                                      </p:cBhvr>
                                    </p:animEffect>
                                  </p:childTnLst>
                                </p:cTn>
                              </p:par>
                            </p:childTnLst>
                          </p:cTn>
                        </p:par>
                        <p:par>
                          <p:cTn id="32" fill="hold">
                            <p:stCondLst>
                              <p:cond delay="500"/>
                            </p:stCondLst>
                            <p:childTnLst>
                              <p:par>
                                <p:cTn id="33" presetID="1" presetClass="mediacall" presetSubtype="0" fill="hold" nodeType="afterEffect">
                                  <p:stCondLst>
                                    <p:cond delay="0"/>
                                  </p:stCondLst>
                                  <p:childTnLst>
                                    <p:cmd type="call" cmd="playFrom(0.0)">
                                      <p:cBhvr>
                                        <p:cTn id="34"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5" fill="hold" display="0">
                  <p:stCondLst>
                    <p:cond delay="indefinite"/>
                  </p:stCondLst>
                  <p:endCondLst>
                    <p:cond evt="onStopAudio" delay="0">
                      <p:tgtEl>
                        <p:sldTgt/>
                      </p:tgtEl>
                    </p:cond>
                  </p:endCondLst>
                </p:cTn>
                <p:tgtEl>
                  <p:spTgt spid="15"/>
                </p:tgtEl>
              </p:cMediaNode>
            </p:audio>
            <p:seq concurrent="1" nextAc="seek">
              <p:cTn id="36" restart="whenNotActive" fill="hold" evtFilter="cancelBubble" nodeType="interactiveSeq">
                <p:stCondLst>
                  <p:cond evt="onClick" delay="0">
                    <p:tgtEl>
                      <p:spTgt spid="21"/>
                    </p:tgtEl>
                  </p:cond>
                </p:stCondLst>
                <p:endSync evt="end" delay="0">
                  <p:rtn val="all"/>
                </p:endSync>
                <p:childTnLst>
                  <p:par>
                    <p:cTn id="37" fill="hold">
                      <p:stCondLst>
                        <p:cond delay="0"/>
                      </p:stCondLst>
                      <p:childTnLst>
                        <p:par>
                          <p:cTn id="38" fill="hold">
                            <p:stCondLst>
                              <p:cond delay="0"/>
                            </p:stCondLst>
                            <p:childTnLst>
                              <p:par>
                                <p:cTn id="39" presetID="1" presetClass="entr" presetSubtype="0" fill="hold" grpId="0" nodeType="afterEffect">
                                  <p:stCondLst>
                                    <p:cond delay="0"/>
                                  </p:stCondLst>
                                  <p:childTnLst>
                                    <p:set>
                                      <p:cBhvr>
                                        <p:cTn id="40"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3000"/>
                            </p:stCondLst>
                            <p:childTnLst>
                              <p:par>
                                <p:cTn id="48" presetID="1" presetClass="entr" presetSubtype="0" fill="hold" grpId="0" nodeType="afterEffect">
                                  <p:stCondLst>
                                    <p:cond delay="0"/>
                                  </p:stCondLst>
                                  <p:childTnLst>
                                    <p:set>
                                      <p:cBhvr>
                                        <p:cTn id="49"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4000"/>
                            </p:stCondLst>
                            <p:childTnLst>
                              <p:par>
                                <p:cTn id="51" presetID="1" presetClass="entr" presetSubtype="0" fill="hold" grpId="0" nodeType="afterEffect">
                                  <p:stCondLst>
                                    <p:cond delay="0"/>
                                  </p:stCondLst>
                                  <p:childTnLst>
                                    <p:set>
                                      <p:cBhvr>
                                        <p:cTn id="52"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5000"/>
                            </p:stCondLst>
                            <p:childTnLst>
                              <p:par>
                                <p:cTn id="54" presetID="1" presetClass="entr" presetSubtype="0" fill="hold" grpId="0" nodeType="afterEffect">
                                  <p:stCondLst>
                                    <p:cond delay="0"/>
                                  </p:stCondLst>
                                  <p:childTnLst>
                                    <p:set>
                                      <p:cBhvr>
                                        <p:cTn id="55"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6000"/>
                            </p:stCondLst>
                            <p:childTnLst>
                              <p:par>
                                <p:cTn id="57" presetID="1" presetClass="entr" presetSubtype="0" fill="hold" grpId="0" nodeType="afterEffect">
                                  <p:stCondLst>
                                    <p:cond delay="0"/>
                                  </p:stCondLst>
                                  <p:childTnLst>
                                    <p:set>
                                      <p:cBhvr>
                                        <p:cTn id="58"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7000"/>
                            </p:stCondLst>
                            <p:childTnLst>
                              <p:par>
                                <p:cTn id="60" presetID="1" presetClass="entr" presetSubtype="0" fill="hold" grpId="0" nodeType="afterEffect">
                                  <p:stCondLst>
                                    <p:cond delay="0"/>
                                  </p:stCondLst>
                                  <p:childTnLst>
                                    <p:set>
                                      <p:cBhvr>
                                        <p:cTn id="61"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8000"/>
                            </p:stCondLst>
                            <p:childTnLst>
                              <p:par>
                                <p:cTn id="63" presetID="1" presetClass="entr" presetSubtype="0" fill="hold" grpId="0" nodeType="afterEffect">
                                  <p:stCondLst>
                                    <p:cond delay="0"/>
                                  </p:stCondLst>
                                  <p:childTnLst>
                                    <p:set>
                                      <p:cBhvr>
                                        <p:cTn id="64"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9000"/>
                            </p:stCondLst>
                            <p:childTnLst>
                              <p:par>
                                <p:cTn id="66" presetID="1" presetClass="entr" presetSubtype="0" fill="hold" grpId="0" nodeType="afterEffect">
                                  <p:stCondLst>
                                    <p:cond delay="0"/>
                                  </p:stCondLst>
                                  <p:childTnLst>
                                    <p:set>
                                      <p:cBhvr>
                                        <p:cTn id="67"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0000"/>
                            </p:stCondLst>
                            <p:childTnLst>
                              <p:par>
                                <p:cTn id="69" presetID="1" presetClass="entr" presetSubtype="0" fill="hold" grpId="0" nodeType="afterEffect">
                                  <p:stCondLst>
                                    <p:cond delay="0"/>
                                  </p:stCondLst>
                                  <p:childTnLst>
                                    <p:set>
                                      <p:cBhvr>
                                        <p:cTn id="70"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1000"/>
                            </p:stCondLst>
                            <p:childTnLst>
                              <p:par>
                                <p:cTn id="72" presetID="1" presetClass="entr" presetSubtype="0" fill="hold" grpId="0" nodeType="afterEffect">
                                  <p:stCondLst>
                                    <p:cond delay="0"/>
                                  </p:stCondLst>
                                  <p:childTnLst>
                                    <p:set>
                                      <p:cBhvr>
                                        <p:cTn id="73" dur="1" fill="hold">
                                          <p:stCondLst>
                                            <p:cond delay="999"/>
                                          </p:stCondLst>
                                        </p:cTn>
                                        <p:tgtEl>
                                          <p:spTgt spid="33"/>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2000"/>
                            </p:stCondLst>
                            <p:childTnLst>
                              <p:par>
                                <p:cTn id="75" presetID="1" presetClass="entr" presetSubtype="0" fill="hold" grpId="0" nodeType="afterEffect">
                                  <p:stCondLst>
                                    <p:cond delay="0"/>
                                  </p:stCondLst>
                                  <p:childTnLst>
                                    <p:set>
                                      <p:cBhvr>
                                        <p:cTn id="76" dur="1" fill="hold">
                                          <p:stCondLst>
                                            <p:cond delay="999"/>
                                          </p:stCondLst>
                                        </p:cTn>
                                        <p:tgtEl>
                                          <p:spTgt spid="34"/>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3000"/>
                            </p:stCondLst>
                            <p:childTnLst>
                              <p:par>
                                <p:cTn id="78" presetID="1" presetClass="entr" presetSubtype="0" fill="hold" grpId="0" nodeType="afterEffect">
                                  <p:stCondLst>
                                    <p:cond delay="0"/>
                                  </p:stCondLst>
                                  <p:childTnLst>
                                    <p:set>
                                      <p:cBhvr>
                                        <p:cTn id="79" dur="1" fill="hold">
                                          <p:stCondLst>
                                            <p:cond delay="999"/>
                                          </p:stCondLst>
                                        </p:cTn>
                                        <p:tgtEl>
                                          <p:spTgt spid="35"/>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4000"/>
                            </p:stCondLst>
                            <p:childTnLst>
                              <p:par>
                                <p:cTn id="81" presetID="1" presetClass="entr" presetSubtype="0" fill="hold" grpId="0" nodeType="afterEffect">
                                  <p:stCondLst>
                                    <p:cond delay="0"/>
                                  </p:stCondLst>
                                  <p:childTnLst>
                                    <p:set>
                                      <p:cBhvr>
                                        <p:cTn id="82" dur="1" fill="hold">
                                          <p:stCondLst>
                                            <p:cond delay="999"/>
                                          </p:stCondLst>
                                        </p:cTn>
                                        <p:tgtEl>
                                          <p:spTgt spid="36"/>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21"/>
                  </p:tgtEl>
                </p:cond>
              </p:nextCondLst>
            </p:seq>
          </p:childTnLst>
        </p:cTn>
      </p:par>
    </p:tnLst>
    <p:bldLst>
      <p:bldP spid="55" grpId="0" animBg="1"/>
      <p:bldP spid="56" grpId="0" animBg="1"/>
      <p:bldP spid="58" grpId="0" animBg="1"/>
      <p:bldP spid="59" grpId="0" animBg="1"/>
      <p:bldP spid="1031" grpId="0" animBg="1"/>
      <p:bldP spid="1033" grpId="0" animBg="1"/>
      <p:bldP spid="13" grpId="0" animBg="1"/>
      <p:bldP spid="14"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8"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32658" y="892772"/>
            <a:ext cx="9129486" cy="1353846"/>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99753" y="1055859"/>
            <a:ext cx="9195296" cy="1154162"/>
          </a:xfrm>
          <a:prstGeom prst="rect">
            <a:avLst/>
          </a:prstGeom>
          <a:noFill/>
        </p:spPr>
        <p:txBody>
          <a:bodyPr wrap="square" rtlCol="0">
            <a:spAutoFit/>
          </a:bodyPr>
          <a:lstStyle/>
          <a:p>
            <a:pPr algn="ctr"/>
            <a:r>
              <a:rPr lang="vi-VN" sz="2300" b="1">
                <a:effectLst/>
                <a:latin typeface="Times New Roman" panose="02020603050405020304" pitchFamily="18" charset="0"/>
                <a:ea typeface="Calibri" panose="020F0502020204030204" pitchFamily="34" charset="0"/>
              </a:rPr>
              <a:t>V</a:t>
            </a:r>
            <a:r>
              <a:rPr lang="en-GB" sz="2300" b="1">
                <a:effectLst/>
                <a:latin typeface="Times New Roman" panose="02020603050405020304" pitchFamily="18" charset="0"/>
                <a:ea typeface="Calibri" panose="020F0502020204030204" pitchFamily="34" charset="0"/>
              </a:rPr>
              <a:t>ùng đáy biển và lòng đất dưới đáy biển, tiếp liền và nằm ngoài lãnh hải Việt Nam, trên toàn bộ phần kéo dài tự nhiên của lãnh thổ đất liền, các đảo và quần đảo của Việt Nam cho đến mép ngoài của rìa lục địa.</a:t>
            </a:r>
            <a:endParaRPr lang="vi-VN" sz="23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16931" y="2383340"/>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52" name="Rectangle 51">
            <a:extLst>
              <a:ext uri="{FF2B5EF4-FFF2-40B4-BE49-F238E27FC236}">
                <a16:creationId xmlns:a16="http://schemas.microsoft.com/office/drawing/2014/main" id="{EAADF832-9AF2-BD7D-1A63-803A9082FFBF}"/>
              </a:ext>
            </a:extLst>
          </p:cNvPr>
          <p:cNvSpPr/>
          <p:nvPr/>
        </p:nvSpPr>
        <p:spPr>
          <a:xfrm>
            <a:off x="4033027" y="3022252"/>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839230" y="30222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103680" y="308385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M</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910231" y="308385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L</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089971" y="250167"/>
            <a:ext cx="890927" cy="890927"/>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latin typeface="UTM Avo" panose="02040603050506020204" pitchFamily="18" charset="0"/>
              </a:rPr>
              <a:t>15</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5644918" y="302625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6450606" y="30261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5702865" y="308385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Ụ</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6521607" y="308779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C</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4E486C9F-3433-FFF7-67CA-81402122AD1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96377" y="1855809"/>
            <a:ext cx="1301009" cy="1031659"/>
          </a:xfrm>
          <a:prstGeom prst="rect">
            <a:avLst/>
          </a:prstGeom>
        </p:spPr>
      </p:pic>
      <p:sp>
        <p:nvSpPr>
          <p:cNvPr id="17" name="Oval 16">
            <a:extLst>
              <a:ext uri="{FF2B5EF4-FFF2-40B4-BE49-F238E27FC236}">
                <a16:creationId xmlns:a16="http://schemas.microsoft.com/office/drawing/2014/main" id="{9CDDCDC3-374B-B025-B31C-AD3FD03B7110}"/>
              </a:ext>
            </a:extLst>
          </p:cNvPr>
          <p:cNvSpPr/>
          <p:nvPr/>
        </p:nvSpPr>
        <p:spPr>
          <a:xfrm>
            <a:off x="10846897" y="217942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1236BB68-7C11-3BEF-C744-0943BB60A352}"/>
              </a:ext>
            </a:extLst>
          </p:cNvPr>
          <p:cNvSpPr/>
          <p:nvPr/>
        </p:nvSpPr>
        <p:spPr>
          <a:xfrm>
            <a:off x="10846897" y="217942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88E32D60-1957-2431-859D-55CEBD52C7AE}"/>
              </a:ext>
            </a:extLst>
          </p:cNvPr>
          <p:cNvSpPr/>
          <p:nvPr/>
        </p:nvSpPr>
        <p:spPr>
          <a:xfrm>
            <a:off x="10846897" y="217942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C102AF72-C5DD-438D-E7D5-064869B93728}"/>
              </a:ext>
            </a:extLst>
          </p:cNvPr>
          <p:cNvSpPr/>
          <p:nvPr/>
        </p:nvSpPr>
        <p:spPr>
          <a:xfrm>
            <a:off x="10846897" y="217942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A2B2B691-9D05-9DBF-A4AC-BE1B840C7AD2}"/>
              </a:ext>
            </a:extLst>
          </p:cNvPr>
          <p:cNvSpPr/>
          <p:nvPr/>
        </p:nvSpPr>
        <p:spPr>
          <a:xfrm>
            <a:off x="10846897" y="217942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4C6C6AC5-85BF-062A-7864-68B97000D5AC}"/>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B8A43CB4-EFA8-D96D-CD14-FFCA07ADB8B9}"/>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2861344A-4FB8-424E-9AC1-0565C134E576}"/>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CD0F54A4-7C22-64BE-2108-7880A4B787DD}"/>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D5B3C351-4D08-793F-B53A-22FC20855339}"/>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B9D75675-F5E5-D13D-33D2-5A45F3B88AC2}"/>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59BBB5A-21C3-F182-1279-648BFD9FD3A4}"/>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776E124A-CD38-35A5-52BD-2B38B0FF850A}"/>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7615B76A-5344-74A4-2750-D8D84D573FF0}"/>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61553D2C-026C-09FF-8BA6-DF0EFA798AFC}"/>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AD36CA13-C5A3-C877-EFA3-852215352F98}"/>
              </a:ext>
            </a:extLst>
          </p:cNvPr>
          <p:cNvSpPr/>
          <p:nvPr/>
        </p:nvSpPr>
        <p:spPr>
          <a:xfrm>
            <a:off x="10846897" y="217942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6A6EE581-EE64-8EE0-38DB-B5BDAF29B0FA}"/>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9331A446-77FF-5E6E-954C-CA774B2C3803}"/>
              </a:ext>
            </a:extLst>
          </p:cNvPr>
          <p:cNvSpPr txBox="1"/>
          <p:nvPr/>
        </p:nvSpPr>
        <p:spPr>
          <a:xfrm>
            <a:off x="841610" y="3872133"/>
            <a:ext cx="10162890" cy="1938992"/>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Việc Quốc hội nước Cộng hoà xã hội chủ nghĩa Việt Nam phê chuẩn Công ước của Liên hợp quốc về Luật Biển năm 1982 đã khẳng định chủ quyền của nước ta đối với các vùng nội thuỷ, lãnh hải, quyền chủ quyền và quyền tài phán quốc gia đối với vùng tiếp giáp lãnh hải, vùng đặc quyền kinh tế và </a:t>
            </a:r>
            <a:r>
              <a:rPr lang="en-GB" sz="2400">
                <a:solidFill>
                  <a:srgbClr val="FF0000"/>
                </a:solidFill>
                <a:latin typeface="Arial" panose="020B0604020202020204" pitchFamily="34" charset="0"/>
                <a:cs typeface="Arial" panose="020B0604020202020204" pitchFamily="34" charset="0"/>
              </a:rPr>
              <a:t>thềm lục địa </a:t>
            </a:r>
            <a:r>
              <a:rPr lang="en-GB" sz="2400">
                <a:latin typeface="Arial" panose="020B0604020202020204" pitchFamily="34" charset="0"/>
                <a:cs typeface="Arial" panose="020B0604020202020204" pitchFamily="34" charset="0"/>
              </a:rPr>
              <a:t>Việt Nam.</a:t>
            </a:r>
            <a:r>
              <a:rPr lang="vi-VN" sz="2400"/>
              <a:t>”</a:t>
            </a:r>
            <a:endParaRPr lang="en-US" sz="2800" dirty="0">
              <a:cs typeface="Arial" panose="020B0604020202020204" pitchFamily="34" charset="0"/>
            </a:endParaRPr>
          </a:p>
        </p:txBody>
      </p:sp>
      <p:sp>
        <p:nvSpPr>
          <p:cNvPr id="35" name="Rectangle 34">
            <a:extLst>
              <a:ext uri="{FF2B5EF4-FFF2-40B4-BE49-F238E27FC236}">
                <a16:creationId xmlns:a16="http://schemas.microsoft.com/office/drawing/2014/main" id="{D3EDA8CA-F45A-8403-ECDC-A8BB57FC4437}"/>
              </a:ext>
            </a:extLst>
          </p:cNvPr>
          <p:cNvSpPr/>
          <p:nvPr/>
        </p:nvSpPr>
        <p:spPr>
          <a:xfrm>
            <a:off x="7256294" y="302225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F7AC69D8-CB60-941D-7CBA-DB6A347B054D}"/>
              </a:ext>
            </a:extLst>
          </p:cNvPr>
          <p:cNvSpPr/>
          <p:nvPr/>
        </p:nvSpPr>
        <p:spPr>
          <a:xfrm>
            <a:off x="7327295" y="308385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37" name="Rectangle 36">
            <a:extLst>
              <a:ext uri="{FF2B5EF4-FFF2-40B4-BE49-F238E27FC236}">
                <a16:creationId xmlns:a16="http://schemas.microsoft.com/office/drawing/2014/main" id="{9F7049E8-B1CE-F09F-19F9-1DE0AEADDC9E}"/>
              </a:ext>
            </a:extLst>
          </p:cNvPr>
          <p:cNvSpPr/>
          <p:nvPr/>
        </p:nvSpPr>
        <p:spPr>
          <a:xfrm>
            <a:off x="8061982" y="302625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8" name="Rectangle 37">
            <a:extLst>
              <a:ext uri="{FF2B5EF4-FFF2-40B4-BE49-F238E27FC236}">
                <a16:creationId xmlns:a16="http://schemas.microsoft.com/office/drawing/2014/main" id="{13FD3F0F-58FF-D85E-9D72-18569DE39A07}"/>
              </a:ext>
            </a:extLst>
          </p:cNvPr>
          <p:cNvSpPr/>
          <p:nvPr/>
        </p:nvSpPr>
        <p:spPr>
          <a:xfrm>
            <a:off x="8867670" y="302619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9" name="Rectangle 38">
            <a:extLst>
              <a:ext uri="{FF2B5EF4-FFF2-40B4-BE49-F238E27FC236}">
                <a16:creationId xmlns:a16="http://schemas.microsoft.com/office/drawing/2014/main" id="{D60C727B-C7D4-A058-627A-16CA26700130}"/>
              </a:ext>
            </a:extLst>
          </p:cNvPr>
          <p:cNvSpPr/>
          <p:nvPr/>
        </p:nvSpPr>
        <p:spPr>
          <a:xfrm>
            <a:off x="8119929" y="308385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Ị</a:t>
            </a:r>
            <a:endParaRPr lang="en-US" sz="4000" b="1" dirty="0">
              <a:solidFill>
                <a:schemeClr val="tx1"/>
              </a:solidFill>
              <a:latin typeface="UTM Avo" panose="02040603050506020204" pitchFamily="18" charset="0"/>
            </a:endParaRPr>
          </a:p>
        </p:txBody>
      </p:sp>
      <p:sp>
        <p:nvSpPr>
          <p:cNvPr id="40" name="Rectangle 39">
            <a:extLst>
              <a:ext uri="{FF2B5EF4-FFF2-40B4-BE49-F238E27FC236}">
                <a16:creationId xmlns:a16="http://schemas.microsoft.com/office/drawing/2014/main" id="{1E7C9BF9-5C39-8983-1999-082C5002EF74}"/>
              </a:ext>
            </a:extLst>
          </p:cNvPr>
          <p:cNvSpPr/>
          <p:nvPr/>
        </p:nvSpPr>
        <p:spPr>
          <a:xfrm>
            <a:off x="8938671" y="308779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41" name="Rectangle 40">
            <a:extLst>
              <a:ext uri="{FF2B5EF4-FFF2-40B4-BE49-F238E27FC236}">
                <a16:creationId xmlns:a16="http://schemas.microsoft.com/office/drawing/2014/main" id="{53F7EB4D-30B3-A939-3405-8A00A301A75F}"/>
              </a:ext>
            </a:extLst>
          </p:cNvPr>
          <p:cNvSpPr/>
          <p:nvPr/>
        </p:nvSpPr>
        <p:spPr>
          <a:xfrm>
            <a:off x="1615424" y="30176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42" name="Rectangle 41">
            <a:extLst>
              <a:ext uri="{FF2B5EF4-FFF2-40B4-BE49-F238E27FC236}">
                <a16:creationId xmlns:a16="http://schemas.microsoft.com/office/drawing/2014/main" id="{2F1D3DBF-87EB-056B-5124-F06E2194858E}"/>
              </a:ext>
            </a:extLst>
          </p:cNvPr>
          <p:cNvSpPr/>
          <p:nvPr/>
        </p:nvSpPr>
        <p:spPr>
          <a:xfrm>
            <a:off x="1686425" y="30792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43" name="Rectangle 42">
            <a:extLst>
              <a:ext uri="{FF2B5EF4-FFF2-40B4-BE49-F238E27FC236}">
                <a16:creationId xmlns:a16="http://schemas.microsoft.com/office/drawing/2014/main" id="{0BDD6F4E-E025-DAD0-03AF-21EE8301EEE9}"/>
              </a:ext>
            </a:extLst>
          </p:cNvPr>
          <p:cNvSpPr/>
          <p:nvPr/>
        </p:nvSpPr>
        <p:spPr>
          <a:xfrm>
            <a:off x="2421112" y="302167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44" name="Rectangle 43">
            <a:extLst>
              <a:ext uri="{FF2B5EF4-FFF2-40B4-BE49-F238E27FC236}">
                <a16:creationId xmlns:a16="http://schemas.microsoft.com/office/drawing/2014/main" id="{87FA026C-6815-E5F3-E37C-0ACCAEB7A65D}"/>
              </a:ext>
            </a:extLst>
          </p:cNvPr>
          <p:cNvSpPr/>
          <p:nvPr/>
        </p:nvSpPr>
        <p:spPr>
          <a:xfrm>
            <a:off x="3226800" y="3021613"/>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45" name="Rectangle 44">
            <a:extLst>
              <a:ext uri="{FF2B5EF4-FFF2-40B4-BE49-F238E27FC236}">
                <a16:creationId xmlns:a16="http://schemas.microsoft.com/office/drawing/2014/main" id="{40FFADAF-0545-8D0B-3E60-7233839EAF1F}"/>
              </a:ext>
            </a:extLst>
          </p:cNvPr>
          <p:cNvSpPr/>
          <p:nvPr/>
        </p:nvSpPr>
        <p:spPr>
          <a:xfrm>
            <a:off x="2479059" y="30792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46" name="Rectangle 45">
            <a:extLst>
              <a:ext uri="{FF2B5EF4-FFF2-40B4-BE49-F238E27FC236}">
                <a16:creationId xmlns:a16="http://schemas.microsoft.com/office/drawing/2014/main" id="{4554281C-67A4-FD40-A12F-36CFD894E944}"/>
              </a:ext>
            </a:extLst>
          </p:cNvPr>
          <p:cNvSpPr/>
          <p:nvPr/>
        </p:nvSpPr>
        <p:spPr>
          <a:xfrm>
            <a:off x="3297801" y="308321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Ề</a:t>
            </a:r>
            <a:endParaRPr lang="en-US" sz="4000" b="1" dirty="0">
              <a:solidFill>
                <a:schemeClr val="tx1"/>
              </a:solidFill>
              <a:latin typeface="UTM Avo" panose="02040603050506020204" pitchFamily="18" charset="0"/>
            </a:endParaRPr>
          </a:p>
        </p:txBody>
      </p:sp>
      <p:pic>
        <p:nvPicPr>
          <p:cNvPr id="6" name="Picture 5" descr="A colorful kite with a black background&#10;&#10;Description automatically generated">
            <a:extLst>
              <a:ext uri="{FF2B5EF4-FFF2-40B4-BE49-F238E27FC236}">
                <a16:creationId xmlns:a16="http://schemas.microsoft.com/office/drawing/2014/main" id="{148E7850-208F-F68F-46B8-FE189FB06AFB}"/>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186406" y="704291"/>
            <a:ext cx="688571" cy="688571"/>
          </a:xfrm>
          <a:prstGeom prst="rect">
            <a:avLst/>
          </a:prstGeom>
          <a:ln>
            <a:noFill/>
          </a:ln>
          <a:effectLst>
            <a:glow rad="12700">
              <a:schemeClr val="bg1">
                <a:alpha val="60000"/>
              </a:schemeClr>
            </a:glow>
          </a:effectLst>
        </p:spPr>
      </p:pic>
      <p:grpSp>
        <p:nvGrpSpPr>
          <p:cNvPr id="47" name="Group 46">
            <a:extLst>
              <a:ext uri="{FF2B5EF4-FFF2-40B4-BE49-F238E27FC236}">
                <a16:creationId xmlns:a16="http://schemas.microsoft.com/office/drawing/2014/main" id="{BEEA3A2D-BF14-3F2A-CC18-EAF771407DE9}"/>
              </a:ext>
            </a:extLst>
          </p:cNvPr>
          <p:cNvGrpSpPr>
            <a:grpSpLocks/>
          </p:cNvGrpSpPr>
          <p:nvPr/>
        </p:nvGrpSpPr>
        <p:grpSpPr bwMode="auto">
          <a:xfrm>
            <a:off x="10929567" y="755406"/>
            <a:ext cx="625171" cy="612210"/>
            <a:chOff x="0" y="0"/>
            <a:chExt cx="666" cy="559"/>
          </a:xfrm>
        </p:grpSpPr>
        <p:sp>
          <p:nvSpPr>
            <p:cNvPr id="49" name="Freeform 48">
              <a:extLst>
                <a:ext uri="{FF2B5EF4-FFF2-40B4-BE49-F238E27FC236}">
                  <a16:creationId xmlns:a16="http://schemas.microsoft.com/office/drawing/2014/main" id="{194F1EC0-8720-54AD-307D-767CFE57F2B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202929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fade">
                                      <p:cBhvr>
                                        <p:cTn id="13" dur="500"/>
                                        <p:tgtEl>
                                          <p:spTgt spid="5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9"/>
                                        </p:tgtEl>
                                        <p:attrNameLst>
                                          <p:attrName>style.visibility</p:attrName>
                                        </p:attrNameLst>
                                      </p:cBhvr>
                                      <p:to>
                                        <p:strVal val="visible"/>
                                      </p:to>
                                    </p:set>
                                    <p:animEffect transition="in" filter="fade">
                                      <p:cBhvr>
                                        <p:cTn id="22" dur="500"/>
                                        <p:tgtEl>
                                          <p:spTgt spid="3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500"/>
                                        <p:tgtEl>
                                          <p:spTgt spid="4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fade">
                                      <p:cBhvr>
                                        <p:cTn id="28" dur="500"/>
                                        <p:tgtEl>
                                          <p:spTgt spid="3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fade">
                                      <p:cBhvr>
                                        <p:cTn id="31" dur="500"/>
                                        <p:tgtEl>
                                          <p:spTgt spid="4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500"/>
                                        <p:tgtEl>
                                          <p:spTgt spid="4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500"/>
                                        <p:tgtEl>
                                          <p:spTgt spid="42"/>
                                        </p:tgtEl>
                                      </p:cBhvr>
                                    </p:animEffect>
                                  </p:childTnLst>
                                </p:cTn>
                              </p:par>
                            </p:childTnLst>
                          </p:cTn>
                        </p:par>
                        <p:par>
                          <p:cTn id="38" fill="hold">
                            <p:stCondLst>
                              <p:cond delay="500"/>
                            </p:stCondLst>
                            <p:childTnLst>
                              <p:par>
                                <p:cTn id="39" presetID="1" presetClass="mediacall" presetSubtype="0" fill="hold" nodeType="afterEffect">
                                  <p:stCondLst>
                                    <p:cond delay="0"/>
                                  </p:stCondLst>
                                  <p:childTnLst>
                                    <p:cmd type="call" cmd="playFrom(0.0)">
                                      <p:cBhvr>
                                        <p:cTn id="40"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41" fill="hold" display="0">
                  <p:stCondLst>
                    <p:cond delay="indefinite"/>
                  </p:stCondLst>
                  <p:endCondLst>
                    <p:cond evt="onStopAudio" delay="0">
                      <p:tgtEl>
                        <p:sldTgt/>
                      </p:tgtEl>
                    </p:cond>
                  </p:endCondLst>
                </p:cTn>
                <p:tgtEl>
                  <p:spTgt spid="15"/>
                </p:tgtEl>
              </p:cMediaNode>
            </p:audio>
            <p:seq concurrent="1" nextAc="seek">
              <p:cTn id="42" restart="whenNotActive" fill="hold" evtFilter="cancelBubble" nodeType="interactiveSeq">
                <p:stCondLst>
                  <p:cond evt="onClick" delay="0">
                    <p:tgtEl>
                      <p:spTgt spid="17"/>
                    </p:tgtEl>
                  </p:cond>
                </p:stCondLst>
                <p:endSync evt="end" delay="0">
                  <p:rtn val="all"/>
                </p:endSync>
                <p:childTnLst>
                  <p:par>
                    <p:cTn id="43" fill="hold">
                      <p:stCondLst>
                        <p:cond delay="0"/>
                      </p:stCondLst>
                      <p:childTnLst>
                        <p:par>
                          <p:cTn id="44" fill="hold">
                            <p:stCondLst>
                              <p:cond delay="0"/>
                            </p:stCondLst>
                            <p:childTnLst>
                              <p:par>
                                <p:cTn id="45" presetID="1" presetClass="entr" presetSubtype="0" fill="hold" grpId="0" nodeType="afterEffect">
                                  <p:stCondLst>
                                    <p:cond delay="0"/>
                                  </p:stCondLst>
                                  <p:childTnLst>
                                    <p:set>
                                      <p:cBhvr>
                                        <p:cTn id="46"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2000"/>
                            </p:stCondLst>
                            <p:childTnLst>
                              <p:par>
                                <p:cTn id="51" presetID="1" presetClass="entr" presetSubtype="0" fill="hold" grpId="0" nodeType="afterEffect">
                                  <p:stCondLst>
                                    <p:cond delay="0"/>
                                  </p:stCondLst>
                                  <p:childTnLst>
                                    <p:set>
                                      <p:cBhvr>
                                        <p:cTn id="52"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3000"/>
                            </p:stCondLst>
                            <p:childTnLst>
                              <p:par>
                                <p:cTn id="54" presetID="1" presetClass="entr" presetSubtype="0" fill="hold" grpId="0" nodeType="afterEffect">
                                  <p:stCondLst>
                                    <p:cond delay="0"/>
                                  </p:stCondLst>
                                  <p:childTnLst>
                                    <p:set>
                                      <p:cBhvr>
                                        <p:cTn id="55"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4000"/>
                            </p:stCondLst>
                            <p:childTnLst>
                              <p:par>
                                <p:cTn id="57" presetID="1" presetClass="entr" presetSubtype="0" fill="hold" grpId="0" nodeType="afterEffect">
                                  <p:stCondLst>
                                    <p:cond delay="0"/>
                                  </p:stCondLst>
                                  <p:childTnLst>
                                    <p:set>
                                      <p:cBhvr>
                                        <p:cTn id="58"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5000"/>
                            </p:stCondLst>
                            <p:childTnLst>
                              <p:par>
                                <p:cTn id="60" presetID="1" presetClass="entr" presetSubtype="0" fill="hold" grpId="0" nodeType="afterEffect">
                                  <p:stCondLst>
                                    <p:cond delay="0"/>
                                  </p:stCondLst>
                                  <p:childTnLst>
                                    <p:set>
                                      <p:cBhvr>
                                        <p:cTn id="61"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7000"/>
                            </p:stCondLst>
                            <p:childTnLst>
                              <p:par>
                                <p:cTn id="66" presetID="1" presetClass="entr" presetSubtype="0" fill="hold" grpId="0" nodeType="afterEffect">
                                  <p:stCondLst>
                                    <p:cond delay="0"/>
                                  </p:stCondLst>
                                  <p:childTnLst>
                                    <p:set>
                                      <p:cBhvr>
                                        <p:cTn id="67"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8000"/>
                            </p:stCondLst>
                            <p:childTnLst>
                              <p:par>
                                <p:cTn id="69" presetID="1" presetClass="entr" presetSubtype="0" fill="hold" grpId="0" nodeType="afterEffect">
                                  <p:stCondLst>
                                    <p:cond delay="0"/>
                                  </p:stCondLst>
                                  <p:childTnLst>
                                    <p:set>
                                      <p:cBhvr>
                                        <p:cTn id="70"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9000"/>
                            </p:stCondLst>
                            <p:childTnLst>
                              <p:par>
                                <p:cTn id="72" presetID="1" presetClass="entr" presetSubtype="0" fill="hold" grpId="0" nodeType="afterEffect">
                                  <p:stCondLst>
                                    <p:cond delay="0"/>
                                  </p:stCondLst>
                                  <p:childTnLst>
                                    <p:set>
                                      <p:cBhvr>
                                        <p:cTn id="73"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0000"/>
                            </p:stCondLst>
                            <p:childTnLst>
                              <p:par>
                                <p:cTn id="75" presetID="1" presetClass="entr" presetSubtype="0" fill="hold" grpId="0" nodeType="afterEffect">
                                  <p:stCondLst>
                                    <p:cond delay="0"/>
                                  </p:stCondLst>
                                  <p:childTnLst>
                                    <p:set>
                                      <p:cBhvr>
                                        <p:cTn id="76"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1000"/>
                            </p:stCondLst>
                            <p:childTnLst>
                              <p:par>
                                <p:cTn id="78" presetID="1" presetClass="entr" presetSubtype="0" fill="hold" grpId="0" nodeType="afterEffect">
                                  <p:stCondLst>
                                    <p:cond delay="0"/>
                                  </p:stCondLst>
                                  <p:childTnLst>
                                    <p:set>
                                      <p:cBhvr>
                                        <p:cTn id="79"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2000"/>
                            </p:stCondLst>
                            <p:childTnLst>
                              <p:par>
                                <p:cTn id="81" presetID="1" presetClass="entr" presetSubtype="0" fill="hold" grpId="0" nodeType="afterEffect">
                                  <p:stCondLst>
                                    <p:cond delay="0"/>
                                  </p:stCondLst>
                                  <p:childTnLst>
                                    <p:set>
                                      <p:cBhvr>
                                        <p:cTn id="82"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3000"/>
                            </p:stCondLst>
                            <p:childTnLst>
                              <p:par>
                                <p:cTn id="84" presetID="1" presetClass="entr" presetSubtype="0" fill="hold" grpId="0" nodeType="afterEffect">
                                  <p:stCondLst>
                                    <p:cond delay="0"/>
                                  </p:stCondLst>
                                  <p:childTnLst>
                                    <p:set>
                                      <p:cBhvr>
                                        <p:cTn id="85"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4" name="demgiay.wav"/>
                                        </p:tgtEl>
                                      </p:cMediaNode>
                                    </p:audio>
                                  </p:subTnLst>
                                </p:cTn>
                              </p:par>
                            </p:childTnLst>
                          </p:cTn>
                        </p:par>
                        <p:par>
                          <p:cTn id="86" fill="hold">
                            <p:stCondLst>
                              <p:cond delay="14000"/>
                            </p:stCondLst>
                            <p:childTnLst>
                              <p:par>
                                <p:cTn id="87" presetID="1" presetClass="entr" presetSubtype="0" fill="hold" grpId="0" nodeType="afterEffect">
                                  <p:stCondLst>
                                    <p:cond delay="0"/>
                                  </p:stCondLst>
                                  <p:childTnLst>
                                    <p:set>
                                      <p:cBhvr>
                                        <p:cTn id="88"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7"/>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8" grpId="0" animBg="1"/>
      <p:bldP spid="59" grpId="0" animBg="1"/>
      <p:bldP spid="1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6" grpId="0" animBg="1"/>
      <p:bldP spid="39" grpId="0" animBg="1"/>
      <p:bldP spid="40" grpId="0" animBg="1"/>
      <p:bldP spid="42" grpId="0" animBg="1"/>
      <p:bldP spid="45" grpId="0" animBg="1"/>
      <p:bldP spid="46"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443765" y="1292449"/>
            <a:ext cx="3112235" cy="5139869"/>
          </a:xfrm>
          <a:prstGeom prst="rect">
            <a:avLst/>
          </a:prstGeom>
          <a:noFill/>
          <a:ln>
            <a:solidFill>
              <a:srgbClr val="00B050"/>
            </a:solidFill>
          </a:ln>
        </p:spPr>
        <p:txBody>
          <a:bodyPr wrap="square">
            <a:spAutoFit/>
          </a:bodyPr>
          <a:lstStyle/>
          <a:p>
            <a:pPr algn="just"/>
            <a:r>
              <a:rPr lang="vi-VN" sz="2200" dirty="0">
                <a:solidFill>
                  <a:srgbClr val="00B050"/>
                </a:solidFill>
                <a:effectLst/>
                <a:latin typeface="+mj-lt"/>
                <a:cs typeface="Arial" panose="020B0604020202020204" pitchFamily="34" charset="0"/>
              </a:rPr>
              <a:t>Một thông điệp </a:t>
            </a:r>
            <a:r>
              <a:rPr lang="en-US" sz="2200" dirty="0" err="1">
                <a:solidFill>
                  <a:srgbClr val="00B050"/>
                </a:solidFill>
                <a:latin typeface="Times New Roman" panose="02020603050405020304" pitchFamily="18" charset="0"/>
                <a:cs typeface="Times New Roman" panose="02020603050405020304" pitchFamily="18" charset="0"/>
              </a:rPr>
              <a:t>của</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từ</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khoá</a:t>
            </a:r>
            <a:r>
              <a:rPr lang="vi-VN" sz="2200" dirty="0">
                <a:solidFill>
                  <a:srgbClr val="00B050"/>
                </a:solidFill>
                <a:effectLst/>
                <a:latin typeface="Times New Roman" panose="02020603050405020304" pitchFamily="18" charset="0"/>
                <a:cs typeface="Times New Roman" panose="02020603050405020304" pitchFamily="18" charset="0"/>
              </a:rPr>
              <a:t>:</a:t>
            </a:r>
            <a:endParaRPr lang="en-GB" sz="2200" dirty="0">
              <a:solidFill>
                <a:srgbClr val="00B050"/>
              </a:solidFill>
              <a:effectLst/>
              <a:latin typeface="Times New Roman" panose="02020603050405020304" pitchFamily="18" charset="0"/>
              <a:cs typeface="Times New Roman" panose="02020603050405020304" pitchFamily="18" charset="0"/>
            </a:endParaRPr>
          </a:p>
          <a:p>
            <a:pPr algn="just"/>
            <a:r>
              <a:rPr lang="en-GB" sz="2000" i="1" dirty="0">
                <a:solidFill>
                  <a:srgbClr val="FF0000"/>
                </a:solidFill>
                <a:latin typeface="+mj-lt"/>
              </a:rPr>
              <a:t>“</a:t>
            </a:r>
            <a:r>
              <a:rPr lang="vi-VN" sz="2000" i="1" dirty="0">
                <a:solidFill>
                  <a:srgbClr val="FF0000"/>
                </a:solidFill>
                <a:latin typeface="+mj-lt"/>
              </a:rPr>
              <a:t>Luật Biển Việt Nam quy định đường cơ sở, nội thuỷ, lãnh hải, vùng tiếp giáp lãnh hải, vùng đặc quyền kinh tế, thềm lục địa, các đảo, quần đảo Hoàng Sa, quần đảo Trường Sa và quần đảo khác thuộc chủ quyền, quyền chủ quyền, quyền tài phán quốc gia của Việt Nam; hoạt động trong vùng biển Việt Nam; phát triển kinh tế biển; quản lí và bảo vệ biển, đảo.</a:t>
            </a:r>
            <a:r>
              <a:rPr lang="en-GB" sz="2000" i="1" dirty="0">
                <a:solidFill>
                  <a:srgbClr val="FF0000"/>
                </a:solidFill>
                <a:latin typeface="+mj-lt"/>
              </a:rPr>
              <a:t>”</a:t>
            </a:r>
            <a:r>
              <a:rPr lang="vi-VN" sz="2000" i="1" dirty="0">
                <a:solidFill>
                  <a:srgbClr val="FF0000"/>
                </a:solidFill>
                <a:latin typeface="+mj-lt"/>
              </a:rPr>
              <a:t> </a:t>
            </a:r>
            <a:endParaRPr lang="vi-VN" sz="2000" i="1" dirty="0">
              <a:solidFill>
                <a:srgbClr val="FF0000"/>
              </a:solidFill>
              <a:effectLst/>
              <a:latin typeface="+mj-lt"/>
              <a:cs typeface="Arial" panose="020B0604020202020204" pitchFamily="34" charset="0"/>
            </a:endParaRPr>
          </a:p>
        </p:txBody>
      </p:sp>
      <p:sp>
        <p:nvSpPr>
          <p:cNvPr id="10" name="TextBox 9">
            <a:extLst>
              <a:ext uri="{FF2B5EF4-FFF2-40B4-BE49-F238E27FC236}">
                <a16:creationId xmlns:a16="http://schemas.microsoft.com/office/drawing/2014/main" id="{93D0F759-A347-4A82-A636-8B771F1AB3C3}"/>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pic>
        <p:nvPicPr>
          <p:cNvPr id="6" name="Picture 5">
            <a:extLst>
              <a:ext uri="{FF2B5EF4-FFF2-40B4-BE49-F238E27FC236}">
                <a16:creationId xmlns:a16="http://schemas.microsoft.com/office/drawing/2014/main" id="{F4A0A235-EF58-5738-FBE1-E26916FA0474}"/>
              </a:ext>
            </a:extLst>
          </p:cNvPr>
          <p:cNvPicPr>
            <a:picLocks noChangeAspect="1"/>
          </p:cNvPicPr>
          <p:nvPr/>
        </p:nvPicPr>
        <p:blipFill>
          <a:blip r:embed="rId4"/>
          <a:stretch>
            <a:fillRect/>
          </a:stretch>
        </p:blipFill>
        <p:spPr>
          <a:xfrm>
            <a:off x="4063571" y="1292449"/>
            <a:ext cx="7888284" cy="5139869"/>
          </a:xfrm>
          <a:prstGeom prst="rect">
            <a:avLst/>
          </a:prstGeom>
          <a:ln>
            <a:solidFill>
              <a:srgbClr val="00B050"/>
            </a:solidFill>
          </a:ln>
        </p:spPr>
      </p:pic>
    </p:spTree>
    <p:extLst>
      <p:ext uri="{BB962C8B-B14F-4D97-AF65-F5344CB8AC3E}">
        <p14:creationId xmlns:p14="http://schemas.microsoft.com/office/powerpoint/2010/main" val="997373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heel(1)">
                                      <p:cBhvr>
                                        <p:cTn id="15"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97702"/>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GB" sz="2400" b="1" dirty="0">
                <a:solidFill>
                  <a:srgbClr val="FF0000"/>
                </a:solidFill>
                <a:latin typeface="TimesNewRomanPSMT"/>
              </a:rPr>
              <a:t>I</a:t>
            </a:r>
            <a:r>
              <a:rPr lang="en-US" sz="2400" b="1" dirty="0">
                <a:solidFill>
                  <a:srgbClr val="FF0000"/>
                </a:solidFill>
                <a:latin typeface="TimesNewRomanPSMT"/>
              </a:rPr>
              <a:t> (PA2)             </a:t>
            </a:r>
          </a:p>
          <a:p>
            <a:pPr algn="ctr">
              <a:lnSpc>
                <a:spcPts val="2880"/>
              </a:lnSpc>
              <a:spcBef>
                <a:spcPts val="300"/>
              </a:spcBef>
              <a:spcAft>
                <a:spcPts val="300"/>
              </a:spcAft>
            </a:pP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Trò</a:t>
            </a:r>
            <a:r>
              <a:rPr lang="en-US"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a:t>
            </a:r>
            <a:r>
              <a:rPr lang="en-US" sz="2400" b="1" dirty="0" err="1">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chơi</a:t>
            </a:r>
            <a:r>
              <a:rPr lang="en-GB" sz="2400" b="1" dirty="0">
                <a:ln w="9525">
                  <a:solidFill>
                    <a:srgbClr val="0070C0"/>
                  </a:solidFill>
                  <a:prstDash val="solid"/>
                </a:ln>
                <a:solidFill>
                  <a:schemeClr val="accent5"/>
                </a:solidFill>
                <a:effectLst>
                  <a:outerShdw blurRad="12700" dist="38100" dir="2700000" algn="tl" rotWithShape="0">
                    <a:schemeClr val="accent5">
                      <a:lumMod val="60000"/>
                      <a:lumOff val="40000"/>
                    </a:schemeClr>
                  </a:outerShdw>
                </a:effectLst>
                <a:latin typeface="TimesNewRomanPSMT"/>
              </a:rPr>
              <a:t> “CHIẾC NÓN KÌ DIỆU” </a:t>
            </a:r>
          </a:p>
        </p:txBody>
      </p:sp>
      <p:sp>
        <p:nvSpPr>
          <p:cNvPr id="7" name="TextBox 6">
            <a:extLst>
              <a:ext uri="{FF2B5EF4-FFF2-40B4-BE49-F238E27FC236}">
                <a16:creationId xmlns:a16="http://schemas.microsoft.com/office/drawing/2014/main" id="{24FC99A4-0D89-CE83-B34C-1C0A7F702AEA}"/>
              </a:ext>
            </a:extLst>
          </p:cNvPr>
          <p:cNvSpPr txBox="1"/>
          <p:nvPr/>
        </p:nvSpPr>
        <p:spPr>
          <a:xfrm>
            <a:off x="1237334" y="6289896"/>
            <a:ext cx="1516357" cy="400110"/>
          </a:xfrm>
          <a:prstGeom prst="rect">
            <a:avLst/>
          </a:prstGeom>
          <a:noFill/>
        </p:spPr>
        <p:txBody>
          <a:bodyPr wrap="square">
            <a:spAutoFit/>
          </a:bodyPr>
          <a:lstStyle/>
          <a:p>
            <a:pPr algn="r"/>
            <a:r>
              <a:rPr lang="en-US" sz="2000" b="1" dirty="0" err="1">
                <a:latin typeface="TimesNewRomanPSMT"/>
              </a:rPr>
              <a:t>Bảng</a:t>
            </a:r>
            <a:r>
              <a:rPr lang="en-US" sz="2000" b="1" dirty="0">
                <a:latin typeface="TimesNewRomanPSMT"/>
              </a:rPr>
              <a:t> ô </a:t>
            </a:r>
            <a:r>
              <a:rPr lang="en-US" sz="2000" b="1" dirty="0" err="1">
                <a:latin typeface="TimesNewRomanPSMT"/>
              </a:rPr>
              <a:t>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17512" y="1081651"/>
            <a:ext cx="11875566" cy="1264129"/>
          </a:xfrm>
          <a:prstGeom prst="rect">
            <a:avLst/>
          </a:prstGeom>
          <a:solidFill>
            <a:schemeClr val="accent2">
              <a:lumMod val="40000"/>
              <a:lumOff val="60000"/>
            </a:schemeClr>
          </a:solidFill>
          <a:ln>
            <a:no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a:t>
            </a:r>
            <a:r>
              <a:rPr lang="en-GB" sz="2400" dirty="0">
                <a:solidFill>
                  <a:srgbClr val="00A23A"/>
                </a:solidFill>
                <a:effectLst/>
                <a:latin typeface="TimesNewRomanPSMT"/>
              </a:rPr>
              <a:t>5</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a:t>
            </a:r>
            <a:r>
              <a:rPr lang="en-GB" sz="2400" dirty="0">
                <a:solidFill>
                  <a:srgbClr val="00A23A"/>
                </a:solidFill>
                <a:effectLst/>
                <a:latin typeface="TimesNewRomanPSMT"/>
              </a:rPr>
              <a:t>I</a:t>
            </a:r>
            <a:r>
              <a:rPr lang="vi-VN" sz="2400" dirty="0">
                <a:solidFill>
                  <a:srgbClr val="00A23A"/>
                </a:solidFill>
                <a:effectLst/>
                <a:latin typeface="TimesNewRomanPSMT"/>
              </a:rPr>
              <a:t>I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sp>
        <p:nvSpPr>
          <p:cNvPr id="11" name="TextBox 10">
            <a:extLst>
              <a:ext uri="{FF2B5EF4-FFF2-40B4-BE49-F238E27FC236}">
                <a16:creationId xmlns:a16="http://schemas.microsoft.com/office/drawing/2014/main" id="{1AA0A3F2-57E9-4865-80F9-984A6B639A0E}"/>
              </a:ext>
            </a:extLst>
          </p:cNvPr>
          <p:cNvSpPr txBox="1"/>
          <p:nvPr/>
        </p:nvSpPr>
        <p:spPr>
          <a:xfrm>
            <a:off x="4586188" y="6294495"/>
            <a:ext cx="2392995" cy="400110"/>
          </a:xfrm>
          <a:prstGeom prst="rect">
            <a:avLst/>
          </a:prstGeom>
          <a:noFill/>
        </p:spPr>
        <p:txBody>
          <a:bodyPr wrap="square">
            <a:spAutoFit/>
          </a:bodyPr>
          <a:lstStyle/>
          <a:p>
            <a:pPr algn="r"/>
            <a:r>
              <a:rPr lang="en-US" sz="2000" b="1" dirty="0" err="1">
                <a:latin typeface="TimesNewRomanPSMT"/>
              </a:rPr>
              <a:t>Chiếc</a:t>
            </a:r>
            <a:r>
              <a:rPr lang="en-US" sz="2000" b="1" dirty="0">
                <a:latin typeface="TimesNewRomanPSMT"/>
              </a:rPr>
              <a:t> </a:t>
            </a:r>
            <a:r>
              <a:rPr lang="en-US" sz="2000" b="1" dirty="0" err="1">
                <a:latin typeface="TimesNewRomanPSMT"/>
              </a:rPr>
              <a:t>nón</a:t>
            </a:r>
            <a:r>
              <a:rPr lang="en-US" sz="2000" b="1" dirty="0">
                <a:latin typeface="TimesNewRomanPSMT"/>
              </a:rPr>
              <a:t> </a:t>
            </a:r>
            <a:r>
              <a:rPr lang="en-US" sz="2000" b="1" dirty="0" err="1">
                <a:latin typeface="TimesNewRomanPSMT"/>
              </a:rPr>
              <a:t>kì</a:t>
            </a:r>
            <a:r>
              <a:rPr lang="en-US" sz="2000" b="1" dirty="0">
                <a:latin typeface="TimesNewRomanPSMT"/>
              </a:rPr>
              <a:t> </a:t>
            </a:r>
            <a:r>
              <a:rPr lang="en-US" sz="2000" b="1" dirty="0" err="1">
                <a:latin typeface="TimesNewRomanPSMT"/>
              </a:rPr>
              <a:t>diệu</a:t>
            </a:r>
            <a:endParaRPr lang="en-VN" sz="2000" b="1" dirty="0"/>
          </a:p>
        </p:txBody>
      </p:sp>
      <p:sp>
        <p:nvSpPr>
          <p:cNvPr id="14" name="TextBox 13">
            <a:extLst>
              <a:ext uri="{FF2B5EF4-FFF2-40B4-BE49-F238E27FC236}">
                <a16:creationId xmlns:a16="http://schemas.microsoft.com/office/drawing/2014/main" id="{DC532FB2-DF6D-4CF4-A7B2-BDE016E2769E}"/>
              </a:ext>
            </a:extLst>
          </p:cNvPr>
          <p:cNvSpPr txBox="1"/>
          <p:nvPr/>
        </p:nvSpPr>
        <p:spPr>
          <a:xfrm>
            <a:off x="7947259" y="2416659"/>
            <a:ext cx="4127229" cy="4016484"/>
          </a:xfrm>
          <a:prstGeom prst="rect">
            <a:avLst/>
          </a:prstGeom>
          <a:noFill/>
        </p:spPr>
        <p:txBody>
          <a:bodyPr wrap="square">
            <a:spAutoFit/>
          </a:bodyPr>
          <a:lstStyle/>
          <a:p>
            <a:pPr marL="342900" indent="-342900" algn="just">
              <a:lnSpc>
                <a:spcPts val="2500"/>
              </a:lnSpc>
              <a:spcBef>
                <a:spcPts val="300"/>
              </a:spcBef>
              <a:spcAft>
                <a:spcPts val="300"/>
              </a:spcAft>
              <a:buFont typeface="Wingdings" pitchFamily="2" charset="2"/>
              <a:buChar char="ü"/>
            </a:pPr>
            <a:r>
              <a:rPr lang="en-GB" sz="2200" dirty="0">
                <a:latin typeface="TimesNewRomanPSMT"/>
              </a:rPr>
              <a:t>V</a:t>
            </a:r>
            <a:r>
              <a:rPr lang="vi-VN" sz="2200" dirty="0">
                <a:latin typeface="TimesNewRomanPSMT"/>
              </a:rPr>
              <a:t>òng ngoài ghi các </a:t>
            </a:r>
            <a:r>
              <a:rPr lang="vi-VN" sz="2200" dirty="0">
                <a:solidFill>
                  <a:srgbClr val="00B050"/>
                </a:solidFill>
                <a:latin typeface="TimesNewRomanPSMT"/>
              </a:rPr>
              <a:t>nhóm 1, 2, 3, 4</a:t>
            </a:r>
            <a:r>
              <a:rPr lang="vi-VN" sz="2200" dirty="0">
                <a:latin typeface="TimesNewRomanPSMT"/>
              </a:rPr>
              <a:t>; vòng trong ghi các câu </a:t>
            </a:r>
            <a:r>
              <a:rPr lang="vi-VN" sz="2200" dirty="0">
                <a:solidFill>
                  <a:srgbClr val="00B050"/>
                </a:solidFill>
                <a:latin typeface="TimesNewRomanPSMT"/>
              </a:rPr>
              <a:t>từ 1-</a:t>
            </a:r>
            <a:r>
              <a:rPr lang="en-US" sz="2200" dirty="0">
                <a:solidFill>
                  <a:srgbClr val="00B050"/>
                </a:solidFill>
                <a:latin typeface="TimesNewRomanPSMT"/>
              </a:rPr>
              <a:t>15</a:t>
            </a:r>
            <a:r>
              <a:rPr lang="vi-VN" sz="2200" dirty="0">
                <a:solidFill>
                  <a:srgbClr val="00B050"/>
                </a:solidFill>
                <a:latin typeface="TimesNewRomanPSMT"/>
              </a:rPr>
              <a:t> tương ứng với </a:t>
            </a:r>
            <a:r>
              <a:rPr lang="en-US" sz="2200" dirty="0">
                <a:solidFill>
                  <a:srgbClr val="00B050"/>
                </a:solidFill>
                <a:latin typeface="TimesNewRomanPSMT"/>
              </a:rPr>
              <a:t>15</a:t>
            </a:r>
            <a:r>
              <a:rPr lang="vi-VN" sz="2200" dirty="0">
                <a:solidFill>
                  <a:srgbClr val="00B050"/>
                </a:solidFill>
                <a:latin typeface="TimesNewRomanPSMT"/>
              </a:rPr>
              <a:t> từ ngữ hàng ngang</a:t>
            </a:r>
            <a:r>
              <a:rPr lang="vi-VN" sz="2200" dirty="0">
                <a:latin typeface="TimesNewRomanPSMT"/>
              </a:rPr>
              <a:t> cần tìm</a:t>
            </a:r>
            <a:r>
              <a:rPr lang="en-GB" sz="2200" dirty="0">
                <a:latin typeface="TimesNewRomanPSMT"/>
              </a:rPr>
              <a:t>.</a:t>
            </a:r>
          </a:p>
          <a:p>
            <a:pPr marL="342900" indent="-342900" algn="just">
              <a:lnSpc>
                <a:spcPts val="2500"/>
              </a:lnSpc>
              <a:spcBef>
                <a:spcPts val="300"/>
              </a:spcBef>
              <a:spcAft>
                <a:spcPts val="300"/>
              </a:spcAft>
              <a:buFont typeface="Wingdings" pitchFamily="2" charset="2"/>
              <a:buChar char="ü"/>
            </a:pPr>
            <a:r>
              <a:rPr lang="en-GB" sz="2200" dirty="0">
                <a:latin typeface="TimesNewRomanPSMT"/>
              </a:rPr>
              <a:t>C</a:t>
            </a:r>
            <a:r>
              <a:rPr lang="vi-VN" sz="2200" dirty="0">
                <a:latin typeface="TimesNewRomanPSMT"/>
              </a:rPr>
              <a:t>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1</a:t>
            </a:r>
            <a:r>
              <a:rPr lang="en-US" sz="2200" dirty="0">
                <a:latin typeface="TimesNewRomanPSMT"/>
              </a:rPr>
              <a:t> </a:t>
            </a:r>
            <a:r>
              <a:rPr lang="en-US" sz="2200" dirty="0" err="1">
                <a:latin typeface="TimesNewRomanPSMT"/>
              </a:rPr>
              <a:t>vào</a:t>
            </a:r>
            <a:r>
              <a:rPr lang="en-US" sz="2200" dirty="0">
                <a:latin typeface="TimesNewRomanPSMT"/>
              </a:rPr>
              <a:t> </a:t>
            </a:r>
            <a:r>
              <a:rPr lang="en-US" sz="2200" dirty="0" err="1">
                <a:latin typeface="TimesNewRomanPSMT"/>
              </a:rPr>
              <a:t>kim</a:t>
            </a:r>
            <a:r>
              <a:rPr lang="en-US" sz="2200" dirty="0">
                <a:latin typeface="TimesNewRomanPSMT"/>
              </a:rPr>
              <a:t> </a:t>
            </a:r>
            <a:r>
              <a:rPr lang="en-US" sz="2200" dirty="0" err="1">
                <a:latin typeface="TimesNewRomanPSMT"/>
              </a:rPr>
              <a:t>màu</a:t>
            </a:r>
            <a:r>
              <a:rPr lang="en-US" sz="2200" dirty="0">
                <a:latin typeface="TimesNewRomanPSMT"/>
              </a:rPr>
              <a:t> </a:t>
            </a:r>
            <a:r>
              <a:rPr lang="en-US" sz="2200" dirty="0" err="1">
                <a:latin typeface="TimesNewRomanPSMT"/>
              </a:rPr>
              <a:t>vàng</a:t>
            </a:r>
            <a:r>
              <a:rPr lang="vi-VN" sz="2200" dirty="0">
                <a:latin typeface="TimesNewRomanPSMT"/>
              </a:rPr>
              <a:t>, hai vòng quay ngược chiều nhau, cli</a:t>
            </a:r>
            <a:r>
              <a:rPr lang="en-US" sz="2200" dirty="0">
                <a:latin typeface="TimesNewRomanPSMT"/>
              </a:rPr>
              <a:t>c</a:t>
            </a:r>
            <a:r>
              <a:rPr lang="vi-VN" sz="2200" dirty="0">
                <a:latin typeface="TimesNewRomanPSMT"/>
              </a:rPr>
              <a:t>k </a:t>
            </a:r>
            <a:r>
              <a:rPr lang="vi-VN" sz="2200" dirty="0">
                <a:solidFill>
                  <a:srgbClr val="00B050"/>
                </a:solidFill>
                <a:latin typeface="TimesNewRomanPSMT"/>
              </a:rPr>
              <a:t>lần 2</a:t>
            </a:r>
            <a:r>
              <a:rPr lang="vi-VN" sz="2200" dirty="0">
                <a:latin typeface="TimesNewRomanPSMT"/>
              </a:rPr>
              <a:t>, hai vòng dừng lại, nhóm và từ ngữ nhóm cần tìm được xác định </a:t>
            </a:r>
            <a:r>
              <a:rPr lang="vi-VN" sz="2200" dirty="0">
                <a:solidFill>
                  <a:srgbClr val="00B050"/>
                </a:solidFill>
                <a:latin typeface="TimesNewRomanPSMT"/>
              </a:rPr>
              <a:t>ngẫu nhiên</a:t>
            </a:r>
            <a:r>
              <a:rPr lang="vi-VN" sz="2200" dirty="0">
                <a:latin typeface="TimesNewRomanPSMT"/>
              </a:rPr>
              <a:t>.</a:t>
            </a:r>
            <a:r>
              <a:rPr lang="en-GB" sz="2200" dirty="0">
                <a:latin typeface="TimesNewRomanPSMT"/>
              </a:rPr>
              <a:t> Click </a:t>
            </a:r>
            <a:r>
              <a:rPr lang="en-GB" sz="2200" dirty="0" err="1">
                <a:latin typeface="TimesNewRomanPSMT"/>
              </a:rPr>
              <a:t>vào</a:t>
            </a:r>
            <a:r>
              <a:rPr lang="en-GB" sz="2200" dirty="0">
                <a:latin typeface="TimesNewRomanPSMT"/>
              </a:rPr>
              <a:t> </a:t>
            </a:r>
            <a:r>
              <a:rPr lang="en-GB" sz="2200" dirty="0" err="1">
                <a:latin typeface="TimesNewRomanPSMT"/>
              </a:rPr>
              <a:t>câu</a:t>
            </a:r>
            <a:r>
              <a:rPr lang="en-GB" sz="2200" dirty="0">
                <a:latin typeface="TimesNewRomanPSMT"/>
              </a:rPr>
              <a:t> </a:t>
            </a:r>
            <a:r>
              <a:rPr lang="en-GB" sz="2200" dirty="0" err="1">
                <a:latin typeface="TimesNewRomanPSMT"/>
              </a:rPr>
              <a:t>được</a:t>
            </a:r>
            <a:r>
              <a:rPr lang="en-GB" sz="2200" dirty="0">
                <a:latin typeface="TimesNewRomanPSMT"/>
              </a:rPr>
              <a:t> </a:t>
            </a:r>
            <a:r>
              <a:rPr lang="en-GB" sz="2200" dirty="0" err="1">
                <a:latin typeface="TimesNewRomanPSMT"/>
              </a:rPr>
              <a:t>xác</a:t>
            </a:r>
            <a:r>
              <a:rPr lang="en-GB" sz="2200" dirty="0">
                <a:latin typeface="TimesNewRomanPSMT"/>
              </a:rPr>
              <a:t> </a:t>
            </a:r>
            <a:r>
              <a:rPr lang="en-GB" sz="2200" dirty="0" err="1">
                <a:latin typeface="TimesNewRomanPSMT"/>
              </a:rPr>
              <a:t>định</a:t>
            </a:r>
            <a:r>
              <a:rPr lang="en-GB" sz="2200" dirty="0">
                <a:latin typeface="TimesNewRomanPSMT"/>
              </a:rPr>
              <a:t> </a:t>
            </a:r>
            <a:r>
              <a:rPr lang="en-GB" sz="2200" dirty="0" err="1">
                <a:latin typeface="TimesNewRomanPSMT"/>
              </a:rPr>
              <a:t>ngẫu</a:t>
            </a:r>
            <a:r>
              <a:rPr lang="en-GB" sz="2200" dirty="0">
                <a:latin typeface="TimesNewRomanPSMT"/>
              </a:rPr>
              <a:t> </a:t>
            </a:r>
            <a:r>
              <a:rPr lang="en-GB" sz="2200" dirty="0" err="1">
                <a:latin typeface="TimesNewRomanPSMT"/>
              </a:rPr>
              <a:t>nhiên</a:t>
            </a:r>
            <a:r>
              <a:rPr lang="en-GB" sz="2200" dirty="0">
                <a:latin typeface="TimesNewRomanPSMT"/>
              </a:rPr>
              <a:t> </a:t>
            </a:r>
            <a:r>
              <a:rPr lang="en-GB" sz="2200" dirty="0" err="1">
                <a:latin typeface="TimesNewRomanPSMT"/>
              </a:rPr>
              <a:t>để</a:t>
            </a:r>
            <a:r>
              <a:rPr lang="en-GB" sz="2200" dirty="0">
                <a:latin typeface="TimesNewRomanPSMT"/>
              </a:rPr>
              <a:t> </a:t>
            </a:r>
            <a:r>
              <a:rPr lang="en-GB" sz="2200" dirty="0" err="1">
                <a:latin typeface="TimesNewRomanPSMT"/>
              </a:rPr>
              <a:t>đến</a:t>
            </a:r>
            <a:r>
              <a:rPr lang="en-GB" sz="2200" dirty="0">
                <a:latin typeface="TimesNewRomanPSMT"/>
              </a:rPr>
              <a:t> slide </a:t>
            </a:r>
            <a:r>
              <a:rPr lang="en-GB" sz="2200" dirty="0" err="1">
                <a:latin typeface="TimesNewRomanPSMT"/>
              </a:rPr>
              <a:t>có</a:t>
            </a:r>
            <a:r>
              <a:rPr lang="en-GB" sz="2200" dirty="0">
                <a:latin typeface="TimesNewRomanPSMT"/>
              </a:rPr>
              <a:t> </a:t>
            </a:r>
            <a:r>
              <a:rPr lang="en-GB" sz="2200" dirty="0" err="1">
                <a:solidFill>
                  <a:srgbClr val="00B050"/>
                </a:solidFill>
                <a:latin typeface="TimesNewRomanPSMT"/>
              </a:rPr>
              <a:t>gợi</a:t>
            </a:r>
            <a:r>
              <a:rPr lang="en-GB" sz="2200" dirty="0">
                <a:solidFill>
                  <a:srgbClr val="00B050"/>
                </a:solidFill>
                <a:latin typeface="TimesNewRomanPSMT"/>
              </a:rPr>
              <a:t> ý</a:t>
            </a:r>
            <a:r>
              <a:rPr lang="en-GB" sz="2200" dirty="0">
                <a:latin typeface="TimesNewRomanPSMT"/>
              </a:rPr>
              <a:t> </a:t>
            </a:r>
            <a:r>
              <a:rPr lang="en-GB" sz="2200" dirty="0" err="1">
                <a:latin typeface="TimesNewRomanPSMT"/>
              </a:rPr>
              <a:t>từ</a:t>
            </a:r>
            <a:r>
              <a:rPr lang="en-GB" sz="2200" dirty="0">
                <a:latin typeface="TimesNewRomanPSMT"/>
              </a:rPr>
              <a:t> </a:t>
            </a:r>
            <a:r>
              <a:rPr lang="en-GB" sz="2200" dirty="0" err="1">
                <a:latin typeface="TimesNewRomanPSMT"/>
              </a:rPr>
              <a:t>ngữ</a:t>
            </a:r>
            <a:r>
              <a:rPr lang="en-GB" sz="2200" dirty="0">
                <a:latin typeface="TimesNewRomanPSMT"/>
              </a:rPr>
              <a:t> </a:t>
            </a:r>
            <a:r>
              <a:rPr lang="en-GB" sz="2200" dirty="0" err="1">
                <a:latin typeface="TimesNewRomanPSMT"/>
              </a:rPr>
              <a:t>cần</a:t>
            </a:r>
            <a:r>
              <a:rPr lang="en-GB" sz="2200" dirty="0">
                <a:latin typeface="TimesNewRomanPSMT"/>
              </a:rPr>
              <a:t> </a:t>
            </a:r>
            <a:r>
              <a:rPr lang="en-GB" sz="2200" dirty="0" err="1">
                <a:latin typeface="TimesNewRomanPSMT"/>
              </a:rPr>
              <a:t>tìm</a:t>
            </a:r>
            <a:r>
              <a:rPr lang="en-GB" sz="2200" dirty="0">
                <a:latin typeface="TimesNewRomanPSMT"/>
              </a:rPr>
              <a:t>.</a:t>
            </a:r>
          </a:p>
        </p:txBody>
      </p:sp>
      <p:pic>
        <p:nvPicPr>
          <p:cNvPr id="3" name="Picture 2">
            <a:extLst>
              <a:ext uri="{FF2B5EF4-FFF2-40B4-BE49-F238E27FC236}">
                <a16:creationId xmlns:a16="http://schemas.microsoft.com/office/drawing/2014/main" id="{A3F3B564-10AA-A650-5ECE-631577A8B848}"/>
              </a:ext>
            </a:extLst>
          </p:cNvPr>
          <p:cNvPicPr>
            <a:picLocks noChangeAspect="1"/>
          </p:cNvPicPr>
          <p:nvPr/>
        </p:nvPicPr>
        <p:blipFill>
          <a:blip r:embed="rId4"/>
          <a:stretch>
            <a:fillRect/>
          </a:stretch>
        </p:blipFill>
        <p:spPr>
          <a:xfrm>
            <a:off x="117512" y="2576498"/>
            <a:ext cx="3844888" cy="3574919"/>
          </a:xfrm>
          <a:prstGeom prst="rect">
            <a:avLst/>
          </a:prstGeom>
          <a:ln>
            <a:solidFill>
              <a:srgbClr val="00B050"/>
            </a:solidFill>
          </a:ln>
        </p:spPr>
      </p:pic>
      <p:pic>
        <p:nvPicPr>
          <p:cNvPr id="8" name="Picture 7">
            <a:extLst>
              <a:ext uri="{FF2B5EF4-FFF2-40B4-BE49-F238E27FC236}">
                <a16:creationId xmlns:a16="http://schemas.microsoft.com/office/drawing/2014/main" id="{EF113A51-0475-DAAB-BE21-CACACF67081E}"/>
              </a:ext>
            </a:extLst>
          </p:cNvPr>
          <p:cNvPicPr>
            <a:picLocks noChangeAspect="1"/>
          </p:cNvPicPr>
          <p:nvPr/>
        </p:nvPicPr>
        <p:blipFill>
          <a:blip r:embed="rId5"/>
          <a:stretch>
            <a:fillRect/>
          </a:stretch>
        </p:blipFill>
        <p:spPr>
          <a:xfrm>
            <a:off x="4586188" y="2576498"/>
            <a:ext cx="3200067" cy="3574920"/>
          </a:xfrm>
          <a:prstGeom prst="rect">
            <a:avLst/>
          </a:prstGeom>
          <a:ln>
            <a:solidFill>
              <a:srgbClr val="00B050"/>
            </a:solidFill>
          </a:ln>
        </p:spPr>
      </p:pic>
    </p:spTree>
    <p:extLst>
      <p:ext uri="{BB962C8B-B14F-4D97-AF65-F5344CB8AC3E}">
        <p14:creationId xmlns:p14="http://schemas.microsoft.com/office/powerpoint/2010/main" val="69273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par>
                                <p:cTn id="36" presetID="31" presetClass="entr" presetSubtype="0" fill="hold" grpId="0" nodeType="with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 calcmode="lin" valueType="num">
                                      <p:cBhvr>
                                        <p:cTn id="40" dur="1000" fill="hold"/>
                                        <p:tgtEl>
                                          <p:spTgt spid="7"/>
                                        </p:tgtEl>
                                        <p:attrNameLst>
                                          <p:attrName>style.rotation</p:attrName>
                                        </p:attrNameLst>
                                      </p:cBhvr>
                                      <p:tavLst>
                                        <p:tav tm="0">
                                          <p:val>
                                            <p:fltVal val="90"/>
                                          </p:val>
                                        </p:tav>
                                        <p:tav tm="100000">
                                          <p:val>
                                            <p:fltVal val="0"/>
                                          </p:val>
                                        </p:tav>
                                      </p:tavLst>
                                    </p:anim>
                                    <p:animEffect transition="in" filter="fade">
                                      <p:cBhvr>
                                        <p:cTn id="41" dur="1000"/>
                                        <p:tgtEl>
                                          <p:spTgt spid="7"/>
                                        </p:tgtEl>
                                      </p:cBhvr>
                                    </p:animEffect>
                                  </p:childTnLst>
                                </p:cTn>
                              </p:par>
                              <p:par>
                                <p:cTn id="42" presetID="45" presetClass="entr" presetSubtype="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2000"/>
                                        <p:tgtEl>
                                          <p:spTgt spid="14"/>
                                        </p:tgtEl>
                                      </p:cBhvr>
                                    </p:animEffect>
                                    <p:anim calcmode="lin" valueType="num">
                                      <p:cBhvr>
                                        <p:cTn id="45" dur="2000" fill="hold"/>
                                        <p:tgtEl>
                                          <p:spTgt spid="14"/>
                                        </p:tgtEl>
                                        <p:attrNameLst>
                                          <p:attrName>ppt_w</p:attrName>
                                        </p:attrNameLst>
                                      </p:cBhvr>
                                      <p:tavLst>
                                        <p:tav tm="0" fmla="#ppt_w*sin(2.5*pi*$)">
                                          <p:val>
                                            <p:fltVal val="0"/>
                                          </p:val>
                                        </p:tav>
                                        <p:tav tm="100000">
                                          <p:val>
                                            <p:fltVal val="1"/>
                                          </p:val>
                                        </p:tav>
                                      </p:tavLst>
                                    </p:anim>
                                    <p:anim calcmode="lin" valueType="num">
                                      <p:cBhvr>
                                        <p:cTn id="46" dur="2000" fill="hold"/>
                                        <p:tgtEl>
                                          <p:spTgt spid="1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01C01532-390B-47A0-AD61-82D9CAC14917}"/>
              </a:ext>
            </a:extLst>
          </p:cNvPr>
          <p:cNvSpPr txBox="1"/>
          <p:nvPr/>
        </p:nvSpPr>
        <p:spPr>
          <a:xfrm>
            <a:off x="1787689" y="709912"/>
            <a:ext cx="9464244" cy="5816272"/>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xác</a:t>
            </a:r>
            <a:r>
              <a:rPr lang="en-GB" sz="2400" dirty="0">
                <a:latin typeface="TimesNewRomanPSMT"/>
              </a:rPr>
              <a:t> </a:t>
            </a:r>
            <a:r>
              <a:rPr lang="en-GB" sz="2400" dirty="0" err="1">
                <a:latin typeface="TimesNewRomanPSMT"/>
              </a:rPr>
              <a:t>định</a:t>
            </a:r>
            <a:r>
              <a:rPr lang="en-GB" sz="2400" dirty="0">
                <a:latin typeface="TimesNewRomanPSMT"/>
              </a:rPr>
              <a:t> </a:t>
            </a:r>
            <a:r>
              <a:rPr lang="en-GB" sz="2400" dirty="0" err="1">
                <a:latin typeface="TimesNewRomanPSMT"/>
              </a:rPr>
              <a:t>ngẫu</a:t>
            </a:r>
            <a:r>
              <a:rPr lang="en-GB" sz="2400" dirty="0">
                <a:latin typeface="TimesNewRomanPSMT"/>
              </a:rPr>
              <a:t> </a:t>
            </a:r>
            <a:r>
              <a:rPr lang="en-GB" sz="2400" dirty="0" err="1">
                <a:latin typeface="TimesNewRomanPSMT"/>
              </a:rPr>
              <a:t>nhiên</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a:t>
            </a:r>
            <a:r>
              <a:rPr lang="en-GB" sz="2400" dirty="0" err="1">
                <a:latin typeface="TimesNewRomanPSMT"/>
              </a:rPr>
              <a:t>không</a:t>
            </a:r>
            <a:r>
              <a:rPr lang="en-GB" sz="2400" dirty="0">
                <a:latin typeface="TimesNewRomanPSMT"/>
              </a:rPr>
              <a:t> </a:t>
            </a:r>
            <a:r>
              <a:rPr lang="en-GB" sz="2400" dirty="0" err="1">
                <a:latin typeface="TimesNewRomanPSMT"/>
              </a:rPr>
              <a:t>quá</a:t>
            </a:r>
            <a:r>
              <a:rPr lang="en-GB" sz="2400" dirty="0">
                <a:latin typeface="TimesNewRomanPSMT"/>
              </a:rPr>
              <a:t> </a:t>
            </a:r>
            <a:r>
              <a:rPr lang="en-GB" sz="2400" dirty="0">
                <a:solidFill>
                  <a:srgbClr val="00B050"/>
                </a:solidFill>
                <a:latin typeface="TimesNewRomanPSMT"/>
              </a:rPr>
              <a:t>3</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lần</a:t>
            </a:r>
            <a:r>
              <a:rPr lang="en-GB" sz="2400" dirty="0">
                <a:latin typeface="TimesNewRomanPSMT"/>
              </a:rPr>
              <a:t> </a:t>
            </a:r>
            <a:r>
              <a:rPr lang="en-GB" sz="2400" dirty="0" err="1">
                <a:latin typeface="TimesNewRomanPSMT"/>
              </a:rPr>
              <a:t>thứ</a:t>
            </a:r>
            <a:r>
              <a:rPr lang="en-GB" sz="2400" dirty="0">
                <a:latin typeface="TimesNewRomanPSMT"/>
              </a:rPr>
              <a:t> </a:t>
            </a:r>
            <a:r>
              <a:rPr lang="en-GB" sz="2400" dirty="0">
                <a:solidFill>
                  <a:srgbClr val="00B050"/>
                </a:solidFill>
                <a:latin typeface="TimesNewRomanPSMT"/>
              </a:rPr>
              <a:t>4</a:t>
            </a:r>
            <a:r>
              <a:rPr lang="en-GB" sz="2400" dirty="0">
                <a:latin typeface="TimesNewRomanPSMT"/>
              </a:rPr>
              <a:t> </a:t>
            </a:r>
            <a:r>
              <a:rPr lang="en-GB" sz="2400" dirty="0" err="1">
                <a:latin typeface="TimesNewRomanPSMT"/>
              </a:rPr>
              <a:t>trở</a:t>
            </a:r>
            <a:r>
              <a:rPr lang="en-GB" sz="2400" dirty="0">
                <a:latin typeface="TimesNewRomanPSMT"/>
              </a:rPr>
              <a:t> </a:t>
            </a:r>
            <a:r>
              <a:rPr lang="en-GB" sz="2400" dirty="0" err="1">
                <a:latin typeface="TimesNewRomanPSMT"/>
              </a:rPr>
              <a:t>đi</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trả</a:t>
            </a:r>
            <a:r>
              <a:rPr lang="en-GB" sz="2400" dirty="0">
                <a:latin typeface="TimesNewRomanPSMT"/>
              </a:rPr>
              <a:t> </a:t>
            </a:r>
            <a:r>
              <a:rPr lang="en-GB" sz="2400" dirty="0" err="1">
                <a:latin typeface="TimesNewRomanPSMT"/>
              </a:rPr>
              <a:t>lời</a:t>
            </a:r>
            <a:r>
              <a:rPr lang="en-GB" sz="2400" dirty="0">
                <a:latin typeface="TimesNewRomanPSMT"/>
              </a:rPr>
              <a:t> do GV </a:t>
            </a:r>
            <a:r>
              <a:rPr lang="en-GB" sz="2400" dirty="0" err="1">
                <a:latin typeface="TimesNewRomanPSMT"/>
              </a:rPr>
              <a:t>quyết</a:t>
            </a:r>
            <a:r>
              <a:rPr lang="en-GB" sz="2400" dirty="0">
                <a:latin typeface="TimesNewRomanPSMT"/>
              </a:rPr>
              <a:t> </a:t>
            </a:r>
            <a:r>
              <a:rPr lang="en-GB" sz="2400" dirty="0" err="1">
                <a:latin typeface="TimesNewRomanPSMT"/>
              </a:rPr>
              <a:t>định</a:t>
            </a:r>
            <a:r>
              <a:rPr lang="en-GB" sz="2400" dirty="0">
                <a:latin typeface="TimesNewRomanPSMT"/>
              </a:rPr>
              <a:t>. </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3210262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10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7">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7">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7">
                                            <p:txEl>
                                              <p:pRg st="1" end="1"/>
                                            </p:txEl>
                                          </p:spTgt>
                                        </p:tgtEl>
                                        <p:attrNameLst>
                                          <p:attrName>style.visibility</p:attrName>
                                        </p:attrNameLst>
                                      </p:cBhvr>
                                      <p:to>
                                        <p:strVal val="visible"/>
                                      </p:to>
                                    </p:set>
                                    <p:anim calcmode="lin" valueType="num">
                                      <p:cBhvr>
                                        <p:cTn id="22" dur="1000" fill="hold"/>
                                        <p:tgtEl>
                                          <p:spTgt spid="7">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7">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7">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7">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7">
                                            <p:txEl>
                                              <p:pRg st="3" end="3"/>
                                            </p:txEl>
                                          </p:spTgt>
                                        </p:tgtEl>
                                        <p:attrNameLst>
                                          <p:attrName>style.visibility</p:attrName>
                                        </p:attrNameLst>
                                      </p:cBhvr>
                                      <p:to>
                                        <p:strVal val="visible"/>
                                      </p:to>
                                    </p:set>
                                    <p:anim calcmode="lin" valueType="num">
                                      <p:cBhvr>
                                        <p:cTn id="30" dur="1000" fill="hold"/>
                                        <p:tgtEl>
                                          <p:spTgt spid="7">
                                            <p:txEl>
                                              <p:pRg st="3" end="3"/>
                                            </p:txEl>
                                          </p:spTgt>
                                        </p:tgtEl>
                                        <p:attrNameLst>
                                          <p:attrName>ppt_w</p:attrName>
                                        </p:attrNameLst>
                                      </p:cBhvr>
                                      <p:tavLst>
                                        <p:tav tm="0">
                                          <p:val>
                                            <p:fltVal val="0"/>
                                          </p:val>
                                        </p:tav>
                                        <p:tav tm="100000">
                                          <p:val>
                                            <p:strVal val="#ppt_w"/>
                                          </p:val>
                                        </p:tav>
                                      </p:tavLst>
                                    </p:anim>
                                    <p:anim calcmode="lin" valueType="num">
                                      <p:cBhvr>
                                        <p:cTn id="31" dur="1000" fill="hold"/>
                                        <p:tgtEl>
                                          <p:spTgt spid="7">
                                            <p:txEl>
                                              <p:pRg st="3" end="3"/>
                                            </p:txEl>
                                          </p:spTgt>
                                        </p:tgtEl>
                                        <p:attrNameLst>
                                          <p:attrName>ppt_h</p:attrName>
                                        </p:attrNameLst>
                                      </p:cBhvr>
                                      <p:tavLst>
                                        <p:tav tm="0">
                                          <p:val>
                                            <p:fltVal val="0"/>
                                          </p:val>
                                        </p:tav>
                                        <p:tav tm="100000">
                                          <p:val>
                                            <p:strVal val="#ppt_h"/>
                                          </p:val>
                                        </p:tav>
                                      </p:tavLst>
                                    </p:anim>
                                    <p:anim calcmode="lin" valueType="num">
                                      <p:cBhvr>
                                        <p:cTn id="32" dur="1000" fill="hold"/>
                                        <p:tgtEl>
                                          <p:spTgt spid="7">
                                            <p:txEl>
                                              <p:pRg st="3" end="3"/>
                                            </p:txEl>
                                          </p:spTgt>
                                        </p:tgtEl>
                                        <p:attrNameLst>
                                          <p:attrName>style.rotation</p:attrName>
                                        </p:attrNameLst>
                                      </p:cBhvr>
                                      <p:tavLst>
                                        <p:tav tm="0">
                                          <p:val>
                                            <p:fltVal val="90"/>
                                          </p:val>
                                        </p:tav>
                                        <p:tav tm="100000">
                                          <p:val>
                                            <p:fltVal val="0"/>
                                          </p:val>
                                        </p:tav>
                                      </p:tavLst>
                                    </p:anim>
                                    <p:animEffect transition="in" filter="fade">
                                      <p:cBhvr>
                                        <p:cTn id="33" dur="1000"/>
                                        <p:tgtEl>
                                          <p:spTgt spid="7">
                                            <p:txEl>
                                              <p:pRg st="3" end="3"/>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7">
                                            <p:txEl>
                                              <p:pRg st="2" end="2"/>
                                            </p:txEl>
                                          </p:spTgt>
                                        </p:tgtEl>
                                        <p:attrNameLst>
                                          <p:attrName>style.visibility</p:attrName>
                                        </p:attrNameLst>
                                      </p:cBhvr>
                                      <p:to>
                                        <p:strVal val="visible"/>
                                      </p:to>
                                    </p:set>
                                    <p:anim calcmode="lin" valueType="num">
                                      <p:cBhvr>
                                        <p:cTn id="38" dur="1000" fill="hold"/>
                                        <p:tgtEl>
                                          <p:spTgt spid="7">
                                            <p:txEl>
                                              <p:pRg st="2" end="2"/>
                                            </p:txEl>
                                          </p:spTgt>
                                        </p:tgtEl>
                                        <p:attrNameLst>
                                          <p:attrName>ppt_w</p:attrName>
                                        </p:attrNameLst>
                                      </p:cBhvr>
                                      <p:tavLst>
                                        <p:tav tm="0">
                                          <p:val>
                                            <p:fltVal val="0"/>
                                          </p:val>
                                        </p:tav>
                                        <p:tav tm="100000">
                                          <p:val>
                                            <p:strVal val="#ppt_w"/>
                                          </p:val>
                                        </p:tav>
                                      </p:tavLst>
                                    </p:anim>
                                    <p:anim calcmode="lin" valueType="num">
                                      <p:cBhvr>
                                        <p:cTn id="39" dur="1000" fill="hold"/>
                                        <p:tgtEl>
                                          <p:spTgt spid="7">
                                            <p:txEl>
                                              <p:pRg st="2" end="2"/>
                                            </p:txEl>
                                          </p:spTgt>
                                        </p:tgtEl>
                                        <p:attrNameLst>
                                          <p:attrName>ppt_h</p:attrName>
                                        </p:attrNameLst>
                                      </p:cBhvr>
                                      <p:tavLst>
                                        <p:tav tm="0">
                                          <p:val>
                                            <p:fltVal val="0"/>
                                          </p:val>
                                        </p:tav>
                                        <p:tav tm="100000">
                                          <p:val>
                                            <p:strVal val="#ppt_h"/>
                                          </p:val>
                                        </p:tav>
                                      </p:tavLst>
                                    </p:anim>
                                    <p:anim calcmode="lin" valueType="num">
                                      <p:cBhvr>
                                        <p:cTn id="40" dur="1000" fill="hold"/>
                                        <p:tgtEl>
                                          <p:spTgt spid="7">
                                            <p:txEl>
                                              <p:pRg st="2" end="2"/>
                                            </p:txEl>
                                          </p:spTgt>
                                        </p:tgtEl>
                                        <p:attrNameLst>
                                          <p:attrName>style.rotation</p:attrName>
                                        </p:attrNameLst>
                                      </p:cBhvr>
                                      <p:tavLst>
                                        <p:tav tm="0">
                                          <p:val>
                                            <p:fltVal val="90"/>
                                          </p:val>
                                        </p:tav>
                                        <p:tav tm="100000">
                                          <p:val>
                                            <p:fltVal val="0"/>
                                          </p:val>
                                        </p:tav>
                                      </p:tavLst>
                                    </p:anim>
                                    <p:animEffect transition="in" filter="fade">
                                      <p:cBhvr>
                                        <p:cTn id="41" dur="1000"/>
                                        <p:tgtEl>
                                          <p:spTgt spid="7">
                                            <p:txEl>
                                              <p:pRg st="2" end="2"/>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7">
                                            <p:txEl>
                                              <p:pRg st="4" end="4"/>
                                            </p:txEl>
                                          </p:spTgt>
                                        </p:tgtEl>
                                        <p:attrNameLst>
                                          <p:attrName>style.visibility</p:attrName>
                                        </p:attrNameLst>
                                      </p:cBhvr>
                                      <p:to>
                                        <p:strVal val="visible"/>
                                      </p:to>
                                    </p:set>
                                    <p:animEffect transition="in" filter="circle(in)">
                                      <p:cBhvr>
                                        <p:cTn id="46" dur="2000"/>
                                        <p:tgtEl>
                                          <p:spTgt spid="7">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7">
                                            <p:txEl>
                                              <p:pRg st="5" end="5"/>
                                            </p:txEl>
                                          </p:spTgt>
                                        </p:tgtEl>
                                        <p:attrNameLst>
                                          <p:attrName>style.visibility</p:attrName>
                                        </p:attrNameLst>
                                      </p:cBhvr>
                                      <p:to>
                                        <p:strVal val="visible"/>
                                      </p:to>
                                    </p:set>
                                    <p:animEffect transition="in" filter="circle(in)">
                                      <p:cBhvr>
                                        <p:cTn id="51" dur="2000"/>
                                        <p:tgtEl>
                                          <p:spTgt spid="7">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7">
                                            <p:txEl>
                                              <p:pRg st="6" end="6"/>
                                            </p:txEl>
                                          </p:spTgt>
                                        </p:tgtEl>
                                        <p:attrNameLst>
                                          <p:attrName>style.visibility</p:attrName>
                                        </p:attrNameLst>
                                      </p:cBhvr>
                                      <p:to>
                                        <p:strVal val="visible"/>
                                      </p:to>
                                    </p:set>
                                    <p:animEffect transition="in" filter="circle(in)">
                                      <p:cBhvr>
                                        <p:cTn id="56" dur="2000"/>
                                        <p:tgtEl>
                                          <p:spTgt spid="7">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7">
                                            <p:txEl>
                                              <p:pRg st="7" end="7"/>
                                            </p:txEl>
                                          </p:spTgt>
                                        </p:tgtEl>
                                        <p:attrNameLst>
                                          <p:attrName>style.visibility</p:attrName>
                                        </p:attrNameLst>
                                      </p:cBhvr>
                                      <p:to>
                                        <p:strVal val="visible"/>
                                      </p:to>
                                    </p:set>
                                    <p:animEffect transition="in" filter="circle(in)">
                                      <p:cBhvr>
                                        <p:cTn id="61" dur="20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Shape 60">
            <a:extLst>
              <a:ext uri="{FF2B5EF4-FFF2-40B4-BE49-F238E27FC236}">
                <a16:creationId xmlns:a16="http://schemas.microsoft.com/office/drawing/2014/main" id="{2111BCF4-D01A-402F-9B7A-BC3C5F2A16F0}"/>
              </a:ext>
            </a:extLst>
          </p:cNvPr>
          <p:cNvSpPr/>
          <p:nvPr/>
        </p:nvSpPr>
        <p:spPr>
          <a:xfrm>
            <a:off x="3643085" y="5324364"/>
            <a:ext cx="4891314" cy="1462319"/>
          </a:xfrm>
          <a:custGeom>
            <a:avLst/>
            <a:gdLst>
              <a:gd name="connsiteX0" fmla="*/ 1219480 w 4891314"/>
              <a:gd name="connsiteY0" fmla="*/ 0 h 1462319"/>
              <a:gd name="connsiteX1" fmla="*/ 3671835 w 4891314"/>
              <a:gd name="connsiteY1" fmla="*/ 0 h 1462319"/>
              <a:gd name="connsiteX2" fmla="*/ 3930869 w 4891314"/>
              <a:gd name="connsiteY2" fmla="*/ 1036136 h 1462319"/>
              <a:gd name="connsiteX3" fmla="*/ 4820282 w 4891314"/>
              <a:gd name="connsiteY3" fmla="*/ 1036136 h 1462319"/>
              <a:gd name="connsiteX4" fmla="*/ 4891314 w 4891314"/>
              <a:gd name="connsiteY4" fmla="*/ 1107168 h 1462319"/>
              <a:gd name="connsiteX5" fmla="*/ 4891314 w 4891314"/>
              <a:gd name="connsiteY5" fmla="*/ 1391287 h 1462319"/>
              <a:gd name="connsiteX6" fmla="*/ 4820282 w 4891314"/>
              <a:gd name="connsiteY6" fmla="*/ 1462319 h 1462319"/>
              <a:gd name="connsiteX7" fmla="*/ 71032 w 4891314"/>
              <a:gd name="connsiteY7" fmla="*/ 1462319 h 1462319"/>
              <a:gd name="connsiteX8" fmla="*/ 0 w 4891314"/>
              <a:gd name="connsiteY8" fmla="*/ 1391287 h 1462319"/>
              <a:gd name="connsiteX9" fmla="*/ 0 w 4891314"/>
              <a:gd name="connsiteY9" fmla="*/ 1107168 h 1462319"/>
              <a:gd name="connsiteX10" fmla="*/ 71032 w 4891314"/>
              <a:gd name="connsiteY10" fmla="*/ 1036136 h 1462319"/>
              <a:gd name="connsiteX11" fmla="*/ 960446 w 4891314"/>
              <a:gd name="connsiteY11" fmla="*/ 1036136 h 146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91314" h="1462319">
                <a:moveTo>
                  <a:pt x="1219480" y="0"/>
                </a:moveTo>
                <a:lnTo>
                  <a:pt x="3671835" y="0"/>
                </a:lnTo>
                <a:lnTo>
                  <a:pt x="3930869" y="1036136"/>
                </a:lnTo>
                <a:lnTo>
                  <a:pt x="4820282" y="1036136"/>
                </a:lnTo>
                <a:cubicBezTo>
                  <a:pt x="4859512" y="1036136"/>
                  <a:pt x="4891314" y="1067938"/>
                  <a:pt x="4891314" y="1107168"/>
                </a:cubicBezTo>
                <a:lnTo>
                  <a:pt x="4891314" y="1391287"/>
                </a:lnTo>
                <a:cubicBezTo>
                  <a:pt x="4891314" y="1430517"/>
                  <a:pt x="4859512" y="1462319"/>
                  <a:pt x="4820282" y="1462319"/>
                </a:cubicBezTo>
                <a:lnTo>
                  <a:pt x="71032" y="1462319"/>
                </a:lnTo>
                <a:cubicBezTo>
                  <a:pt x="31802" y="1462319"/>
                  <a:pt x="0" y="1430517"/>
                  <a:pt x="0" y="1391287"/>
                </a:cubicBezTo>
                <a:lnTo>
                  <a:pt x="0" y="1107168"/>
                </a:lnTo>
                <a:cubicBezTo>
                  <a:pt x="0" y="1067938"/>
                  <a:pt x="31802" y="1036136"/>
                  <a:pt x="71032" y="1036136"/>
                </a:cubicBezTo>
                <a:lnTo>
                  <a:pt x="960446" y="1036136"/>
                </a:lnTo>
                <a:close/>
              </a:path>
            </a:pathLst>
          </a:cu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1" name="Chart 30">
            <a:extLst>
              <a:ext uri="{FF2B5EF4-FFF2-40B4-BE49-F238E27FC236}">
                <a16:creationId xmlns:a16="http://schemas.microsoft.com/office/drawing/2014/main" id="{86499B0A-871C-6E98-29F2-466A539E6214}"/>
              </a:ext>
            </a:extLst>
          </p:cNvPr>
          <p:cNvGraphicFramePr/>
          <p:nvPr/>
        </p:nvGraphicFramePr>
        <p:xfrm>
          <a:off x="1895357" y="496547"/>
          <a:ext cx="8401168" cy="5657929"/>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Shape 19">
            <a:extLst>
              <a:ext uri="{FF2B5EF4-FFF2-40B4-BE49-F238E27FC236}">
                <a16:creationId xmlns:a16="http://schemas.microsoft.com/office/drawing/2014/main" id="{A15615E3-19A9-9DE8-FD71-1061966F3E83}"/>
              </a:ext>
            </a:extLst>
          </p:cNvPr>
          <p:cNvSpPr/>
          <p:nvPr/>
        </p:nvSpPr>
        <p:spPr>
          <a:xfrm>
            <a:off x="3594876" y="838200"/>
            <a:ext cx="4987730" cy="4987730"/>
          </a:xfrm>
          <a:custGeom>
            <a:avLst/>
            <a:gdLst>
              <a:gd name="connsiteX0" fmla="*/ 3016845 w 6003986"/>
              <a:gd name="connsiteY0" fmla="*/ 214358 h 6003986"/>
              <a:gd name="connsiteX1" fmla="*/ 229211 w 6003986"/>
              <a:gd name="connsiteY1" fmla="*/ 3001992 h 6003986"/>
              <a:gd name="connsiteX2" fmla="*/ 3016845 w 6003986"/>
              <a:gd name="connsiteY2" fmla="*/ 5789626 h 6003986"/>
              <a:gd name="connsiteX3" fmla="*/ 5804479 w 6003986"/>
              <a:gd name="connsiteY3" fmla="*/ 3001992 h 6003986"/>
              <a:gd name="connsiteX4" fmla="*/ 3016845 w 6003986"/>
              <a:gd name="connsiteY4" fmla="*/ 214358 h 6003986"/>
              <a:gd name="connsiteX5" fmla="*/ 3001993 w 6003986"/>
              <a:gd name="connsiteY5" fmla="*/ 0 h 6003986"/>
              <a:gd name="connsiteX6" fmla="*/ 6003986 w 6003986"/>
              <a:gd name="connsiteY6" fmla="*/ 3001993 h 6003986"/>
              <a:gd name="connsiteX7" fmla="*/ 3001993 w 6003986"/>
              <a:gd name="connsiteY7" fmla="*/ 6003986 h 6003986"/>
              <a:gd name="connsiteX8" fmla="*/ 0 w 6003986"/>
              <a:gd name="connsiteY8" fmla="*/ 3001993 h 6003986"/>
              <a:gd name="connsiteX9" fmla="*/ 3001993 w 6003986"/>
              <a:gd name="connsiteY9" fmla="*/ 0 h 600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3986" h="6003986">
                <a:moveTo>
                  <a:pt x="3016845" y="214358"/>
                </a:moveTo>
                <a:cubicBezTo>
                  <a:pt x="1477277" y="214358"/>
                  <a:pt x="229211" y="1462424"/>
                  <a:pt x="229211" y="3001992"/>
                </a:cubicBezTo>
                <a:cubicBezTo>
                  <a:pt x="229211" y="4541560"/>
                  <a:pt x="1477277" y="5789626"/>
                  <a:pt x="3016845" y="5789626"/>
                </a:cubicBezTo>
                <a:cubicBezTo>
                  <a:pt x="4556413" y="5789626"/>
                  <a:pt x="5804479" y="4541560"/>
                  <a:pt x="5804479" y="3001992"/>
                </a:cubicBezTo>
                <a:cubicBezTo>
                  <a:pt x="5804479" y="1462424"/>
                  <a:pt x="4556413" y="214358"/>
                  <a:pt x="3016845" y="214358"/>
                </a:cubicBezTo>
                <a:close/>
                <a:moveTo>
                  <a:pt x="3001993" y="0"/>
                </a:moveTo>
                <a:cubicBezTo>
                  <a:pt x="4659948" y="0"/>
                  <a:pt x="6003986" y="1344038"/>
                  <a:pt x="6003986" y="3001993"/>
                </a:cubicBezTo>
                <a:cubicBezTo>
                  <a:pt x="6003986" y="4659948"/>
                  <a:pt x="4659948" y="6003986"/>
                  <a:pt x="3001993" y="6003986"/>
                </a:cubicBezTo>
                <a:cubicBezTo>
                  <a:pt x="1344038" y="6003986"/>
                  <a:pt x="0" y="4659948"/>
                  <a:pt x="0" y="3001993"/>
                </a:cubicBezTo>
                <a:cubicBezTo>
                  <a:pt x="0" y="1344038"/>
                  <a:pt x="1344038" y="0"/>
                  <a:pt x="3001993" y="0"/>
                </a:cubicBezTo>
                <a:close/>
              </a:path>
            </a:pathLst>
          </a:custGeom>
          <a:solidFill>
            <a:schemeClr val="accent4">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8F2B030E-EE1D-4C13-83E1-057024D71677}"/>
              </a:ext>
            </a:extLst>
          </p:cNvPr>
          <p:cNvSpPr/>
          <p:nvPr/>
        </p:nvSpPr>
        <p:spPr>
          <a:xfrm>
            <a:off x="5968960" y="3206112"/>
            <a:ext cx="241360" cy="241360"/>
          </a:xfrm>
          <a:prstGeom prst="ellipse">
            <a:avLst/>
          </a:prstGeom>
          <a:gradFill flip="none" rotWithShape="1">
            <a:gsLst>
              <a:gs pos="40000">
                <a:srgbClr val="D6B700"/>
              </a:gs>
              <a:gs pos="0">
                <a:srgbClr val="FFFF00"/>
              </a:gs>
              <a:gs pos="100000">
                <a:schemeClr val="accent4">
                  <a:lumMod val="75000"/>
                </a:schemeClr>
              </a:gs>
            </a:gsLst>
            <a:path path="circle">
              <a:fillToRect l="50000" t="50000" r="50000" b="50000"/>
            </a:path>
            <a:tileRect/>
          </a:gradFill>
          <a:ln>
            <a:noFill/>
          </a:ln>
          <a:scene3d>
            <a:camera prst="orthographicFront"/>
            <a:lightRig rig="threePt" dir="t"/>
          </a:scene3d>
          <a:sp3d>
            <a:bevelT w="27305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C4275C7B-A5AC-45C0-BD10-1E51B5716A03}"/>
              </a:ext>
            </a:extLst>
          </p:cNvPr>
          <p:cNvSpPr/>
          <p:nvPr/>
        </p:nvSpPr>
        <p:spPr>
          <a:xfrm>
            <a:off x="8342063"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0324510B-9606-42FA-A719-8D0E5B52DFC4}"/>
              </a:ext>
            </a:extLst>
          </p:cNvPr>
          <p:cNvSpPr/>
          <p:nvPr/>
        </p:nvSpPr>
        <p:spPr>
          <a:xfrm>
            <a:off x="8350671" y="3880079"/>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a:extLst>
              <a:ext uri="{FF2B5EF4-FFF2-40B4-BE49-F238E27FC236}">
                <a16:creationId xmlns:a16="http://schemas.microsoft.com/office/drawing/2014/main" id="{3C008CD5-8A00-4A7A-8B9E-A72461471E9D}"/>
              </a:ext>
            </a:extLst>
          </p:cNvPr>
          <p:cNvSpPr/>
          <p:nvPr/>
        </p:nvSpPr>
        <p:spPr>
          <a:xfrm>
            <a:off x="7691728" y="4962708"/>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5A51B806-11EC-422C-BAC6-D68511EA6FD3}"/>
              </a:ext>
            </a:extLst>
          </p:cNvPr>
          <p:cNvSpPr/>
          <p:nvPr/>
        </p:nvSpPr>
        <p:spPr>
          <a:xfrm>
            <a:off x="6632702" y="557283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33D5348B-0A7D-4F3D-A050-01FFBEA4809D}"/>
              </a:ext>
            </a:extLst>
          </p:cNvPr>
          <p:cNvSpPr/>
          <p:nvPr/>
        </p:nvSpPr>
        <p:spPr>
          <a:xfrm>
            <a:off x="5369964" y="556407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a:extLst>
              <a:ext uri="{FF2B5EF4-FFF2-40B4-BE49-F238E27FC236}">
                <a16:creationId xmlns:a16="http://schemas.microsoft.com/office/drawing/2014/main" id="{3AB213B6-BD8D-46B3-BB1E-A8C0E0031AA4}"/>
              </a:ext>
            </a:extLst>
          </p:cNvPr>
          <p:cNvSpPr/>
          <p:nvPr/>
        </p:nvSpPr>
        <p:spPr>
          <a:xfrm>
            <a:off x="4359924" y="498750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F7221059-27F5-4AC1-A56C-C29A7F56E43C}"/>
              </a:ext>
            </a:extLst>
          </p:cNvPr>
          <p:cNvSpPr/>
          <p:nvPr/>
        </p:nvSpPr>
        <p:spPr>
          <a:xfrm>
            <a:off x="3685296" y="387505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a:extLst>
              <a:ext uri="{FF2B5EF4-FFF2-40B4-BE49-F238E27FC236}">
                <a16:creationId xmlns:a16="http://schemas.microsoft.com/office/drawing/2014/main" id="{3DB28833-0117-40AE-BBA4-E477CD2E3BB3}"/>
              </a:ext>
            </a:extLst>
          </p:cNvPr>
          <p:cNvSpPr/>
          <p:nvPr/>
        </p:nvSpPr>
        <p:spPr>
          <a:xfrm>
            <a:off x="3685296" y="2619136"/>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a:extLst>
              <a:ext uri="{FF2B5EF4-FFF2-40B4-BE49-F238E27FC236}">
                <a16:creationId xmlns:a16="http://schemas.microsoft.com/office/drawing/2014/main" id="{1876F61F-60FC-4562-A3AD-841BF86B5453}"/>
              </a:ext>
            </a:extLst>
          </p:cNvPr>
          <p:cNvSpPr/>
          <p:nvPr/>
        </p:nvSpPr>
        <p:spPr>
          <a:xfrm>
            <a:off x="4364396" y="15044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a:extLst>
              <a:ext uri="{FF2B5EF4-FFF2-40B4-BE49-F238E27FC236}">
                <a16:creationId xmlns:a16="http://schemas.microsoft.com/office/drawing/2014/main" id="{1EF837C3-483C-4470-8FE9-077D460ACCD6}"/>
              </a:ext>
            </a:extLst>
          </p:cNvPr>
          <p:cNvSpPr/>
          <p:nvPr/>
        </p:nvSpPr>
        <p:spPr>
          <a:xfrm>
            <a:off x="5369964" y="933633"/>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a:extLst>
              <a:ext uri="{FF2B5EF4-FFF2-40B4-BE49-F238E27FC236}">
                <a16:creationId xmlns:a16="http://schemas.microsoft.com/office/drawing/2014/main" id="{AB812D6B-9290-43D0-87EE-7203A0FE581E}"/>
              </a:ext>
            </a:extLst>
          </p:cNvPr>
          <p:cNvSpPr/>
          <p:nvPr/>
        </p:nvSpPr>
        <p:spPr>
          <a:xfrm>
            <a:off x="6587987" y="917260"/>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a:extLst>
              <a:ext uri="{FF2B5EF4-FFF2-40B4-BE49-F238E27FC236}">
                <a16:creationId xmlns:a16="http://schemas.microsoft.com/office/drawing/2014/main" id="{260451D4-2785-43D7-BE13-47FDB2CA7707}"/>
              </a:ext>
            </a:extLst>
          </p:cNvPr>
          <p:cNvSpPr/>
          <p:nvPr/>
        </p:nvSpPr>
        <p:spPr>
          <a:xfrm>
            <a:off x="7691728" y="1523922"/>
            <a:ext cx="156034" cy="156034"/>
          </a:xfrm>
          <a:prstGeom prst="ellipse">
            <a:avLst/>
          </a:prstGeom>
          <a:solidFill>
            <a:schemeClr val="bg1"/>
          </a:solidFill>
          <a:ln>
            <a:noFill/>
          </a:ln>
          <a:effectLst>
            <a:glow rad="228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Picture 11" descr="A colorful kite with a black background&#10;&#10;Description automatically generated">
            <a:extLst>
              <a:ext uri="{FF2B5EF4-FFF2-40B4-BE49-F238E27FC236}">
                <a16:creationId xmlns:a16="http://schemas.microsoft.com/office/drawing/2014/main" id="{87DAD796-1686-9F0C-DB2F-427E7AA64E0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0429" y="103749"/>
            <a:ext cx="734451" cy="734451"/>
          </a:xfrm>
          <a:prstGeom prst="rect">
            <a:avLst/>
          </a:prstGeom>
        </p:spPr>
      </p:pic>
      <p:pic>
        <p:nvPicPr>
          <p:cNvPr id="16" name="y2mate.com - VTV3Nhạc các vòng quay của Chiếc nón kì diệu 2013">
            <a:hlinkClick r:id="" action="ppaction://media"/>
            <a:extLst>
              <a:ext uri="{FF2B5EF4-FFF2-40B4-BE49-F238E27FC236}">
                <a16:creationId xmlns:a16="http://schemas.microsoft.com/office/drawing/2014/main" id="{6DC2A584-E81B-4E0C-436D-369683FF4A39}"/>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76300" y="6248400"/>
            <a:ext cx="609600" cy="609600"/>
          </a:xfrm>
          <a:prstGeom prst="rect">
            <a:avLst/>
          </a:prstGeom>
        </p:spPr>
      </p:pic>
      <p:pic>
        <p:nvPicPr>
          <p:cNvPr id="36" name="Picture 35" descr="A red and black logo&#10;&#10;Description automatically generated">
            <a:extLst>
              <a:ext uri="{FF2B5EF4-FFF2-40B4-BE49-F238E27FC236}">
                <a16:creationId xmlns:a16="http://schemas.microsoft.com/office/drawing/2014/main" id="{CB47207F-7074-366A-8A7B-7900D68CE62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89267" y="139158"/>
            <a:ext cx="778102" cy="778102"/>
          </a:xfrm>
          <a:prstGeom prst="rect">
            <a:avLst/>
          </a:prstGeom>
        </p:spPr>
      </p:pic>
      <p:grpSp>
        <p:nvGrpSpPr>
          <p:cNvPr id="56" name="Group 55">
            <a:extLst>
              <a:ext uri="{FF2B5EF4-FFF2-40B4-BE49-F238E27FC236}">
                <a16:creationId xmlns:a16="http://schemas.microsoft.com/office/drawing/2014/main" id="{CBC621DF-F9CE-F43B-A62E-E5D91EEE8486}"/>
              </a:ext>
            </a:extLst>
          </p:cNvPr>
          <p:cNvGrpSpPr/>
          <p:nvPr/>
        </p:nvGrpSpPr>
        <p:grpSpPr>
          <a:xfrm>
            <a:off x="2730751" y="1310197"/>
            <a:ext cx="6715980" cy="4051928"/>
            <a:chOff x="2730751" y="1310197"/>
            <a:chExt cx="6715980" cy="4051928"/>
          </a:xfrm>
        </p:grpSpPr>
        <p:grpSp>
          <p:nvGrpSpPr>
            <p:cNvPr id="22" name="Group 21">
              <a:extLst>
                <a:ext uri="{FF2B5EF4-FFF2-40B4-BE49-F238E27FC236}">
                  <a16:creationId xmlns:a16="http://schemas.microsoft.com/office/drawing/2014/main" id="{18F86810-AED6-5485-3E91-ABCA4D39E65A}"/>
                </a:ext>
              </a:extLst>
            </p:cNvPr>
            <p:cNvGrpSpPr/>
            <p:nvPr/>
          </p:nvGrpSpPr>
          <p:grpSpPr>
            <a:xfrm>
              <a:off x="2730751" y="1310197"/>
              <a:ext cx="6715980" cy="4051928"/>
              <a:chOff x="2730751" y="1310197"/>
              <a:chExt cx="6715980" cy="4051928"/>
            </a:xfrm>
          </p:grpSpPr>
          <p:graphicFrame>
            <p:nvGraphicFramePr>
              <p:cNvPr id="8" name="Chart 7">
                <a:extLst>
                  <a:ext uri="{FF2B5EF4-FFF2-40B4-BE49-F238E27FC236}">
                    <a16:creationId xmlns:a16="http://schemas.microsoft.com/office/drawing/2014/main" id="{1172F66F-9146-F444-0087-637D507D1FED}"/>
                  </a:ext>
                </a:extLst>
              </p:cNvPr>
              <p:cNvGraphicFramePr/>
              <p:nvPr/>
            </p:nvGraphicFramePr>
            <p:xfrm>
              <a:off x="2730751" y="1310197"/>
              <a:ext cx="6715980" cy="4051928"/>
            </p:xfrm>
            <a:graphic>
              <a:graphicData uri="http://schemas.openxmlformats.org/drawingml/2006/chart">
                <c:chart xmlns:c="http://schemas.openxmlformats.org/drawingml/2006/chart" xmlns:r="http://schemas.openxmlformats.org/officeDocument/2006/relationships" r:id="rId8"/>
              </a:graphicData>
            </a:graphic>
          </p:graphicFrame>
          <p:sp>
            <p:nvSpPr>
              <p:cNvPr id="5" name="TextBox 4">
                <a:hlinkClick r:id="rId9" action="ppaction://hlinksldjump"/>
                <a:extLst>
                  <a:ext uri="{FF2B5EF4-FFF2-40B4-BE49-F238E27FC236}">
                    <a16:creationId xmlns:a16="http://schemas.microsoft.com/office/drawing/2014/main" id="{B99049AC-7C13-A4E3-0928-F6EB5C403BEA}"/>
                  </a:ext>
                </a:extLst>
              </p:cNvPr>
              <p:cNvSpPr txBox="1"/>
              <p:nvPr/>
            </p:nvSpPr>
            <p:spPr>
              <a:xfrm rot="6083812">
                <a:off x="5988000" y="1976823"/>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a:t>
                </a:r>
              </a:p>
            </p:txBody>
          </p:sp>
          <p:sp>
            <p:nvSpPr>
              <p:cNvPr id="6" name="TextBox 5">
                <a:hlinkClick r:id="rId10" action="ppaction://hlinksldjump"/>
                <a:extLst>
                  <a:ext uri="{FF2B5EF4-FFF2-40B4-BE49-F238E27FC236}">
                    <a16:creationId xmlns:a16="http://schemas.microsoft.com/office/drawing/2014/main" id="{8154E400-92E8-2B5D-9595-0F09D9450B4C}"/>
                  </a:ext>
                </a:extLst>
              </p:cNvPr>
              <p:cNvSpPr txBox="1"/>
              <p:nvPr/>
            </p:nvSpPr>
            <p:spPr>
              <a:xfrm rot="7595632">
                <a:off x="6445167" y="2181477"/>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2</a:t>
                </a:r>
              </a:p>
            </p:txBody>
          </p:sp>
          <p:sp>
            <p:nvSpPr>
              <p:cNvPr id="7" name="TextBox 6">
                <a:hlinkClick r:id="rId11" action="ppaction://hlinksldjump"/>
                <a:extLst>
                  <a:ext uri="{FF2B5EF4-FFF2-40B4-BE49-F238E27FC236}">
                    <a16:creationId xmlns:a16="http://schemas.microsoft.com/office/drawing/2014/main" id="{666A1BED-7835-74C1-58F0-7A953EC6BFDF}"/>
                  </a:ext>
                </a:extLst>
              </p:cNvPr>
              <p:cNvSpPr txBox="1"/>
              <p:nvPr/>
            </p:nvSpPr>
            <p:spPr>
              <a:xfrm rot="9105184">
                <a:off x="6774725" y="2558740"/>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3</a:t>
                </a:r>
              </a:p>
            </p:txBody>
          </p:sp>
          <p:sp>
            <p:nvSpPr>
              <p:cNvPr id="9" name="TextBox 8">
                <a:hlinkClick r:id="rId12" action="ppaction://hlinksldjump"/>
                <a:extLst>
                  <a:ext uri="{FF2B5EF4-FFF2-40B4-BE49-F238E27FC236}">
                    <a16:creationId xmlns:a16="http://schemas.microsoft.com/office/drawing/2014/main" id="{9E38D5F1-A910-B96B-18A8-757CDB1981E7}"/>
                  </a:ext>
                </a:extLst>
              </p:cNvPr>
              <p:cNvSpPr txBox="1"/>
              <p:nvPr/>
            </p:nvSpPr>
            <p:spPr>
              <a:xfrm rot="10510346">
                <a:off x="6923298" y="303341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4</a:t>
                </a:r>
              </a:p>
            </p:txBody>
          </p:sp>
          <p:sp>
            <p:nvSpPr>
              <p:cNvPr id="10" name="TextBox 9">
                <a:hlinkClick r:id="rId13" action="ppaction://hlinksldjump"/>
                <a:extLst>
                  <a:ext uri="{FF2B5EF4-FFF2-40B4-BE49-F238E27FC236}">
                    <a16:creationId xmlns:a16="http://schemas.microsoft.com/office/drawing/2014/main" id="{EA5E40D9-8B5C-C2ED-63EC-F341FBB35016}"/>
                  </a:ext>
                </a:extLst>
              </p:cNvPr>
              <p:cNvSpPr txBox="1"/>
              <p:nvPr/>
            </p:nvSpPr>
            <p:spPr>
              <a:xfrm rot="12150708">
                <a:off x="6859318" y="3539114"/>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5</a:t>
                </a:r>
              </a:p>
            </p:txBody>
          </p:sp>
          <p:sp>
            <p:nvSpPr>
              <p:cNvPr id="11" name="TextBox 10">
                <a:hlinkClick r:id="rId14" action="ppaction://hlinksldjump"/>
                <a:extLst>
                  <a:ext uri="{FF2B5EF4-FFF2-40B4-BE49-F238E27FC236}">
                    <a16:creationId xmlns:a16="http://schemas.microsoft.com/office/drawing/2014/main" id="{B7BC9E9E-DDE2-F3C7-7B57-73D8963E169B}"/>
                  </a:ext>
                </a:extLst>
              </p:cNvPr>
              <p:cNvSpPr txBox="1"/>
              <p:nvPr/>
            </p:nvSpPr>
            <p:spPr>
              <a:xfrm rot="13608361">
                <a:off x="6597465" y="3957811"/>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6</a:t>
                </a:r>
              </a:p>
            </p:txBody>
          </p:sp>
          <p:sp>
            <p:nvSpPr>
              <p:cNvPr id="13" name="TextBox 12">
                <a:hlinkClick r:id="rId15" action="ppaction://hlinksldjump"/>
                <a:extLst>
                  <a:ext uri="{FF2B5EF4-FFF2-40B4-BE49-F238E27FC236}">
                    <a16:creationId xmlns:a16="http://schemas.microsoft.com/office/drawing/2014/main" id="{1C869436-B81E-7FF1-BE3C-08FCC4AA6F8D}"/>
                  </a:ext>
                </a:extLst>
              </p:cNvPr>
              <p:cNvSpPr txBox="1"/>
              <p:nvPr/>
            </p:nvSpPr>
            <p:spPr>
              <a:xfrm rot="14645891">
                <a:off x="6184044" y="4226278"/>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7</a:t>
                </a:r>
              </a:p>
            </p:txBody>
          </p:sp>
          <p:sp>
            <p:nvSpPr>
              <p:cNvPr id="14" name="TextBox 13">
                <a:hlinkClick r:id="rId16" action="ppaction://hlinksldjump"/>
                <a:extLst>
                  <a:ext uri="{FF2B5EF4-FFF2-40B4-BE49-F238E27FC236}">
                    <a16:creationId xmlns:a16="http://schemas.microsoft.com/office/drawing/2014/main" id="{157EA531-22D3-778B-E36E-D79D7490CDD1}"/>
                  </a:ext>
                </a:extLst>
              </p:cNvPr>
              <p:cNvSpPr txBox="1"/>
              <p:nvPr/>
            </p:nvSpPr>
            <p:spPr>
              <a:xfrm rot="16200000">
                <a:off x="5736172" y="4313642"/>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8</a:t>
                </a:r>
              </a:p>
            </p:txBody>
          </p:sp>
          <p:sp>
            <p:nvSpPr>
              <p:cNvPr id="15" name="TextBox 14">
                <a:hlinkClick r:id="rId17" action="ppaction://hlinksldjump"/>
                <a:extLst>
                  <a:ext uri="{FF2B5EF4-FFF2-40B4-BE49-F238E27FC236}">
                    <a16:creationId xmlns:a16="http://schemas.microsoft.com/office/drawing/2014/main" id="{245ACD87-66D4-CE58-85C8-3AC6B59B46F2}"/>
                  </a:ext>
                </a:extLst>
              </p:cNvPr>
              <p:cNvSpPr txBox="1"/>
              <p:nvPr/>
            </p:nvSpPr>
            <p:spPr>
              <a:xfrm rot="17756202">
                <a:off x="5236716" y="4199501"/>
                <a:ext cx="7104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9</a:t>
                </a:r>
              </a:p>
            </p:txBody>
          </p:sp>
          <p:sp>
            <p:nvSpPr>
              <p:cNvPr id="17" name="TextBox 16">
                <a:hlinkClick r:id="rId18" action="ppaction://hlinksldjump"/>
                <a:extLst>
                  <a:ext uri="{FF2B5EF4-FFF2-40B4-BE49-F238E27FC236}">
                    <a16:creationId xmlns:a16="http://schemas.microsoft.com/office/drawing/2014/main" id="{8DD11B3B-BF76-BD02-FAE1-DC1FDA03E3DE}"/>
                  </a:ext>
                </a:extLst>
              </p:cNvPr>
              <p:cNvSpPr txBox="1"/>
              <p:nvPr/>
            </p:nvSpPr>
            <p:spPr>
              <a:xfrm rot="18984792">
                <a:off x="4763314" y="3958417"/>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10</a:t>
                </a:r>
              </a:p>
            </p:txBody>
          </p:sp>
          <p:sp>
            <p:nvSpPr>
              <p:cNvPr id="2" name="TextBox 1">
                <a:hlinkClick r:id="rId19" action="ppaction://hlinksldjump"/>
                <a:extLst>
                  <a:ext uri="{FF2B5EF4-FFF2-40B4-BE49-F238E27FC236}">
                    <a16:creationId xmlns:a16="http://schemas.microsoft.com/office/drawing/2014/main" id="{C7C60674-10B2-1648-992B-B4E10E580198}"/>
                  </a:ext>
                </a:extLst>
              </p:cNvPr>
              <p:cNvSpPr txBox="1"/>
              <p:nvPr/>
            </p:nvSpPr>
            <p:spPr>
              <a:xfrm rot="20418421">
                <a:off x="4511550" y="3523049"/>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11</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TextBox 2">
                <a:hlinkClick r:id="rId20" action="ppaction://hlinksldjump"/>
                <a:extLst>
                  <a:ext uri="{FF2B5EF4-FFF2-40B4-BE49-F238E27FC236}">
                    <a16:creationId xmlns:a16="http://schemas.microsoft.com/office/drawing/2014/main" id="{9E38B2A3-EC83-F126-3104-983541CAE94D}"/>
                  </a:ext>
                </a:extLst>
              </p:cNvPr>
              <p:cNvSpPr txBox="1"/>
              <p:nvPr/>
            </p:nvSpPr>
            <p:spPr>
              <a:xfrm rot="240989">
                <a:off x="4447789" y="3027214"/>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12</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Box 18">
                <a:hlinkClick r:id="rId21" action="ppaction://hlinksldjump"/>
                <a:extLst>
                  <a:ext uri="{FF2B5EF4-FFF2-40B4-BE49-F238E27FC236}">
                    <a16:creationId xmlns:a16="http://schemas.microsoft.com/office/drawing/2014/main" id="{6E6547D4-DA68-EDDB-2E88-E998FDA71011}"/>
                  </a:ext>
                </a:extLst>
              </p:cNvPr>
              <p:cNvSpPr txBox="1"/>
              <p:nvPr/>
            </p:nvSpPr>
            <p:spPr>
              <a:xfrm rot="1751947">
                <a:off x="4604443" y="2528112"/>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13</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TextBox 20">
                <a:hlinkClick r:id="rId22" action="ppaction://hlinksldjump"/>
                <a:extLst>
                  <a:ext uri="{FF2B5EF4-FFF2-40B4-BE49-F238E27FC236}">
                    <a16:creationId xmlns:a16="http://schemas.microsoft.com/office/drawing/2014/main" id="{3A4059CB-D914-0C60-E97A-EAA936D38AD8}"/>
                  </a:ext>
                </a:extLst>
              </p:cNvPr>
              <p:cNvSpPr txBox="1"/>
              <p:nvPr/>
            </p:nvSpPr>
            <p:spPr>
              <a:xfrm rot="3031278">
                <a:off x="4956229" y="2145265"/>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14</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hlinkClick r:id="rId23" action="ppaction://hlinksldjump"/>
                <a:extLst>
                  <a:ext uri="{FF2B5EF4-FFF2-40B4-BE49-F238E27FC236}">
                    <a16:creationId xmlns:a16="http://schemas.microsoft.com/office/drawing/2014/main" id="{61157A84-A824-ADC4-2D74-BE072B91D2BA}"/>
                  </a:ext>
                </a:extLst>
              </p:cNvPr>
              <p:cNvSpPr txBox="1"/>
              <p:nvPr/>
            </p:nvSpPr>
            <p:spPr>
              <a:xfrm rot="4514771">
                <a:off x="5420694" y="1929005"/>
                <a:ext cx="8274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err="1">
                    <a:ln>
                      <a:noFill/>
                    </a:ln>
                    <a:solidFill>
                      <a:prstClr val="white"/>
                    </a:solidFill>
                    <a:effectLst/>
                    <a:uLnTx/>
                    <a:uFillTx/>
                    <a:latin typeface="Calibri" panose="020F0502020204030204"/>
                    <a:ea typeface="+mn-ea"/>
                    <a:cs typeface="+mn-cs"/>
                  </a:rPr>
                  <a:t>Câu</a:t>
                </a: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 15</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8" name="Isosceles Triangle 17">
              <a:hlinkClick r:id="rId9" action="ppaction://hlinksldjump"/>
              <a:extLst>
                <a:ext uri="{FF2B5EF4-FFF2-40B4-BE49-F238E27FC236}">
                  <a16:creationId xmlns:a16="http://schemas.microsoft.com/office/drawing/2014/main" id="{14ED094E-AC7A-CFAE-35B8-B66C0C93C068}"/>
                </a:ext>
              </a:extLst>
            </p:cNvPr>
            <p:cNvSpPr/>
            <p:nvPr/>
          </p:nvSpPr>
          <p:spPr>
            <a:xfrm rot="11563991">
              <a:off x="5957345" y="1531815"/>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a:hlinkClick r:id="rId10" action="ppaction://hlinksldjump"/>
              <a:extLst>
                <a:ext uri="{FF2B5EF4-FFF2-40B4-BE49-F238E27FC236}">
                  <a16:creationId xmlns:a16="http://schemas.microsoft.com/office/drawing/2014/main" id="{3CD0E2CB-D484-95BB-4547-6B8AF20B9FA8}"/>
                </a:ext>
              </a:extLst>
            </p:cNvPr>
            <p:cNvSpPr/>
            <p:nvPr/>
          </p:nvSpPr>
          <p:spPr>
            <a:xfrm rot="12935113">
              <a:off x="6312064" y="1744986"/>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a:hlinkClick r:id="rId11" action="ppaction://hlinksldjump"/>
              <a:extLst>
                <a:ext uri="{FF2B5EF4-FFF2-40B4-BE49-F238E27FC236}">
                  <a16:creationId xmlns:a16="http://schemas.microsoft.com/office/drawing/2014/main" id="{8AE16328-B1D4-4EC7-1508-1CBD97C0570C}"/>
                </a:ext>
              </a:extLst>
            </p:cNvPr>
            <p:cNvSpPr/>
            <p:nvPr/>
          </p:nvSpPr>
          <p:spPr>
            <a:xfrm rot="14410717">
              <a:off x="6601731" y="2042784"/>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a:hlinkClick r:id="rId12" action="ppaction://hlinksldjump"/>
              <a:extLst>
                <a:ext uri="{FF2B5EF4-FFF2-40B4-BE49-F238E27FC236}">
                  <a16:creationId xmlns:a16="http://schemas.microsoft.com/office/drawing/2014/main" id="{87919ECE-6A6C-48D9-8822-B492F5E633E3}"/>
                </a:ext>
              </a:extLst>
            </p:cNvPr>
            <p:cNvSpPr/>
            <p:nvPr/>
          </p:nvSpPr>
          <p:spPr>
            <a:xfrm rot="15857689">
              <a:off x="6700296" y="2444795"/>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Isosceles Triangle 27">
              <a:hlinkClick r:id="rId13" action="ppaction://hlinksldjump"/>
              <a:extLst>
                <a:ext uri="{FF2B5EF4-FFF2-40B4-BE49-F238E27FC236}">
                  <a16:creationId xmlns:a16="http://schemas.microsoft.com/office/drawing/2014/main" id="{1084573A-F616-156A-EA7A-EE3ED4ACD5A6}"/>
                </a:ext>
              </a:extLst>
            </p:cNvPr>
            <p:cNvSpPr/>
            <p:nvPr/>
          </p:nvSpPr>
          <p:spPr>
            <a:xfrm rot="17272350">
              <a:off x="6680076" y="2833586"/>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hlinkClick r:id="rId14" action="ppaction://hlinksldjump"/>
              <a:extLst>
                <a:ext uri="{FF2B5EF4-FFF2-40B4-BE49-F238E27FC236}">
                  <a16:creationId xmlns:a16="http://schemas.microsoft.com/office/drawing/2014/main" id="{C736ACD1-8A10-5C6F-E08A-67AD001FAEC6}"/>
                </a:ext>
              </a:extLst>
            </p:cNvPr>
            <p:cNvSpPr/>
            <p:nvPr/>
          </p:nvSpPr>
          <p:spPr>
            <a:xfrm rot="18675847">
              <a:off x="6473044" y="3154921"/>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Isosceles Triangle 29">
              <a:hlinkClick r:id="rId15" action="ppaction://hlinksldjump"/>
              <a:extLst>
                <a:ext uri="{FF2B5EF4-FFF2-40B4-BE49-F238E27FC236}">
                  <a16:creationId xmlns:a16="http://schemas.microsoft.com/office/drawing/2014/main" id="{F8694022-87C8-0E13-9163-2435025E89F5}"/>
                </a:ext>
              </a:extLst>
            </p:cNvPr>
            <p:cNvSpPr/>
            <p:nvPr/>
          </p:nvSpPr>
          <p:spPr>
            <a:xfrm rot="20126748">
              <a:off x="6144429" y="3419252"/>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Isosceles Triangle 31">
              <a:hlinkClick r:id="rId22" action="ppaction://hlinksldjump"/>
              <a:extLst>
                <a:ext uri="{FF2B5EF4-FFF2-40B4-BE49-F238E27FC236}">
                  <a16:creationId xmlns:a16="http://schemas.microsoft.com/office/drawing/2014/main" id="{D50CC5E4-804A-EFDC-CF4E-53D63327004C}"/>
                </a:ext>
              </a:extLst>
            </p:cNvPr>
            <p:cNvSpPr/>
            <p:nvPr/>
          </p:nvSpPr>
          <p:spPr>
            <a:xfrm rot="8647215">
              <a:off x="5206528" y="1797712"/>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Isosceles Triangle 32">
              <a:hlinkClick r:id="rId18" action="ppaction://hlinksldjump"/>
              <a:extLst>
                <a:ext uri="{FF2B5EF4-FFF2-40B4-BE49-F238E27FC236}">
                  <a16:creationId xmlns:a16="http://schemas.microsoft.com/office/drawing/2014/main" id="{D0D75E2D-C366-9B35-CAA3-D8855A151C34}"/>
                </a:ext>
              </a:extLst>
            </p:cNvPr>
            <p:cNvSpPr/>
            <p:nvPr/>
          </p:nvSpPr>
          <p:spPr>
            <a:xfrm rot="2857243">
              <a:off x="5027104" y="3181538"/>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hlinkClick r:id="rId17" action="ppaction://hlinksldjump"/>
              <a:extLst>
                <a:ext uri="{FF2B5EF4-FFF2-40B4-BE49-F238E27FC236}">
                  <a16:creationId xmlns:a16="http://schemas.microsoft.com/office/drawing/2014/main" id="{0EB22A55-72C4-8F6B-88A2-9669B9AF981F}"/>
                </a:ext>
              </a:extLst>
            </p:cNvPr>
            <p:cNvSpPr/>
            <p:nvPr/>
          </p:nvSpPr>
          <p:spPr>
            <a:xfrm rot="1416555">
              <a:off x="5350905" y="3443562"/>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hlinkClick r:id="rId16" action="ppaction://hlinksldjump"/>
              <a:extLst>
                <a:ext uri="{FF2B5EF4-FFF2-40B4-BE49-F238E27FC236}">
                  <a16:creationId xmlns:a16="http://schemas.microsoft.com/office/drawing/2014/main" id="{49FD631A-96ED-FA19-9C62-DF94A90A321F}"/>
                </a:ext>
              </a:extLst>
            </p:cNvPr>
            <p:cNvSpPr/>
            <p:nvPr/>
          </p:nvSpPr>
          <p:spPr>
            <a:xfrm>
              <a:off x="5748310" y="3515839"/>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Isosceles Triangle 37">
              <a:hlinkClick r:id="rId19" action="ppaction://hlinksldjump"/>
              <a:extLst>
                <a:ext uri="{FF2B5EF4-FFF2-40B4-BE49-F238E27FC236}">
                  <a16:creationId xmlns:a16="http://schemas.microsoft.com/office/drawing/2014/main" id="{7EF1A05C-82A7-4C8C-3EC2-1F018BE3E60E}"/>
                </a:ext>
              </a:extLst>
            </p:cNvPr>
            <p:cNvSpPr/>
            <p:nvPr/>
          </p:nvSpPr>
          <p:spPr>
            <a:xfrm rot="4236676">
              <a:off x="4808046" y="2846933"/>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hlinkClick r:id="rId20" action="ppaction://hlinksldjump"/>
              <a:extLst>
                <a:ext uri="{FF2B5EF4-FFF2-40B4-BE49-F238E27FC236}">
                  <a16:creationId xmlns:a16="http://schemas.microsoft.com/office/drawing/2014/main" id="{C64E9E22-9276-D5FD-0C97-A3941135FE04}"/>
                </a:ext>
              </a:extLst>
            </p:cNvPr>
            <p:cNvSpPr/>
            <p:nvPr/>
          </p:nvSpPr>
          <p:spPr>
            <a:xfrm rot="5763103">
              <a:off x="4786466" y="2424966"/>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Isosceles Triangle 41">
              <a:hlinkClick r:id="rId21" action="ppaction://hlinksldjump"/>
              <a:extLst>
                <a:ext uri="{FF2B5EF4-FFF2-40B4-BE49-F238E27FC236}">
                  <a16:creationId xmlns:a16="http://schemas.microsoft.com/office/drawing/2014/main" id="{6DD94878-55D9-9E92-2DDA-0F9882E360E3}"/>
                </a:ext>
              </a:extLst>
            </p:cNvPr>
            <p:cNvSpPr/>
            <p:nvPr/>
          </p:nvSpPr>
          <p:spPr>
            <a:xfrm rot="7178622">
              <a:off x="4924855" y="2069892"/>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Isosceles Triangle 54">
              <a:hlinkClick r:id="rId23" action="ppaction://hlinksldjump"/>
              <a:extLst>
                <a:ext uri="{FF2B5EF4-FFF2-40B4-BE49-F238E27FC236}">
                  <a16:creationId xmlns:a16="http://schemas.microsoft.com/office/drawing/2014/main" id="{593E2D96-D2B9-0633-1C66-600B00FB5E16}"/>
                </a:ext>
              </a:extLst>
            </p:cNvPr>
            <p:cNvSpPr/>
            <p:nvPr/>
          </p:nvSpPr>
          <p:spPr>
            <a:xfrm rot="10076273">
              <a:off x="5553609" y="1612893"/>
              <a:ext cx="676769" cy="1610296"/>
            </a:xfrm>
            <a:prstGeom prst="triangle">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C051463A-FF52-CF46-60AF-CDEE8FD1A178}"/>
              </a:ext>
            </a:extLst>
          </p:cNvPr>
          <p:cNvGrpSpPr/>
          <p:nvPr/>
        </p:nvGrpSpPr>
        <p:grpSpPr>
          <a:xfrm>
            <a:off x="6005736" y="4810125"/>
            <a:ext cx="167643" cy="1016627"/>
            <a:chOff x="6020022" y="4597691"/>
            <a:chExt cx="167643" cy="1016627"/>
          </a:xfrm>
        </p:grpSpPr>
        <p:sp>
          <p:nvSpPr>
            <p:cNvPr id="57" name="Freeform: Shape 56">
              <a:extLst>
                <a:ext uri="{FF2B5EF4-FFF2-40B4-BE49-F238E27FC236}">
                  <a16:creationId xmlns:a16="http://schemas.microsoft.com/office/drawing/2014/main" id="{F32E9A07-4288-4076-9003-628BE5AAFEDE}"/>
                </a:ext>
              </a:extLst>
            </p:cNvPr>
            <p:cNvSpPr/>
            <p:nvPr/>
          </p:nvSpPr>
          <p:spPr>
            <a:xfrm rot="10800000" flipV="1">
              <a:off x="6020022" y="4597691"/>
              <a:ext cx="167641" cy="920154"/>
            </a:xfrm>
            <a:custGeom>
              <a:avLst/>
              <a:gdLst>
                <a:gd name="connsiteX0" fmla="*/ 1 w 167641"/>
                <a:gd name="connsiteY0" fmla="*/ 835791 h 835791"/>
                <a:gd name="connsiteX1" fmla="*/ 167641 w 167641"/>
                <a:gd name="connsiteY1" fmla="*/ 835791 h 835791"/>
                <a:gd name="connsiteX2" fmla="*/ 167641 w 167641"/>
                <a:gd name="connsiteY2" fmla="*/ 165397 h 835791"/>
                <a:gd name="connsiteX3" fmla="*/ 83821 w 167641"/>
                <a:gd name="connsiteY3" fmla="*/ 0 h 835791"/>
                <a:gd name="connsiteX4" fmla="*/ 0 w 167641"/>
                <a:gd name="connsiteY4" fmla="*/ 165397 h 835791"/>
                <a:gd name="connsiteX5" fmla="*/ 1 w 167641"/>
                <a:gd name="connsiteY5" fmla="*/ 165397 h 83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641" h="835791">
                  <a:moveTo>
                    <a:pt x="1" y="835791"/>
                  </a:moveTo>
                  <a:lnTo>
                    <a:pt x="167641" y="835791"/>
                  </a:lnTo>
                  <a:lnTo>
                    <a:pt x="167641" y="165397"/>
                  </a:lnTo>
                  <a:lnTo>
                    <a:pt x="83821" y="0"/>
                  </a:lnTo>
                  <a:lnTo>
                    <a:pt x="0" y="165397"/>
                  </a:lnTo>
                  <a:lnTo>
                    <a:pt x="1" y="165397"/>
                  </a:lnTo>
                  <a:close/>
                </a:path>
              </a:pathLst>
            </a:custGeom>
            <a:gradFill flip="none" rotWithShape="1">
              <a:gsLst>
                <a:gs pos="40000">
                  <a:srgbClr val="D6B700"/>
                </a:gs>
                <a:gs pos="0">
                  <a:srgbClr val="FFFF00"/>
                </a:gs>
                <a:gs pos="100000">
                  <a:schemeClr val="accent4">
                    <a:lumMod val="75000"/>
                  </a:schemeClr>
                </a:gs>
              </a:gsLst>
              <a:lin ang="10800000" scaled="1"/>
              <a:tileRect/>
            </a:gradFill>
            <a:ln>
              <a:noFill/>
            </a:ln>
            <a:scene3d>
              <a:camera prst="orthographicFront"/>
              <a:lightRig rig="threePt" dir="t"/>
            </a:scene3d>
            <a:sp3d>
              <a:bevelT w="139700" prst="cross"/>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Oval 57">
              <a:extLst>
                <a:ext uri="{FF2B5EF4-FFF2-40B4-BE49-F238E27FC236}">
                  <a16:creationId xmlns:a16="http://schemas.microsoft.com/office/drawing/2014/main" id="{3F04EA17-A3B7-4FF8-9E9F-7564078AB629}"/>
                </a:ext>
              </a:extLst>
            </p:cNvPr>
            <p:cNvSpPr/>
            <p:nvPr/>
          </p:nvSpPr>
          <p:spPr>
            <a:xfrm>
              <a:off x="6020022" y="5446675"/>
              <a:ext cx="167643" cy="167643"/>
            </a:xfrm>
            <a:prstGeom prst="ellipse">
              <a:avLst/>
            </a:prstGeom>
            <a:solidFill>
              <a:schemeClr val="tx1">
                <a:lumMod val="75000"/>
                <a:lumOff val="25000"/>
              </a:schemeClr>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3" name="TextBox 22">
            <a:hlinkClick r:id="rId24" action="ppaction://hlinksldjump"/>
            <a:extLst>
              <a:ext uri="{FF2B5EF4-FFF2-40B4-BE49-F238E27FC236}">
                <a16:creationId xmlns:a16="http://schemas.microsoft.com/office/drawing/2014/main" id="{0437E7B0-279F-A1D0-1128-EAFA1C8F0FB6}"/>
              </a:ext>
            </a:extLst>
          </p:cNvPr>
          <p:cNvSpPr txBox="1"/>
          <p:nvPr/>
        </p:nvSpPr>
        <p:spPr>
          <a:xfrm>
            <a:off x="9045133" y="6070809"/>
            <a:ext cx="3076136" cy="738664"/>
          </a:xfrm>
          <a:prstGeom prst="rect">
            <a:avLst/>
          </a:prstGeom>
          <a:solidFill>
            <a:schemeClr val="bg1"/>
          </a:solidFill>
          <a:ln>
            <a:solidFill>
              <a:srgbClr val="00A23A"/>
            </a:solidFill>
          </a:ln>
        </p:spPr>
        <p:txBody>
          <a:bodyPr wrap="square">
            <a:spAutoFit/>
          </a:bodyPr>
          <a:lstStyle/>
          <a:p>
            <a:pPr algn="just"/>
            <a:r>
              <a:rPr lang="en-US" sz="1400" dirty="0">
                <a:solidFill>
                  <a:srgbClr val="FF0000"/>
                </a:solidFill>
                <a:latin typeface="Arial" panose="020B0604020202020204" pitchFamily="34" charset="0"/>
                <a:cs typeface="Arial" panose="020B0604020202020204" pitchFamily="34" charset="0"/>
              </a:rPr>
              <a:t>Click </a:t>
            </a:r>
            <a:r>
              <a:rPr lang="en-US" sz="1400" dirty="0" err="1">
                <a:solidFill>
                  <a:srgbClr val="FF0000"/>
                </a:solidFill>
                <a:latin typeface="Arial" panose="020B0604020202020204" pitchFamily="34" charset="0"/>
                <a:cs typeface="Arial" panose="020B0604020202020204" pitchFamily="34" charset="0"/>
              </a:rPr>
              <a:t>vào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đây</a:t>
            </a:r>
            <a:r>
              <a:rPr lang="vi-VN" sz="1400" dirty="0">
                <a:solidFill>
                  <a:srgbClr val="FF0000"/>
                </a:solidFill>
                <a:latin typeface="Arial" panose="020B0604020202020204" pitchFamily="34" charset="0"/>
                <a:cs typeface="Arial" panose="020B0604020202020204" pitchFamily="34" charset="0"/>
              </a:rPr>
              <a:t>       </a:t>
            </a:r>
            <a:r>
              <a:rPr lang="en-US" sz="1400" dirty="0">
                <a:solidFill>
                  <a:srgbClr val="FF0000"/>
                </a:solidFill>
                <a:latin typeface="Arial" panose="020B0604020202020204" pitchFamily="34" charset="0"/>
                <a:cs typeface="Arial" panose="020B0604020202020204" pitchFamily="34" charset="0"/>
              </a:rPr>
              <a:t> </a:t>
            </a:r>
            <a:r>
              <a:rPr lang="vi-VN" sz="1400" dirty="0">
                <a:solidFill>
                  <a:srgbClr val="FF0000"/>
                </a:solidFill>
                <a:latin typeface="Arial" panose="020B0604020202020204" pitchFamily="34" charset="0"/>
                <a:cs typeface="Arial" panose="020B0604020202020204" pitchFamily="34" charset="0"/>
              </a:rPr>
              <a:t>(</a:t>
            </a:r>
            <a:r>
              <a:rPr lang="en-US" sz="1400" dirty="0" err="1">
                <a:solidFill>
                  <a:srgbClr val="FF0000"/>
                </a:solidFill>
                <a:latin typeface="Arial" panose="020B0604020202020204" pitchFamily="34" charset="0"/>
                <a:cs typeface="Arial" panose="020B0604020202020204" pitchFamily="34" charset="0"/>
              </a:rPr>
              <a:t>khi</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thư</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kí</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thông</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báo</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đã</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tìm</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đủ</a:t>
            </a:r>
            <a:r>
              <a:rPr lang="en-US" sz="1400" dirty="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đáp</a:t>
            </a:r>
            <a:r>
              <a:rPr lang="en-US" sz="1400" dirty="0">
                <a:solidFill>
                  <a:srgbClr val="FF0000"/>
                </a:solidFill>
                <a:latin typeface="Arial" panose="020B0604020202020204" pitchFamily="34" charset="0"/>
                <a:cs typeface="Arial" panose="020B0604020202020204" pitchFamily="34" charset="0"/>
              </a:rPr>
              <a:t> </a:t>
            </a:r>
            <a:r>
              <a:rPr lang="vi-VN" sz="1400">
                <a:solidFill>
                  <a:srgbClr val="FF0000"/>
                </a:solidFill>
                <a:latin typeface="Arial" panose="020B0604020202020204" pitchFamily="34" charset="0"/>
                <a:cs typeface="Arial" panose="020B0604020202020204" pitchFamily="34" charset="0"/>
              </a:rPr>
              <a:t>án </a:t>
            </a:r>
            <a:r>
              <a:rPr lang="en-US" sz="1400">
                <a:solidFill>
                  <a:srgbClr val="FF0000"/>
                </a:solidFill>
                <a:latin typeface="Arial" panose="020B0604020202020204" pitchFamily="34" charset="0"/>
                <a:cs typeface="Arial" panose="020B0604020202020204" pitchFamily="34" charset="0"/>
              </a:rPr>
              <a:t>1</a:t>
            </a:r>
            <a:r>
              <a:rPr lang="en-GB" sz="1400" dirty="0">
                <a:solidFill>
                  <a:srgbClr val="FF0000"/>
                </a:solidFill>
                <a:latin typeface="Arial" panose="020B0604020202020204" pitchFamily="34" charset="0"/>
                <a:cs typeface="Arial" panose="020B0604020202020204" pitchFamily="34" charset="0"/>
              </a:rPr>
              <a:t>5</a:t>
            </a:r>
            <a:r>
              <a:rPr lang="en-US" sz="1400">
                <a:solidFill>
                  <a:srgbClr val="FF0000"/>
                </a:solidFill>
                <a:latin typeface="Arial" panose="020B0604020202020204" pitchFamily="34" charset="0"/>
                <a:cs typeface="Arial" panose="020B0604020202020204" pitchFamily="34" charset="0"/>
              </a:rPr>
              <a:t> </a:t>
            </a:r>
            <a:r>
              <a:rPr lang="en-US" sz="1400" dirty="0" err="1">
                <a:solidFill>
                  <a:srgbClr val="FF0000"/>
                </a:solidFill>
                <a:latin typeface="Arial" panose="020B0604020202020204" pitchFamily="34" charset="0"/>
                <a:cs typeface="Arial" panose="020B0604020202020204" pitchFamily="34" charset="0"/>
              </a:rPr>
              <a:t>câu</a:t>
            </a:r>
            <a:r>
              <a:rPr lang="vi-VN" sz="1400" dirty="0">
                <a:solidFill>
                  <a:srgbClr val="FF0000"/>
                </a:solidFill>
                <a:latin typeface="Arial" panose="020B0604020202020204" pitchFamily="34" charset="0"/>
                <a:cs typeface="Arial" panose="020B0604020202020204" pitchFamily="34" charset="0"/>
              </a:rPr>
              <a:t>) để về slide nêu thông điệp của từ khoá </a:t>
            </a:r>
            <a:endParaRPr lang="en-US" sz="1400" dirty="0">
              <a:solidFill>
                <a:srgbClr val="FF0000"/>
              </a:solidFill>
              <a:latin typeface="Arial" panose="020B0604020202020204" pitchFamily="34" charset="0"/>
              <a:cs typeface="Arial" panose="020B0604020202020204" pitchFamily="34" charset="0"/>
            </a:endParaRPr>
          </a:p>
        </p:txBody>
      </p:sp>
      <p:pic>
        <p:nvPicPr>
          <p:cNvPr id="40" name="Graphic 39" descr="Right pointing backhand index">
            <a:hlinkClick r:id="rId25" action="ppaction://hlinksldjump"/>
            <a:extLst>
              <a:ext uri="{FF2B5EF4-FFF2-40B4-BE49-F238E27FC236}">
                <a16:creationId xmlns:a16="http://schemas.microsoft.com/office/drawing/2014/main" id="{D99723B8-A054-39A6-9F99-03E81660F490}"/>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10344734" y="6101248"/>
            <a:ext cx="264869" cy="264869"/>
          </a:xfrm>
          <a:prstGeom prst="rect">
            <a:avLst/>
          </a:prstGeom>
        </p:spPr>
      </p:pic>
    </p:spTree>
    <p:extLst>
      <p:ext uri="{BB962C8B-B14F-4D97-AF65-F5344CB8AC3E}">
        <p14:creationId xmlns:p14="http://schemas.microsoft.com/office/powerpoint/2010/main" val="667518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repeatCount="indefinite" fill="hold" grpId="0" nodeType="withEffect">
                                  <p:stCondLst>
                                    <p:cond delay="0"/>
                                  </p:stCondLst>
                                  <p:childTnLst>
                                    <p:anim calcmode="discrete" valueType="str">
                                      <p:cBhvr>
                                        <p:cTn id="6" dur="750" fill="hold"/>
                                        <p:tgtEl>
                                          <p:spTgt spid="52"/>
                                        </p:tgtEl>
                                        <p:attrNameLst>
                                          <p:attrName>style.visibility</p:attrName>
                                        </p:attrNameLst>
                                      </p:cBhvr>
                                      <p:tavLst>
                                        <p:tav tm="0">
                                          <p:val>
                                            <p:strVal val="hidden"/>
                                          </p:val>
                                        </p:tav>
                                        <p:tav tm="50000">
                                          <p:val>
                                            <p:strVal val="visible"/>
                                          </p:val>
                                        </p:tav>
                                      </p:tavLst>
                                    </p:anim>
                                  </p:childTnLst>
                                </p:cTn>
                              </p:par>
                              <p:par>
                                <p:cTn id="7" presetID="35" presetClass="emph" presetSubtype="0" repeatCount="indefinite" fill="hold" grpId="0" nodeType="withEffect">
                                  <p:stCondLst>
                                    <p:cond delay="0"/>
                                  </p:stCondLst>
                                  <p:childTnLst>
                                    <p:anim calcmode="discrete" valueType="str">
                                      <p:cBhvr>
                                        <p:cTn id="8" dur="750" fill="hold"/>
                                        <p:tgtEl>
                                          <p:spTgt spid="53"/>
                                        </p:tgtEl>
                                        <p:attrNameLst>
                                          <p:attrName>style.visibility</p:attrName>
                                        </p:attrNameLst>
                                      </p:cBhvr>
                                      <p:tavLst>
                                        <p:tav tm="0">
                                          <p:val>
                                            <p:strVal val="hidden"/>
                                          </p:val>
                                        </p:tav>
                                        <p:tav tm="50000">
                                          <p:val>
                                            <p:strVal val="visible"/>
                                          </p:val>
                                        </p:tav>
                                      </p:tavLst>
                                    </p:anim>
                                  </p:childTnLst>
                                </p:cTn>
                              </p:par>
                              <p:par>
                                <p:cTn id="9" presetID="35" presetClass="emph" presetSubtype="0" repeatCount="indefinite" fill="hold" grpId="0" nodeType="withEffect">
                                  <p:stCondLst>
                                    <p:cond delay="0"/>
                                  </p:stCondLst>
                                  <p:childTnLst>
                                    <p:anim calcmode="discrete" valueType="str">
                                      <p:cBhvr>
                                        <p:cTn id="10" dur="750" fill="hold"/>
                                        <p:tgtEl>
                                          <p:spTgt spid="54"/>
                                        </p:tgtEl>
                                        <p:attrNameLst>
                                          <p:attrName>style.visibility</p:attrName>
                                        </p:attrNameLst>
                                      </p:cBhvr>
                                      <p:tavLst>
                                        <p:tav tm="0">
                                          <p:val>
                                            <p:strVal val="hidden"/>
                                          </p:val>
                                        </p:tav>
                                        <p:tav tm="50000">
                                          <p:val>
                                            <p:strVal val="visible"/>
                                          </p:val>
                                        </p:tav>
                                      </p:tavLst>
                                    </p:anim>
                                  </p:childTnLst>
                                </p:cTn>
                              </p:par>
                              <p:par>
                                <p:cTn id="11" presetID="35" presetClass="emph" presetSubtype="0" repeatCount="indefinite" fill="hold" grpId="0" nodeType="withEffect">
                                  <p:stCondLst>
                                    <p:cond delay="0"/>
                                  </p:stCondLst>
                                  <p:childTnLst>
                                    <p:anim calcmode="discrete" valueType="str">
                                      <p:cBhvr>
                                        <p:cTn id="12" dur="750" fill="hold"/>
                                        <p:tgtEl>
                                          <p:spTgt spid="43"/>
                                        </p:tgtEl>
                                        <p:attrNameLst>
                                          <p:attrName>style.visibility</p:attrName>
                                        </p:attrNameLst>
                                      </p:cBhvr>
                                      <p:tavLst>
                                        <p:tav tm="0">
                                          <p:val>
                                            <p:strVal val="hidden"/>
                                          </p:val>
                                        </p:tav>
                                        <p:tav tm="50000">
                                          <p:val>
                                            <p:strVal val="visible"/>
                                          </p:val>
                                        </p:tav>
                                      </p:tavLst>
                                    </p:anim>
                                  </p:childTnLst>
                                </p:cTn>
                              </p:par>
                              <p:par>
                                <p:cTn id="13" presetID="35" presetClass="emph" presetSubtype="0" repeatCount="indefinite" fill="hold" grpId="0" nodeType="withEffect">
                                  <p:stCondLst>
                                    <p:cond delay="0"/>
                                  </p:stCondLst>
                                  <p:childTnLst>
                                    <p:anim calcmode="discrete" valueType="str">
                                      <p:cBhvr>
                                        <p:cTn id="14" dur="750" fill="hold"/>
                                        <p:tgtEl>
                                          <p:spTgt spid="44"/>
                                        </p:tgtEl>
                                        <p:attrNameLst>
                                          <p:attrName>style.visibility</p:attrName>
                                        </p:attrNameLst>
                                      </p:cBhvr>
                                      <p:tavLst>
                                        <p:tav tm="0">
                                          <p:val>
                                            <p:strVal val="hidden"/>
                                          </p:val>
                                        </p:tav>
                                        <p:tav tm="50000">
                                          <p:val>
                                            <p:strVal val="visible"/>
                                          </p:val>
                                        </p:tav>
                                      </p:tavLst>
                                    </p:anim>
                                  </p:childTnLst>
                                </p:cTn>
                              </p:par>
                              <p:par>
                                <p:cTn id="15" presetID="35" presetClass="emph" presetSubtype="0" repeatCount="indefinite" fill="hold" grpId="0" nodeType="withEffect">
                                  <p:stCondLst>
                                    <p:cond delay="0"/>
                                  </p:stCondLst>
                                  <p:childTnLst>
                                    <p:anim calcmode="discrete" valueType="str">
                                      <p:cBhvr>
                                        <p:cTn id="16" dur="750" fill="hold"/>
                                        <p:tgtEl>
                                          <p:spTgt spid="45"/>
                                        </p:tgtEl>
                                        <p:attrNameLst>
                                          <p:attrName>style.visibility</p:attrName>
                                        </p:attrNameLst>
                                      </p:cBhvr>
                                      <p:tavLst>
                                        <p:tav tm="0">
                                          <p:val>
                                            <p:strVal val="hidden"/>
                                          </p:val>
                                        </p:tav>
                                        <p:tav tm="50000">
                                          <p:val>
                                            <p:strVal val="visible"/>
                                          </p:val>
                                        </p:tav>
                                      </p:tavLst>
                                    </p:anim>
                                  </p:childTnLst>
                                </p:cTn>
                              </p:par>
                              <p:par>
                                <p:cTn id="17" presetID="35" presetClass="emph" presetSubtype="0" repeatCount="indefinite" fill="hold" grpId="0" nodeType="withEffect">
                                  <p:stCondLst>
                                    <p:cond delay="0"/>
                                  </p:stCondLst>
                                  <p:childTnLst>
                                    <p:anim calcmode="discrete" valueType="str">
                                      <p:cBhvr>
                                        <p:cTn id="18" dur="750" fill="hold"/>
                                        <p:tgtEl>
                                          <p:spTgt spid="46"/>
                                        </p:tgtEl>
                                        <p:attrNameLst>
                                          <p:attrName>style.visibility</p:attrName>
                                        </p:attrNameLst>
                                      </p:cBhvr>
                                      <p:tavLst>
                                        <p:tav tm="0">
                                          <p:val>
                                            <p:strVal val="hidden"/>
                                          </p:val>
                                        </p:tav>
                                        <p:tav tm="50000">
                                          <p:val>
                                            <p:strVal val="visible"/>
                                          </p:val>
                                        </p:tav>
                                      </p:tavLst>
                                    </p:anim>
                                  </p:childTnLst>
                                </p:cTn>
                              </p:par>
                              <p:par>
                                <p:cTn id="19" presetID="35" presetClass="emph" presetSubtype="0" repeatCount="indefinite" fill="hold" grpId="0" nodeType="withEffect">
                                  <p:stCondLst>
                                    <p:cond delay="0"/>
                                  </p:stCondLst>
                                  <p:childTnLst>
                                    <p:anim calcmode="discrete" valueType="str">
                                      <p:cBhvr>
                                        <p:cTn id="20" dur="750" fill="hold"/>
                                        <p:tgtEl>
                                          <p:spTgt spid="47"/>
                                        </p:tgtEl>
                                        <p:attrNameLst>
                                          <p:attrName>style.visibility</p:attrName>
                                        </p:attrNameLst>
                                      </p:cBhvr>
                                      <p:tavLst>
                                        <p:tav tm="0">
                                          <p:val>
                                            <p:strVal val="hidden"/>
                                          </p:val>
                                        </p:tav>
                                        <p:tav tm="50000">
                                          <p:val>
                                            <p:strVal val="visible"/>
                                          </p:val>
                                        </p:tav>
                                      </p:tavLst>
                                    </p:anim>
                                  </p:childTnLst>
                                </p:cTn>
                              </p:par>
                              <p:par>
                                <p:cTn id="21" presetID="35" presetClass="emph" presetSubtype="0" repeatCount="indefinite" fill="hold" grpId="0" nodeType="withEffect">
                                  <p:stCondLst>
                                    <p:cond delay="0"/>
                                  </p:stCondLst>
                                  <p:childTnLst>
                                    <p:anim calcmode="discrete" valueType="str">
                                      <p:cBhvr>
                                        <p:cTn id="22" dur="750" fill="hold"/>
                                        <p:tgtEl>
                                          <p:spTgt spid="48"/>
                                        </p:tgtEl>
                                        <p:attrNameLst>
                                          <p:attrName>style.visibility</p:attrName>
                                        </p:attrNameLst>
                                      </p:cBhvr>
                                      <p:tavLst>
                                        <p:tav tm="0">
                                          <p:val>
                                            <p:strVal val="hidden"/>
                                          </p:val>
                                        </p:tav>
                                        <p:tav tm="50000">
                                          <p:val>
                                            <p:strVal val="visible"/>
                                          </p:val>
                                        </p:tav>
                                      </p:tavLst>
                                    </p:anim>
                                  </p:childTnLst>
                                </p:cTn>
                              </p:par>
                              <p:par>
                                <p:cTn id="23" presetID="35" presetClass="emph" presetSubtype="0" repeatCount="indefinite" fill="hold" grpId="0" nodeType="withEffect">
                                  <p:stCondLst>
                                    <p:cond delay="0"/>
                                  </p:stCondLst>
                                  <p:childTnLst>
                                    <p:anim calcmode="discrete" valueType="str">
                                      <p:cBhvr>
                                        <p:cTn id="24" dur="750" fill="hold"/>
                                        <p:tgtEl>
                                          <p:spTgt spid="49"/>
                                        </p:tgtEl>
                                        <p:attrNameLst>
                                          <p:attrName>style.visibility</p:attrName>
                                        </p:attrNameLst>
                                      </p:cBhvr>
                                      <p:tavLst>
                                        <p:tav tm="0">
                                          <p:val>
                                            <p:strVal val="hidden"/>
                                          </p:val>
                                        </p:tav>
                                        <p:tav tm="50000">
                                          <p:val>
                                            <p:strVal val="visible"/>
                                          </p:val>
                                        </p:tav>
                                      </p:tavLst>
                                    </p:anim>
                                  </p:childTnLst>
                                </p:cTn>
                              </p:par>
                              <p:par>
                                <p:cTn id="25" presetID="35" presetClass="emph" presetSubtype="0" repeatCount="indefinite" fill="hold" grpId="0" nodeType="withEffect">
                                  <p:stCondLst>
                                    <p:cond delay="0"/>
                                  </p:stCondLst>
                                  <p:childTnLst>
                                    <p:anim calcmode="discrete" valueType="str">
                                      <p:cBhvr>
                                        <p:cTn id="26" dur="750" fill="hold"/>
                                        <p:tgtEl>
                                          <p:spTgt spid="50"/>
                                        </p:tgtEl>
                                        <p:attrNameLst>
                                          <p:attrName>style.visibility</p:attrName>
                                        </p:attrNameLst>
                                      </p:cBhvr>
                                      <p:tavLst>
                                        <p:tav tm="0">
                                          <p:val>
                                            <p:strVal val="hidden"/>
                                          </p:val>
                                        </p:tav>
                                        <p:tav tm="50000">
                                          <p:val>
                                            <p:strVal val="visible"/>
                                          </p:val>
                                        </p:tav>
                                      </p:tavLst>
                                    </p:anim>
                                  </p:childTnLst>
                                </p:cTn>
                              </p:par>
                              <p:par>
                                <p:cTn id="27" presetID="35" presetClass="emph" presetSubtype="0" repeatCount="indefinite" fill="hold" grpId="0" nodeType="withEffect">
                                  <p:stCondLst>
                                    <p:cond delay="0"/>
                                  </p:stCondLst>
                                  <p:childTnLst>
                                    <p:anim calcmode="discrete" valueType="str">
                                      <p:cBhvr>
                                        <p:cTn id="28" dur="750" fill="hold"/>
                                        <p:tgtEl>
                                          <p:spTgt spid="5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4"/>
                    </p:tgtEl>
                  </p:cond>
                </p:stCondLst>
                <p:endSync evt="end" delay="0">
                  <p:rtn val="all"/>
                </p:endSync>
                <p:childTnLst>
                  <p:par>
                    <p:cTn id="30" fill="hold">
                      <p:stCondLst>
                        <p:cond delay="0"/>
                      </p:stCondLst>
                      <p:childTnLst>
                        <p:par>
                          <p:cTn id="31" fill="hold">
                            <p:stCondLst>
                              <p:cond delay="0"/>
                            </p:stCondLst>
                            <p:childTnLst>
                              <p:par>
                                <p:cTn id="32" presetID="8" presetClass="emph" presetSubtype="0" repeatCount="indefinite" fill="hold" grpId="0" nodeType="withEffect">
                                  <p:stCondLst>
                                    <p:cond delay="0"/>
                                  </p:stCondLst>
                                  <p:childTnLst>
                                    <p:animRot by="-21600000">
                                      <p:cBhvr>
                                        <p:cTn id="33" dur="500" fill="hold"/>
                                        <p:tgtEl>
                                          <p:spTgt spid="31"/>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500" fill="hold"/>
                                        <p:tgtEl>
                                          <p:spTgt spid="56"/>
                                        </p:tgtEl>
                                        <p:attrNameLst>
                                          <p:attrName>r</p:attrName>
                                        </p:attrNameLst>
                                      </p:cBhvr>
                                    </p:animRot>
                                  </p:childTnLst>
                                </p:cTn>
                              </p:par>
                              <p:par>
                                <p:cTn id="36" presetID="1" presetClass="mediacall" presetSubtype="0" fill="hold" nodeType="withEffect">
                                  <p:stCondLst>
                                    <p:cond delay="0"/>
                                  </p:stCondLst>
                                  <p:childTnLst>
                                    <p:cmd type="call" cmd="playFrom(0.0)">
                                      <p:cBhvr>
                                        <p:cTn id="37" dur="19199" fill="hold"/>
                                        <p:tgtEl>
                                          <p:spTgt spid="16"/>
                                        </p:tgtEl>
                                      </p:cBhvr>
                                    </p:cmd>
                                  </p:childTnLst>
                                </p:cTn>
                              </p:par>
                            </p:childTnLst>
                          </p:cTn>
                        </p:par>
                      </p:childTnLst>
                    </p:cTn>
                  </p:par>
                  <p:par>
                    <p:cTn id="38" fill="hold">
                      <p:stCondLst>
                        <p:cond delay="indefinite"/>
                      </p:stCondLst>
                      <p:childTnLst>
                        <p:par>
                          <p:cTn id="39" fill="hold">
                            <p:stCondLst>
                              <p:cond delay="0"/>
                            </p:stCondLst>
                            <p:childTnLst>
                              <p:par>
                                <p:cTn id="40" presetID="8" presetClass="emph" presetSubtype="0" decel="100000" fill="hold" grpId="1" nodeType="clickEffect">
                                  <p:stCondLst>
                                    <p:cond delay="1000"/>
                                  </p:stCondLst>
                                  <p:childTnLst>
                                    <p:animRot by="-21600000">
                                      <p:cBhvr>
                                        <p:cTn id="41" dur="1000" fill="hold"/>
                                        <p:tgtEl>
                                          <p:spTgt spid="31"/>
                                        </p:tgtEl>
                                        <p:attrNameLst>
                                          <p:attrName>r</p:attrName>
                                        </p:attrNameLst>
                                      </p:cBhvr>
                                    </p:animRot>
                                  </p:childTnLst>
                                </p:cTn>
                              </p:par>
                              <p:par>
                                <p:cTn id="42" presetID="8" presetClass="emph" presetSubtype="0" fill="hold" nodeType="withEffect">
                                  <p:stCondLst>
                                    <p:cond delay="1000"/>
                                  </p:stCondLst>
                                  <p:childTnLst>
                                    <p:animRot by="21600000">
                                      <p:cBhvr>
                                        <p:cTn id="43" dur="1000" fill="hold"/>
                                        <p:tgtEl>
                                          <p:spTgt spid="56"/>
                                        </p:tgtEl>
                                        <p:attrNameLst>
                                          <p:attrName>r</p:attrName>
                                        </p:attrNameLst>
                                      </p:cBhvr>
                                    </p:animRot>
                                  </p:childTnLst>
                                </p:cTn>
                              </p:par>
                            </p:childTnLst>
                          </p:cTn>
                        </p:par>
                      </p:childTnLst>
                    </p:cTn>
                  </p:par>
                </p:childTnLst>
              </p:cTn>
              <p:nextCondLst>
                <p:cond evt="onClick" delay="0">
                  <p:tgtEl>
                    <p:spTgt spid="4"/>
                  </p:tgtEl>
                </p:cond>
              </p:nextCondLst>
            </p:seq>
            <p:audio>
              <p:cMediaNode showWhenStopped="0">
                <p:cTn id="44" repeatCount="indefinite" fill="hold" display="0">
                  <p:stCondLst>
                    <p:cond delay="indefinite"/>
                  </p:stCondLst>
                  <p:endCondLst>
                    <p:cond evt="onStopAudio" delay="0">
                      <p:tgtEl>
                        <p:sldTgt/>
                      </p:tgtEl>
                    </p:cond>
                  </p:endCondLst>
                </p:cTn>
                <p:tgtEl>
                  <p:spTgt spid="16"/>
                </p:tgtEl>
              </p:cMediaNode>
            </p:audio>
          </p:childTnLst>
        </p:cTn>
      </p:par>
    </p:tnLst>
    <p:bldLst>
      <p:bldGraphic spid="31" grpId="0">
        <p:bldAsOne/>
      </p:bldGraphic>
      <p:bldGraphic spid="31" grpId="1">
        <p:bldAsOne/>
      </p:bldGraphic>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50382"/>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653259" y="221116"/>
            <a:ext cx="9005715"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Times New Roman" panose="02020603050405020304" pitchFamily="18" charset="0"/>
                <a:ea typeface="Calibri" panose="020F0502020204030204" pitchFamily="34" charset="0"/>
              </a:rPr>
              <a:t>V</a:t>
            </a:r>
            <a:r>
              <a:rPr lang="en-GB" sz="2400" b="1">
                <a:solidFill>
                  <a:schemeClr val="tx1"/>
                </a:solidFill>
                <a:effectLst/>
                <a:latin typeface="Times New Roman" panose="02020603050405020304" pitchFamily="18" charset="0"/>
                <a:ea typeface="Calibri" panose="020F0502020204030204" pitchFamily="34" charset="0"/>
              </a:rPr>
              <a:t>ùng biển có chiều rộng 12 hải lí tính từ đường cơ sở ra phía biển.</a:t>
            </a:r>
            <a:endParaRPr lang="vi-VN" sz="6000" b="1"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sp>
        <p:nvSpPr>
          <p:cNvPr id="15" name="Đáp án B">
            <a:extLst>
              <a:ext uri="{FF2B5EF4-FFF2-40B4-BE49-F238E27FC236}">
                <a16:creationId xmlns:a16="http://schemas.microsoft.com/office/drawing/2014/main" id="{B504175A-062C-3F1D-4DEA-BCD56D2C9EB0}"/>
              </a:ext>
            </a:extLst>
          </p:cNvPr>
          <p:cNvSpPr/>
          <p:nvPr/>
        </p:nvSpPr>
        <p:spPr>
          <a:xfrm>
            <a:off x="4583767" y="1801132"/>
            <a:ext cx="514469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600" b="1">
                <a:solidFill>
                  <a:srgbClr val="FF0000"/>
                </a:solidFill>
                <a:latin typeface="Times New Roman" panose="02020603050405020304" pitchFamily="18" charset="0"/>
                <a:cs typeface="Times New Roman" panose="02020603050405020304" pitchFamily="18" charset="0"/>
              </a:rPr>
              <a:t>L</a:t>
            </a:r>
            <a:r>
              <a:rPr lang="en-GB" sz="3600" b="1">
                <a:solidFill>
                  <a:schemeClr val="tx1"/>
                </a:solidFill>
                <a:latin typeface="Times New Roman" panose="02020603050405020304" pitchFamily="18" charset="0"/>
                <a:cs typeface="Times New Roman" panose="02020603050405020304" pitchFamily="18" charset="0"/>
              </a:rPr>
              <a:t>ÃNH HẢI</a:t>
            </a:r>
            <a:endParaRPr lang="en-US" sz="54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802257" y="5927228"/>
            <a:ext cx="609600" cy="609600"/>
          </a:xfrm>
          <a:prstGeom prst="rect">
            <a:avLst/>
          </a:prstGeom>
        </p:spPr>
      </p:pic>
      <p:sp>
        <p:nvSpPr>
          <p:cNvPr id="1034" name="Arrow: Left 1033">
            <a:hlinkClick r:id="rId8" action="ppaction://hlinksldjump"/>
            <a:extLst>
              <a:ext uri="{FF2B5EF4-FFF2-40B4-BE49-F238E27FC236}">
                <a16:creationId xmlns:a16="http://schemas.microsoft.com/office/drawing/2014/main" id="{F3098572-B3D3-3843-A466-C4655CA7C2E7}"/>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8" name="Picture 7" descr="A blue and white alarm clock with bells&#10;&#10;Description automatically generated">
            <a:extLst>
              <a:ext uri="{FF2B5EF4-FFF2-40B4-BE49-F238E27FC236}">
                <a16:creationId xmlns:a16="http://schemas.microsoft.com/office/drawing/2014/main" id="{3F761FAE-E502-F64E-241B-A36AFE5EECE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5" name="Oval 1034">
            <a:extLst>
              <a:ext uri="{FF2B5EF4-FFF2-40B4-BE49-F238E27FC236}">
                <a16:creationId xmlns:a16="http://schemas.microsoft.com/office/drawing/2014/main" id="{959C4B4D-266E-9431-1DCC-4E29E452433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6" name="Oval 1035">
            <a:extLst>
              <a:ext uri="{FF2B5EF4-FFF2-40B4-BE49-F238E27FC236}">
                <a16:creationId xmlns:a16="http://schemas.microsoft.com/office/drawing/2014/main" id="{7B7545BD-F7D3-2123-16E4-D8625731FB9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7" name="Oval 1036">
            <a:extLst>
              <a:ext uri="{FF2B5EF4-FFF2-40B4-BE49-F238E27FC236}">
                <a16:creationId xmlns:a16="http://schemas.microsoft.com/office/drawing/2014/main" id="{76A52C1A-1639-65A2-30BB-2873D493B7F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8" name="Oval 1037">
            <a:extLst>
              <a:ext uri="{FF2B5EF4-FFF2-40B4-BE49-F238E27FC236}">
                <a16:creationId xmlns:a16="http://schemas.microsoft.com/office/drawing/2014/main" id="{8A94BBC0-7705-94FB-DAD7-BCC96D2AF07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39" name="Oval 1038">
            <a:extLst>
              <a:ext uri="{FF2B5EF4-FFF2-40B4-BE49-F238E27FC236}">
                <a16:creationId xmlns:a16="http://schemas.microsoft.com/office/drawing/2014/main" id="{4ED51B68-CE55-E5D1-120E-0EA0E87705C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0" name="Oval 1039">
            <a:extLst>
              <a:ext uri="{FF2B5EF4-FFF2-40B4-BE49-F238E27FC236}">
                <a16:creationId xmlns:a16="http://schemas.microsoft.com/office/drawing/2014/main" id="{35B3AB3D-8A4F-173D-A0C8-94132C9C2E3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1" name="Oval 1040">
            <a:extLst>
              <a:ext uri="{FF2B5EF4-FFF2-40B4-BE49-F238E27FC236}">
                <a16:creationId xmlns:a16="http://schemas.microsoft.com/office/drawing/2014/main" id="{711FD2BE-E02B-940B-850D-06A9F6F793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2" name="Oval 1041">
            <a:extLst>
              <a:ext uri="{FF2B5EF4-FFF2-40B4-BE49-F238E27FC236}">
                <a16:creationId xmlns:a16="http://schemas.microsoft.com/office/drawing/2014/main" id="{0FD69338-11C9-6376-4012-78FD13E7166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3" name="Oval 1042">
            <a:extLst>
              <a:ext uri="{FF2B5EF4-FFF2-40B4-BE49-F238E27FC236}">
                <a16:creationId xmlns:a16="http://schemas.microsoft.com/office/drawing/2014/main" id="{7463B15A-A3CE-BBB8-55B6-E5F68C3768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4" name="Oval 1043">
            <a:extLst>
              <a:ext uri="{FF2B5EF4-FFF2-40B4-BE49-F238E27FC236}">
                <a16:creationId xmlns:a16="http://schemas.microsoft.com/office/drawing/2014/main" id="{82B6E217-B11E-30FC-6E85-838DBFAEA4F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5" name="Oval 1044">
            <a:extLst>
              <a:ext uri="{FF2B5EF4-FFF2-40B4-BE49-F238E27FC236}">
                <a16:creationId xmlns:a16="http://schemas.microsoft.com/office/drawing/2014/main" id="{CB8C857B-4415-E5C3-7E90-55032424066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6" name="Oval 1045">
            <a:extLst>
              <a:ext uri="{FF2B5EF4-FFF2-40B4-BE49-F238E27FC236}">
                <a16:creationId xmlns:a16="http://schemas.microsoft.com/office/drawing/2014/main" id="{A6BCC84C-3BA4-D38A-A3A1-BFC8E325305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7" name="Oval 1046">
            <a:extLst>
              <a:ext uri="{FF2B5EF4-FFF2-40B4-BE49-F238E27FC236}">
                <a16:creationId xmlns:a16="http://schemas.microsoft.com/office/drawing/2014/main" id="{23FA1DCD-955D-EF6B-E8BD-768FD3A2EF2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8" name="Oval 1047">
            <a:extLst>
              <a:ext uri="{FF2B5EF4-FFF2-40B4-BE49-F238E27FC236}">
                <a16:creationId xmlns:a16="http://schemas.microsoft.com/office/drawing/2014/main" id="{A1BC2D1E-C343-9494-F368-60C530381DA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49" name="Oval 1048">
            <a:extLst>
              <a:ext uri="{FF2B5EF4-FFF2-40B4-BE49-F238E27FC236}">
                <a16:creationId xmlns:a16="http://schemas.microsoft.com/office/drawing/2014/main" id="{FECEF776-A6C8-1915-2E13-406AAD5CAC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0" name="Oval 1049">
            <a:extLst>
              <a:ext uri="{FF2B5EF4-FFF2-40B4-BE49-F238E27FC236}">
                <a16:creationId xmlns:a16="http://schemas.microsoft.com/office/drawing/2014/main" id="{3AD8A08C-8FAB-5DF8-85FD-614206E69AA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4" name="TextBox 3">
            <a:extLst>
              <a:ext uri="{FF2B5EF4-FFF2-40B4-BE49-F238E27FC236}">
                <a16:creationId xmlns:a16="http://schemas.microsoft.com/office/drawing/2014/main" id="{E7C90A49-55AA-BB77-E800-36171026EFA9}"/>
              </a:ext>
            </a:extLst>
          </p:cNvPr>
          <p:cNvSpPr txBox="1"/>
          <p:nvPr/>
        </p:nvSpPr>
        <p:spPr>
          <a:xfrm>
            <a:off x="1011915" y="3700599"/>
            <a:ext cx="10162890" cy="1200329"/>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Vùng tiếp giáp </a:t>
            </a:r>
            <a:r>
              <a:rPr lang="en-GB" sz="2400">
                <a:solidFill>
                  <a:srgbClr val="FF0000"/>
                </a:solidFill>
                <a:latin typeface="Arial" panose="020B0604020202020204" pitchFamily="34" charset="0"/>
                <a:cs typeface="Arial" panose="020B0604020202020204" pitchFamily="34" charset="0"/>
              </a:rPr>
              <a:t>lãnh hải </a:t>
            </a:r>
            <a:r>
              <a:rPr lang="en-GB" sz="2400">
                <a:latin typeface="Arial" panose="020B0604020202020204" pitchFamily="34" charset="0"/>
                <a:cs typeface="Arial" panose="020B0604020202020204" pitchFamily="34" charset="0"/>
              </a:rPr>
              <a:t>là vùng biển tiếp liền và nằm ngoài </a:t>
            </a:r>
            <a:r>
              <a:rPr lang="en-GB" sz="2400">
                <a:solidFill>
                  <a:srgbClr val="FF0000"/>
                </a:solidFill>
                <a:latin typeface="Arial" panose="020B0604020202020204" pitchFamily="34" charset="0"/>
                <a:cs typeface="Arial" panose="020B0604020202020204" pitchFamily="34" charset="0"/>
              </a:rPr>
              <a:t>lãnh hải </a:t>
            </a:r>
            <a:r>
              <a:rPr lang="en-GB" sz="2400">
                <a:latin typeface="Arial" panose="020B0604020202020204" pitchFamily="34" charset="0"/>
                <a:cs typeface="Arial" panose="020B0604020202020204" pitchFamily="34" charset="0"/>
              </a:rPr>
              <a:t>Việt Nam, có chiều rộng 12 hải lí tính từ ranh giới ngoài của </a:t>
            </a:r>
            <a:r>
              <a:rPr lang="en-GB" sz="2400">
                <a:solidFill>
                  <a:srgbClr val="FF0000"/>
                </a:solidFill>
                <a:latin typeface="Arial" panose="020B0604020202020204" pitchFamily="34" charset="0"/>
                <a:cs typeface="Arial" panose="020B0604020202020204" pitchFamily="34" charset="0"/>
              </a:rPr>
              <a:t>lãnh hải</a:t>
            </a:r>
            <a:r>
              <a:rPr lang="en-GB" sz="2400">
                <a:cs typeface="Arial" panose="020B0604020202020204" pitchFamily="34" charset="0"/>
              </a:rPr>
              <a:t>.</a:t>
            </a:r>
            <a:r>
              <a:rPr lang="vi-VN" sz="2400"/>
              <a:t>”</a:t>
            </a:r>
            <a:endParaRPr lang="en-US" sz="2400" dirty="0">
              <a:cs typeface="Arial" panose="020B0604020202020204" pitchFamily="34" charset="0"/>
            </a:endParaRPr>
          </a:p>
        </p:txBody>
      </p:sp>
      <p:pic>
        <p:nvPicPr>
          <p:cNvPr id="28" name="image4.png">
            <a:extLst>
              <a:ext uri="{FF2B5EF4-FFF2-40B4-BE49-F238E27FC236}">
                <a16:creationId xmlns:a16="http://schemas.microsoft.com/office/drawing/2014/main" id="{4F3F5C55-F168-420F-A195-03D1D313AF4B}"/>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29" name="Group 11">
            <a:extLst>
              <a:ext uri="{FF2B5EF4-FFF2-40B4-BE49-F238E27FC236}">
                <a16:creationId xmlns:a16="http://schemas.microsoft.com/office/drawing/2014/main" id="{AC90EAF1-B56D-4D62-BBD4-AA81107150F1}"/>
              </a:ext>
            </a:extLst>
          </p:cNvPr>
          <p:cNvGrpSpPr>
            <a:grpSpLocks/>
          </p:cNvGrpSpPr>
          <p:nvPr/>
        </p:nvGrpSpPr>
        <p:grpSpPr bwMode="auto">
          <a:xfrm>
            <a:off x="806095" y="167994"/>
            <a:ext cx="625171" cy="541918"/>
            <a:chOff x="0" y="0"/>
            <a:chExt cx="666" cy="559"/>
          </a:xfrm>
        </p:grpSpPr>
        <p:sp>
          <p:nvSpPr>
            <p:cNvPr id="30" name="Freeform 12">
              <a:extLst>
                <a:ext uri="{FF2B5EF4-FFF2-40B4-BE49-F238E27FC236}">
                  <a16:creationId xmlns:a16="http://schemas.microsoft.com/office/drawing/2014/main" id="{3FF7C01C-352A-41BA-BE22-87F8C6A51EB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45259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1035"/>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afterEffect">
                                  <p:stCondLst>
                                    <p:cond delay="0"/>
                                  </p:stCondLst>
                                  <p:childTnLst>
                                    <p:set>
                                      <p:cBhvr>
                                        <p:cTn id="18" dur="1" fill="hold">
                                          <p:stCondLst>
                                            <p:cond delay="999"/>
                                          </p:stCondLst>
                                        </p:cTn>
                                        <p:tgtEl>
                                          <p:spTgt spid="1036"/>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5"/>
                  </p:tgtEl>
                </p:cond>
              </p:nextCondLst>
            </p:seq>
          </p:childTnLst>
        </p:cTn>
      </p:par>
    </p:tnLst>
    <p:bldLst>
      <p:bldP spid="15" grpId="0" animBg="1"/>
      <p:bldP spid="1036"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236292"/>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653259" y="221116"/>
            <a:ext cx="9117336"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Q</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uyền làm chủ của một nước trong các vấn đề đối nội và đối ngoại.</a:t>
            </a:r>
            <a:endParaRPr lang="vi-VN" sz="72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39578" y="1887042"/>
            <a:ext cx="5144698"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CHỦ Q</a:t>
            </a:r>
            <a:r>
              <a:rPr lang="en-GB" sz="3200" b="1">
                <a:solidFill>
                  <a:srgbClr val="FF0000"/>
                </a:solidFill>
                <a:latin typeface="Times New Roman" panose="02020603050405020304" pitchFamily="18" charset="0"/>
                <a:cs typeface="Times New Roman" panose="02020603050405020304" pitchFamily="18" charset="0"/>
              </a:rPr>
              <a:t>U</a:t>
            </a:r>
            <a:r>
              <a:rPr lang="en-GB" sz="3200" b="1">
                <a:solidFill>
                  <a:schemeClr val="tx1"/>
                </a:solidFill>
                <a:latin typeface="Times New Roman" panose="02020603050405020304" pitchFamily="18" charset="0"/>
                <a:cs typeface="Times New Roman" panose="02020603050405020304" pitchFamily="18" charset="0"/>
              </a:rPr>
              <a:t>YỀN</a:t>
            </a:r>
            <a:endParaRPr lang="en-US" sz="32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sp>
        <p:nvSpPr>
          <p:cNvPr id="1034" name="Arrow: Left 1033">
            <a:hlinkClick r:id="rId7" action="ppaction://hlinksldjump"/>
            <a:extLst>
              <a:ext uri="{FF2B5EF4-FFF2-40B4-BE49-F238E27FC236}">
                <a16:creationId xmlns:a16="http://schemas.microsoft.com/office/drawing/2014/main" id="{CE1810BF-6DC9-7AAD-9532-50374F38163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52" name="Picture 1051" descr="A blue and white alarm clock with bells&#10;&#10;Description automatically generated">
            <a:extLst>
              <a:ext uri="{FF2B5EF4-FFF2-40B4-BE49-F238E27FC236}">
                <a16:creationId xmlns:a16="http://schemas.microsoft.com/office/drawing/2014/main" id="{5D7EA16E-E0AF-3BAE-4257-544D09D299F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53" name="Oval 1052">
            <a:extLst>
              <a:ext uri="{FF2B5EF4-FFF2-40B4-BE49-F238E27FC236}">
                <a16:creationId xmlns:a16="http://schemas.microsoft.com/office/drawing/2014/main" id="{935AF595-4A4A-BE7F-0A01-0B0D3802D91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54" name="Oval 1053">
            <a:extLst>
              <a:ext uri="{FF2B5EF4-FFF2-40B4-BE49-F238E27FC236}">
                <a16:creationId xmlns:a16="http://schemas.microsoft.com/office/drawing/2014/main" id="{17AFD0A7-1DF3-CE56-200E-4D4BD13B04C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55" name="Oval 1054">
            <a:extLst>
              <a:ext uri="{FF2B5EF4-FFF2-40B4-BE49-F238E27FC236}">
                <a16:creationId xmlns:a16="http://schemas.microsoft.com/office/drawing/2014/main" id="{6FC89191-BEFE-C68F-F578-7CC42CC0C1D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56" name="Oval 1055">
            <a:extLst>
              <a:ext uri="{FF2B5EF4-FFF2-40B4-BE49-F238E27FC236}">
                <a16:creationId xmlns:a16="http://schemas.microsoft.com/office/drawing/2014/main" id="{8B61D40E-5D3F-7021-8770-73554499972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57" name="Oval 1056">
            <a:extLst>
              <a:ext uri="{FF2B5EF4-FFF2-40B4-BE49-F238E27FC236}">
                <a16:creationId xmlns:a16="http://schemas.microsoft.com/office/drawing/2014/main" id="{FB847DCC-AF68-73DE-204D-0DC2D3DCDF4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58" name="Oval 1057">
            <a:extLst>
              <a:ext uri="{FF2B5EF4-FFF2-40B4-BE49-F238E27FC236}">
                <a16:creationId xmlns:a16="http://schemas.microsoft.com/office/drawing/2014/main" id="{5D31A40D-3439-FC13-85A6-E7F74F65A98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59" name="Oval 1058">
            <a:extLst>
              <a:ext uri="{FF2B5EF4-FFF2-40B4-BE49-F238E27FC236}">
                <a16:creationId xmlns:a16="http://schemas.microsoft.com/office/drawing/2014/main" id="{D42B4FE2-4CF1-C51D-488A-4FE0ADE04B7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60" name="Oval 1059">
            <a:extLst>
              <a:ext uri="{FF2B5EF4-FFF2-40B4-BE49-F238E27FC236}">
                <a16:creationId xmlns:a16="http://schemas.microsoft.com/office/drawing/2014/main" id="{E908C384-747A-BD37-CAE6-D7D2FE31074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61" name="Oval 1060">
            <a:extLst>
              <a:ext uri="{FF2B5EF4-FFF2-40B4-BE49-F238E27FC236}">
                <a16:creationId xmlns:a16="http://schemas.microsoft.com/office/drawing/2014/main" id="{8C4B77CC-F517-0CD7-8BD9-D6094195321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62" name="Oval 1061">
            <a:extLst>
              <a:ext uri="{FF2B5EF4-FFF2-40B4-BE49-F238E27FC236}">
                <a16:creationId xmlns:a16="http://schemas.microsoft.com/office/drawing/2014/main" id="{7064FD79-0C64-CCC0-4DAE-FC39D212666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63" name="Oval 1062">
            <a:extLst>
              <a:ext uri="{FF2B5EF4-FFF2-40B4-BE49-F238E27FC236}">
                <a16:creationId xmlns:a16="http://schemas.microsoft.com/office/drawing/2014/main" id="{5445645E-0330-ACB7-C20A-47778206BF2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64" name="Oval 1063">
            <a:extLst>
              <a:ext uri="{FF2B5EF4-FFF2-40B4-BE49-F238E27FC236}">
                <a16:creationId xmlns:a16="http://schemas.microsoft.com/office/drawing/2014/main" id="{11D78D04-9790-FDEF-F11E-26092FFAFB0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65" name="Oval 1064">
            <a:extLst>
              <a:ext uri="{FF2B5EF4-FFF2-40B4-BE49-F238E27FC236}">
                <a16:creationId xmlns:a16="http://schemas.microsoft.com/office/drawing/2014/main" id="{5B18630B-11C6-73E0-9F67-090A1F4C42E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66" name="Oval 1065">
            <a:extLst>
              <a:ext uri="{FF2B5EF4-FFF2-40B4-BE49-F238E27FC236}">
                <a16:creationId xmlns:a16="http://schemas.microsoft.com/office/drawing/2014/main" id="{157689D7-C45B-5AC9-5F01-F9A3BEC46FC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67" name="Oval 1066">
            <a:extLst>
              <a:ext uri="{FF2B5EF4-FFF2-40B4-BE49-F238E27FC236}">
                <a16:creationId xmlns:a16="http://schemas.microsoft.com/office/drawing/2014/main" id="{2B93ECB7-3292-DC48-9248-8C1741B6DA2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68" name="Oval 1067">
            <a:extLst>
              <a:ext uri="{FF2B5EF4-FFF2-40B4-BE49-F238E27FC236}">
                <a16:creationId xmlns:a16="http://schemas.microsoft.com/office/drawing/2014/main" id="{35DA3DA0-440D-1DC3-0BCD-FFD3CA75AEC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4" name="TextBox 3">
            <a:extLst>
              <a:ext uri="{FF2B5EF4-FFF2-40B4-BE49-F238E27FC236}">
                <a16:creationId xmlns:a16="http://schemas.microsoft.com/office/drawing/2014/main" id="{8E866B96-F38E-1D93-E144-4F1300C1657E}"/>
              </a:ext>
            </a:extLst>
          </p:cNvPr>
          <p:cNvSpPr txBox="1"/>
          <p:nvPr/>
        </p:nvSpPr>
        <p:spPr>
          <a:xfrm>
            <a:off x="1048645" y="4113673"/>
            <a:ext cx="10162890" cy="1200329"/>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Vùng biển Việt Nam bao gồm nội thuỷ, lãnh hải, vùng tiếp giáp lãnh hải, vùng đặc quyền kinh tế và thềm lục địa thuộc </a:t>
            </a:r>
            <a:r>
              <a:rPr lang="en-GB" sz="2400">
                <a:solidFill>
                  <a:srgbClr val="FF0000"/>
                </a:solidFill>
                <a:latin typeface="Arial" panose="020B0604020202020204" pitchFamily="34" charset="0"/>
                <a:cs typeface="Arial" panose="020B0604020202020204" pitchFamily="34" charset="0"/>
              </a:rPr>
              <a:t>chủ quyền</a:t>
            </a:r>
            <a:r>
              <a:rPr lang="en-GB" sz="2400">
                <a:latin typeface="Arial" panose="020B0604020202020204" pitchFamily="34" charset="0"/>
                <a:cs typeface="Arial" panose="020B0604020202020204" pitchFamily="34" charset="0"/>
              </a:rPr>
              <a:t>, quyền </a:t>
            </a:r>
            <a:r>
              <a:rPr lang="en-GB" sz="2400">
                <a:solidFill>
                  <a:srgbClr val="FF0000"/>
                </a:solidFill>
                <a:latin typeface="Arial" panose="020B0604020202020204" pitchFamily="34" charset="0"/>
                <a:cs typeface="Arial" panose="020B0604020202020204" pitchFamily="34" charset="0"/>
              </a:rPr>
              <a:t>chủ quyền </a:t>
            </a:r>
            <a:r>
              <a:rPr lang="en-GB" sz="2400">
                <a:latin typeface="Arial" panose="020B0604020202020204" pitchFamily="34" charset="0"/>
                <a:cs typeface="Arial" panose="020B0604020202020204" pitchFamily="34" charset="0"/>
              </a:rPr>
              <a:t>và quyền tài phán quốc gia của Việt Nam,</a:t>
            </a:r>
            <a:r>
              <a:rPr lang="vi-VN" sz="2400">
                <a:latin typeface="Arial" panose="020B0604020202020204" pitchFamily="34" charset="0"/>
                <a:cs typeface="Arial" panose="020B0604020202020204" pitchFamily="34" charset="0"/>
              </a:rPr>
              <a:t>...</a:t>
            </a:r>
            <a:r>
              <a:rPr lang="vi-VN" sz="2400"/>
              <a:t>”</a:t>
            </a:r>
            <a:endParaRPr lang="en-US" sz="2800" dirty="0">
              <a:cs typeface="Arial" panose="020B0604020202020204" pitchFamily="34" charset="0"/>
            </a:endParaRPr>
          </a:p>
        </p:txBody>
      </p:sp>
      <p:pic>
        <p:nvPicPr>
          <p:cNvPr id="29" name="image4.png">
            <a:extLst>
              <a:ext uri="{FF2B5EF4-FFF2-40B4-BE49-F238E27FC236}">
                <a16:creationId xmlns:a16="http://schemas.microsoft.com/office/drawing/2014/main" id="{467285E2-843D-483E-B207-E317CADE4513}"/>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30" name="Group 11">
            <a:extLst>
              <a:ext uri="{FF2B5EF4-FFF2-40B4-BE49-F238E27FC236}">
                <a16:creationId xmlns:a16="http://schemas.microsoft.com/office/drawing/2014/main" id="{DBAE2A30-E948-49E0-BB15-276C82AEFFE1}"/>
              </a:ext>
            </a:extLst>
          </p:cNvPr>
          <p:cNvGrpSpPr>
            <a:grpSpLocks/>
          </p:cNvGrpSpPr>
          <p:nvPr/>
        </p:nvGrpSpPr>
        <p:grpSpPr bwMode="auto">
          <a:xfrm>
            <a:off x="806095" y="167994"/>
            <a:ext cx="625171" cy="541918"/>
            <a:chOff x="0" y="0"/>
            <a:chExt cx="666" cy="559"/>
          </a:xfrm>
        </p:grpSpPr>
        <p:sp>
          <p:nvSpPr>
            <p:cNvPr id="31" name="Freeform 12">
              <a:extLst>
                <a:ext uri="{FF2B5EF4-FFF2-40B4-BE49-F238E27FC236}">
                  <a16:creationId xmlns:a16="http://schemas.microsoft.com/office/drawing/2014/main" id="{60F5A71D-3FE4-41A1-B4B9-9110ECD7A044}"/>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69136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1053"/>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afterEffect">
                                  <p:stCondLst>
                                    <p:cond delay="0"/>
                                  </p:stCondLst>
                                  <p:childTnLst>
                                    <p:set>
                                      <p:cBhvr>
                                        <p:cTn id="18" dur="1" fill="hold">
                                          <p:stCondLst>
                                            <p:cond delay="999"/>
                                          </p:stCondLst>
                                        </p:cTn>
                                        <p:tgtEl>
                                          <p:spTgt spid="1054"/>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1055"/>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56"/>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057"/>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058"/>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059"/>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060"/>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061"/>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062"/>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063"/>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064"/>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1065"/>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1066"/>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1067"/>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1068"/>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53"/>
                  </p:tgtEl>
                </p:cond>
              </p:nextCondLst>
            </p:seq>
          </p:childTnLst>
        </p:cTn>
      </p:par>
    </p:tnLst>
    <p:bldLst>
      <p:bldP spid="15" grpId="0" animBg="1"/>
      <p:bldP spid="1054" grpId="0" animBg="1"/>
      <p:bldP spid="1055" grpId="0" animBg="1"/>
      <p:bldP spid="1056" grpId="0" animBg="1"/>
      <p:bldP spid="1057" grpId="0" animBg="1"/>
      <p:bldP spid="1058" grpId="0" animBg="1"/>
      <p:bldP spid="1059" grpId="0" animBg="1"/>
      <p:bldP spid="1060" grpId="0" animBg="1"/>
      <p:bldP spid="1061" grpId="0" animBg="1"/>
      <p:bldP spid="1062" grpId="0" animBg="1"/>
      <p:bldP spid="1063" grpId="0" animBg="1"/>
      <p:bldP spid="1064" grpId="0" animBg="1"/>
      <p:bldP spid="1065" grpId="0" animBg="1"/>
      <p:bldP spid="1066" grpId="0" animBg="1"/>
      <p:bldP spid="1067" grpId="0" animBg="1"/>
      <p:bldP spid="1068" grpId="0" animBg="1"/>
      <p:bldP spid="4"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2079456"/>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172695" y="275009"/>
            <a:ext cx="8597900" cy="112509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Cái gồm những đối tượng được liệt kê ra hoặc được mô tả bằng một đặc trưng chung nào đó.</a:t>
            </a:r>
            <a:endParaRPr lang="vi-VN" sz="8800" b="1" dirty="0">
              <a:latin typeface="+mj-lt"/>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899296" y="1847107"/>
            <a:ext cx="5144698" cy="112509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a:t>
            </a:r>
            <a:r>
              <a:rPr lang="en-US" sz="3200" b="1">
                <a:solidFill>
                  <a:srgbClr val="FF0000"/>
                </a:solidFill>
                <a:latin typeface="Times New Roman" panose="02020603050405020304" pitchFamily="18" charset="0"/>
                <a:cs typeface="Times New Roman" panose="02020603050405020304" pitchFamily="18" charset="0"/>
              </a:rPr>
              <a:t>Ậ</a:t>
            </a:r>
            <a:r>
              <a:rPr lang="en-US" sz="3200" b="1">
                <a:solidFill>
                  <a:schemeClr val="tx1"/>
                </a:solidFill>
                <a:latin typeface="Times New Roman" panose="02020603050405020304" pitchFamily="18" charset="0"/>
                <a:cs typeface="Times New Roman" panose="02020603050405020304" pitchFamily="18" charset="0"/>
              </a:rPr>
              <a:t>P HỢP</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5008441-E6AF-6BDD-F677-58D7AB63EC6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1502A24E-F4AF-0E90-4D09-AFE1B023B0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94C0601E-C0E4-E855-5EB2-BB673C6F92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89F9AF88-D0B6-3FB5-84AB-41D438FAD0C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48837D94-E852-7A83-45E7-AA97A3CD47B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EE1FCAB0-8AFC-8C54-AB33-F5FE08012B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C4BEDA21-3EAB-97C3-6FF6-A01E88B79C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E5D499C-41AC-2C98-3D93-F41570E98B0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ACC8E642-361D-6D05-2139-E05F0AB71A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821F51E9-31FA-35A0-FF1B-33F9F22A110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8E4C230E-21A7-93FB-2C5E-72E02F53C1E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C45A2ADF-F7F3-55D9-DDFB-C9DFE059320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E070ABD1-7DEA-263E-A7A9-4A319E0EA11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78F6AE7A-67FD-4B33-92B5-77274C23D5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FCF04A13-8ED8-EF82-D6D7-0A60B5B50F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40FA086B-9E90-860B-AD00-4485D96815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DE178476-4006-EC98-7458-9B428BC900B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A00EC74-B5A1-0881-1652-FC2327ACF08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D526C54C-845B-3084-7799-3B56C47A06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E9131DAE-24B1-B1BA-4660-76BB430F72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572F9734-4592-66FC-2481-BB2F1C2182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34BA54B1-B97A-F40C-3598-903D65685C9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5185D734-83CE-75FF-D213-AAF62C954A5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6622485D-08BA-1F8D-6125-DCADA09B1A5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18B2D6C5-A36B-4926-E6BD-2A246D928E3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C6B156AA-459E-BEEE-4992-50D0B7F573C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2D1994FA-566F-463F-9143-BDA0DDCF9A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93572367-3013-DAE4-66E1-7AFEAE09426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8F67A7D5-D80E-4E77-AB53-CB5A9C088CB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2B85CE9C-52F6-5742-0E38-2B3AD354521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E907CBFB-E6A6-A673-1895-BB996B02A47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4583938-153B-4474-CAAE-EF7FDB7E9E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2CA217C0-3576-7B27-7390-1A110DD57C7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7FAC5B8E-7963-6934-99BB-D35BDB33AF1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63636A41-8DBF-E167-49D6-5E6EABDB5EA9}"/>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4A0D47EB-3696-4F6E-1721-C2D5783F5E5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79FDC7F9-0D2D-22DE-48E3-5E0EF0C85F9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9C6D9E1D-DFE2-728F-B7A3-6C03F03618E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97BC79ED-CE71-E4F0-8F78-AFE9953788D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C382848E-1006-2B9C-10A0-9536EA6436B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73CCC58A-C4C1-B460-3469-98CD5A7F4F0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30DDDB51-66C8-0E77-D17D-FF1404D429A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8A358D8E-A859-8118-AC28-9B27CE636D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C819BDC6-DDA0-062F-A1E5-73314C18106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486B2181-B28F-4A36-2FF2-D980B222B53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DB78D963-7DDB-C046-17A2-8AFC027D49B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1312AE40-B688-9421-49AF-5366554CA39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7B3C4CE0-B5E5-60BC-7462-5A11410C942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F1EB89B1-2ABA-3D43-70C7-828F7649484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0DAC70EC-5CCC-F2FF-D77E-2B73BC36992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4" name="TextBox 1053">
            <a:extLst>
              <a:ext uri="{FF2B5EF4-FFF2-40B4-BE49-F238E27FC236}">
                <a16:creationId xmlns:a16="http://schemas.microsoft.com/office/drawing/2014/main" id="{9F35236B-4D00-4615-B1D5-12448F289758}"/>
              </a:ext>
            </a:extLst>
          </p:cNvPr>
          <p:cNvSpPr txBox="1"/>
          <p:nvPr/>
        </p:nvSpPr>
        <p:spPr>
          <a:xfrm>
            <a:off x="1011915" y="3867738"/>
            <a:ext cx="10162890" cy="1200329"/>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Quần đảo là một </a:t>
            </a:r>
            <a:r>
              <a:rPr lang="en-GB" sz="2400">
                <a:solidFill>
                  <a:srgbClr val="FF0000"/>
                </a:solidFill>
                <a:latin typeface="Arial" panose="020B0604020202020204" pitchFamily="34" charset="0"/>
                <a:cs typeface="Arial" panose="020B0604020202020204" pitchFamily="34" charset="0"/>
              </a:rPr>
              <a:t>tập hợp </a:t>
            </a:r>
            <a:r>
              <a:rPr lang="en-GB" sz="2400">
                <a:latin typeface="Arial" panose="020B0604020202020204" pitchFamily="34" charset="0"/>
                <a:cs typeface="Arial" panose="020B0604020202020204" pitchFamily="34" charset="0"/>
              </a:rPr>
              <a:t>các đảo, bao gồm cả bộ phận của các đảo, vùng nước tiếp liền và các thành phần tự nhiên khác có liên quan chặt chẽ với nhau.</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0F307844-83AF-4557-896D-9C48325AEA5A}"/>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15FE5B25-01CF-47EF-8F58-0D7D348C48A9}"/>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07EBC7F1-BCFF-4FC2-A7BF-1C03E28CE24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38934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4"/>
                                        </p:tgtEl>
                                        <p:attrNameLst>
                                          <p:attrName>style.visibility</p:attrName>
                                        </p:attrNameLst>
                                      </p:cBhvr>
                                      <p:to>
                                        <p:strVal val="visible"/>
                                      </p:to>
                                    </p:set>
                                    <p:animEffect transition="in" filter="fade">
                                      <p:cBhvr>
                                        <p:cTn id="12" dur="500"/>
                                        <p:tgtEl>
                                          <p:spTgt spid="105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CFFF1B35-F364-DF39-01D3-80F482357529}"/>
              </a:ext>
            </a:extLst>
          </p:cNvPr>
          <p:cNvSpPr txBox="1"/>
          <p:nvPr/>
        </p:nvSpPr>
        <p:spPr>
          <a:xfrm>
            <a:off x="1784024" y="129756"/>
            <a:ext cx="8378072" cy="707886"/>
          </a:xfrm>
          <a:prstGeom prst="rect">
            <a:avLst/>
          </a:prstGeom>
          <a:noFill/>
        </p:spPr>
        <p:txBody>
          <a:bodyPr wrap="square">
            <a:spAutoFit/>
          </a:bodyPr>
          <a:lstStyle/>
          <a:p>
            <a:r>
              <a:rPr lang="vi-VN" sz="2000" b="1" dirty="0">
                <a:solidFill>
                  <a:srgbClr val="00B050"/>
                </a:solidFill>
                <a:latin typeface="Times New Roman" panose="02020603050405020304" pitchFamily="18" charset="0"/>
                <a:cs typeface="Times New Roman" panose="02020603050405020304" pitchFamily="18" charset="0"/>
              </a:rPr>
              <a:t>I. MỘT SỐ NỘI DUNG CHIẾN LƯỢC BẢO VỆ TỔ QUỐC VIỆT NAM XÃ HỘI CHỦ NGHĨA TRONG TÌNH HÌNH MỚI</a:t>
            </a:r>
            <a:endParaRPr lang="en-US" sz="2000" b="1" dirty="0">
              <a:solidFill>
                <a:srgbClr val="00B050"/>
              </a:solidFill>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140F7955-1E5A-AFA8-076F-87AAFE5CBB74}"/>
              </a:ext>
            </a:extLst>
          </p:cNvPr>
          <p:cNvSpPr txBox="1"/>
          <p:nvPr/>
        </p:nvSpPr>
        <p:spPr>
          <a:xfrm>
            <a:off x="1784024" y="927697"/>
            <a:ext cx="6094428" cy="461665"/>
          </a:xfrm>
          <a:prstGeom prst="rect">
            <a:avLst/>
          </a:prstGeom>
          <a:noFill/>
        </p:spPr>
        <p:txBody>
          <a:bodyPr wrap="square">
            <a:spAutoFit/>
          </a:bodyPr>
          <a:lstStyle/>
          <a:p>
            <a:r>
              <a:rPr lang="en-US" sz="2400" b="1" dirty="0">
                <a:solidFill>
                  <a:srgbClr val="00B050"/>
                </a:solidFill>
                <a:latin typeface="Times New Roman" panose="02020603050405020304" pitchFamily="18" charset="0"/>
                <a:cs typeface="Times New Roman" panose="02020603050405020304" pitchFamily="18" charset="0"/>
              </a:rPr>
              <a:t>1. </a:t>
            </a:r>
            <a:r>
              <a:rPr lang="en-US" sz="2400" b="1" dirty="0" err="1">
                <a:solidFill>
                  <a:srgbClr val="00B050"/>
                </a:solidFill>
                <a:latin typeface="Times New Roman" panose="02020603050405020304" pitchFamily="18" charset="0"/>
                <a:cs typeface="Times New Roman" panose="02020603050405020304" pitchFamily="18" charset="0"/>
              </a:rPr>
              <a:t>Mục</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tiêu</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870B8848-84D6-8797-AC67-8E412DFB95F5}"/>
              </a:ext>
            </a:extLst>
          </p:cNvPr>
          <p:cNvSpPr txBox="1"/>
          <p:nvPr/>
        </p:nvSpPr>
        <p:spPr>
          <a:xfrm>
            <a:off x="1784024" y="1387084"/>
            <a:ext cx="6094428" cy="461665"/>
          </a:xfrm>
          <a:prstGeom prst="rect">
            <a:avLst/>
          </a:prstGeom>
          <a:noFill/>
        </p:spPr>
        <p:txBody>
          <a:bodyPr wrap="square">
            <a:spAutoFit/>
          </a:bodyPr>
          <a:lstStyle/>
          <a:p>
            <a:r>
              <a:rPr lang="en-US" sz="2400" b="1" dirty="0">
                <a:solidFill>
                  <a:srgbClr val="00B050"/>
                </a:solidFill>
                <a:latin typeface="Times New Roman" panose="02020603050405020304" pitchFamily="18" charset="0"/>
                <a:cs typeface="Times New Roman" panose="02020603050405020304" pitchFamily="18" charset="0"/>
              </a:rPr>
              <a:t>2. Quan </a:t>
            </a:r>
            <a:r>
              <a:rPr lang="en-US" sz="2400" b="1" dirty="0" err="1">
                <a:solidFill>
                  <a:srgbClr val="00B050"/>
                </a:solidFill>
                <a:latin typeface="Times New Roman" panose="02020603050405020304" pitchFamily="18" charset="0"/>
                <a:cs typeface="Times New Roman" panose="02020603050405020304" pitchFamily="18" charset="0"/>
              </a:rPr>
              <a:t>điểm</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631AE3C1-C6C2-19BC-658C-5459FAE3A293}"/>
              </a:ext>
            </a:extLst>
          </p:cNvPr>
          <p:cNvSpPr txBox="1"/>
          <p:nvPr/>
        </p:nvSpPr>
        <p:spPr>
          <a:xfrm>
            <a:off x="1897145" y="1984970"/>
            <a:ext cx="9386739" cy="1200329"/>
          </a:xfrm>
          <a:prstGeom prst="rect">
            <a:avLst/>
          </a:prstGeom>
          <a:solidFill>
            <a:schemeClr val="accent4">
              <a:lumMod val="40000"/>
              <a:lumOff val="60000"/>
            </a:schemeClr>
          </a:solidFill>
          <a:ln>
            <a:solidFill>
              <a:srgbClr val="00B050"/>
            </a:solidFill>
          </a:ln>
        </p:spPr>
        <p:txBody>
          <a:bodyPr wrap="square">
            <a:spAutoFit/>
          </a:bodyPr>
          <a:lstStyle/>
          <a:p>
            <a:r>
              <a:rPr lang="vi-VN" sz="2400" b="1" dirty="0">
                <a:solidFill>
                  <a:srgbClr val="0000FF"/>
                </a:solidFill>
                <a:latin typeface="Times New Roman" panose="02020603050405020304" pitchFamily="18" charset="0"/>
                <a:cs typeface="Times New Roman" panose="02020603050405020304" pitchFamily="18" charset="0"/>
              </a:rPr>
              <a:t>Khám phá</a:t>
            </a:r>
          </a:p>
          <a:p>
            <a:pPr algn="just"/>
            <a:r>
              <a:rPr lang="vi-VN" sz="2400" dirty="0">
                <a:solidFill>
                  <a:srgbClr val="0000FF"/>
                </a:solidFill>
                <a:latin typeface="Times New Roman" panose="02020603050405020304" pitchFamily="18" charset="0"/>
                <a:cs typeface="Times New Roman" panose="02020603050405020304" pitchFamily="18" charset="0"/>
              </a:rPr>
              <a:t>1.</a:t>
            </a:r>
            <a:r>
              <a:rPr lang="vi-VN" sz="2400" dirty="0">
                <a:latin typeface="Times New Roman" panose="02020603050405020304" pitchFamily="18" charset="0"/>
                <a:cs typeface="Times New Roman" panose="02020603050405020304" pitchFamily="18" charset="0"/>
              </a:rPr>
              <a:t> Mục tiêu, quan điểm của Chiến lược bảo vệ Tổ quốc Việt Nam xã hội chủ nghĩa trong tình hình mới là gì?</a:t>
            </a:r>
            <a:endParaRPr lang="en-US" sz="2400" dirty="0">
              <a:latin typeface="Times New Roman" panose="02020603050405020304" pitchFamily="18" charset="0"/>
              <a:cs typeface="Times New Roman" panose="02020603050405020304" pitchFamily="18" charset="0"/>
            </a:endParaRPr>
          </a:p>
        </p:txBody>
      </p:sp>
      <p:sp>
        <p:nvSpPr>
          <p:cNvPr id="19" name="Hộp Văn bản 2">
            <a:extLst>
              <a:ext uri="{FF2B5EF4-FFF2-40B4-BE49-F238E27FC236}">
                <a16:creationId xmlns:a16="http://schemas.microsoft.com/office/drawing/2014/main" id="{67285E37-6B15-3C3A-EC88-7AA1D28085CD}"/>
              </a:ext>
            </a:extLst>
          </p:cNvPr>
          <p:cNvSpPr txBox="1"/>
          <p:nvPr/>
        </p:nvSpPr>
        <p:spPr>
          <a:xfrm>
            <a:off x="1894395" y="3429000"/>
            <a:ext cx="9386739" cy="2554545"/>
          </a:xfrm>
          <a:prstGeom prst="rect">
            <a:avLst/>
          </a:prstGeom>
          <a:noFill/>
          <a:ln>
            <a:solidFill>
              <a:srgbClr val="00B050"/>
            </a:solidFill>
          </a:ln>
        </p:spPr>
        <p:txBody>
          <a:bodyPr wrap="square">
            <a:spAutoFit/>
          </a:bodyPr>
          <a:lstStyle/>
          <a:p>
            <a:pPr marL="0" marR="0" algn="ctr">
              <a:lnSpc>
                <a:spcPts val="2500"/>
              </a:lnSpc>
            </a:pPr>
            <a:r>
              <a:rPr lang="vi-VN"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Phiếu học tập </a:t>
            </a:r>
            <a:r>
              <a:rPr lang="vi-VN" sz="24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1.1</a:t>
            </a:r>
          </a:p>
          <a:p>
            <a:pPr marL="342900" indent="-342900" algn="just">
              <a:lnSpc>
                <a:spcPts val="2500"/>
              </a:lnSpc>
              <a:spcBef>
                <a:spcPts val="600"/>
              </a:spcBef>
              <a:spcAft>
                <a:spcPts val="600"/>
              </a:spcAft>
              <a:buFont typeface="Wingdings" panose="05000000000000000000" pitchFamily="2" charset="2"/>
              <a:buChar char="v"/>
            </a:pP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Nhiệm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vụ</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00B050"/>
                </a:solidFill>
                <a:latin typeface="Times New Roman" panose="02020603050405020304" pitchFamily="18" charset="0"/>
                <a:ea typeface="Calibri" panose="020F0502020204030204" pitchFamily="34" charset="0"/>
                <a:cs typeface="Times New Roman" panose="02020603050405020304" pitchFamily="18" charset="0"/>
              </a:rPr>
              <a:t>(Nhóm 1, 2, 3, 4)</a:t>
            </a:r>
            <a:r>
              <a:rPr lang="en-US" sz="2400" dirty="0">
                <a:solidFill>
                  <a:srgbClr val="00B050"/>
                </a:solidFill>
                <a:latin typeface="Times New Roman" panose="02020603050405020304" pitchFamily="18" charset="0"/>
                <a:ea typeface="Calibri" panose="020F0502020204030204" pitchFamily="34" charset="0"/>
                <a:cs typeface="Times New Roman" panose="02020603050405020304" pitchFamily="18" charset="0"/>
              </a:rPr>
              <a:t>:</a:t>
            </a:r>
            <a:endParaRPr lang="en-US" sz="2400" dirty="0">
              <a:solidFill>
                <a:srgbClr val="00B050"/>
              </a:solidFill>
              <a:latin typeface="Calibri" panose="020F0502020204030204" pitchFamily="34" charset="0"/>
              <a:ea typeface="Calibri" panose="020F0502020204030204" pitchFamily="34" charset="0"/>
              <a:cs typeface="Times New Roman" panose="02020603050405020304" pitchFamily="18" charset="0"/>
            </a:endParaRPr>
          </a:p>
          <a:p>
            <a:pPr marR="0" algn="just">
              <a:lnSpc>
                <a:spcPts val="2500"/>
              </a:lnSpc>
              <a:spcBef>
                <a:spcPts val="600"/>
              </a:spcBef>
              <a:spcAft>
                <a:spcPts val="600"/>
              </a:spcAft>
            </a:pPr>
            <a:r>
              <a:rPr lang="en-US" sz="2400" dirty="0">
                <a:latin typeface="Times New Roman" panose="02020603050405020304" pitchFamily="18" charset="0"/>
                <a:ea typeface="Calibri" panose="020F0502020204030204" pitchFamily="34" charset="0"/>
                <a:cs typeface="Times New Roman" panose="02020603050405020304" pitchFamily="18" charset="0"/>
              </a:rPr>
              <a:t>- Đ</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ọc </a:t>
            </a:r>
            <a:r>
              <a:rPr lang="vi-VN" sz="2400" dirty="0">
                <a:latin typeface="Times New Roman" panose="02020603050405020304" pitchFamily="18" charset="0"/>
                <a:ea typeface="Calibri" panose="020F0502020204030204" pitchFamily="34" charset="0"/>
                <a:cs typeface="Times New Roman" panose="02020603050405020304" pitchFamily="18" charset="0"/>
              </a:rPr>
              <a:t>câu hỏi </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khám phá 1 và thông tin mục I/1, 2 (tr </a:t>
            </a:r>
            <a:r>
              <a:rPr lang="vi-VN" sz="2400" dirty="0">
                <a:latin typeface="Times New Roman" panose="02020603050405020304" pitchFamily="18" charset="0"/>
                <a:ea typeface="Calibri" panose="020F0502020204030204" pitchFamily="34" charset="0"/>
                <a:cs typeface="Times New Roman" panose="02020603050405020304" pitchFamily="18" charset="0"/>
              </a:rPr>
              <a:t>5</a:t>
            </a:r>
            <a:r>
              <a:rPr lang="en-GB"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6 SGK)</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a:lnSpc>
                <a:spcPts val="2500"/>
              </a:lnSpc>
              <a:spcBef>
                <a:spcPts val="600"/>
              </a:spcBef>
              <a:spcAft>
                <a:spcPts val="600"/>
              </a:spcAft>
            </a:pPr>
            <a:r>
              <a:rPr lang="en-US" sz="2400" dirty="0">
                <a:effectLst/>
                <a:latin typeface="Times New Roman" panose="02020603050405020304" pitchFamily="18" charset="0"/>
                <a:ea typeface="Calibri" panose="020F0502020204030204" pitchFamily="34" charset="0"/>
              </a:rPr>
              <a:t>- </a:t>
            </a:r>
            <a:r>
              <a:rPr lang="vi-VN" sz="2400" dirty="0">
                <a:effectLst/>
                <a:latin typeface="Times New Roman" panose="02020603050405020304" pitchFamily="18" charset="0"/>
                <a:ea typeface="Calibri" panose="020F0502020204030204" pitchFamily="34" charset="0"/>
              </a:rPr>
              <a:t>Lập </a:t>
            </a:r>
            <a:r>
              <a:rPr lang="en-GB" sz="2400" dirty="0">
                <a:latin typeface="Times New Roman" panose="02020603050405020304" pitchFamily="18" charset="0"/>
                <a:ea typeface="Calibri" panose="020F0502020204030204" pitchFamily="34" charset="0"/>
              </a:rPr>
              <a:t>LĐTD</a:t>
            </a:r>
            <a:r>
              <a:rPr lang="vi-VN" sz="2400" dirty="0">
                <a:effectLst/>
                <a:latin typeface="Times New Roman" panose="02020603050405020304" pitchFamily="18" charset="0"/>
                <a:ea typeface="Calibri" panose="020F0502020204030204" pitchFamily="34" charset="0"/>
              </a:rPr>
              <a:t> </a:t>
            </a:r>
            <a:r>
              <a:rPr lang="vi-VN" sz="2400" i="1" dirty="0">
                <a:latin typeface="Times New Roman" panose="02020603050405020304" pitchFamily="18" charset="0"/>
                <a:ea typeface="Calibri" panose="020F0502020204030204" pitchFamily="34" charset="0"/>
              </a:rPr>
              <a:t>Mục tiêu, quan điểm </a:t>
            </a:r>
            <a:r>
              <a:rPr lang="vi-VN" sz="2400" i="1" dirty="0">
                <a:latin typeface="Times New Roman" panose="02020603050405020304" pitchFamily="18" charset="0"/>
                <a:cs typeface="Times New Roman" panose="02020603050405020304" pitchFamily="18" charset="0"/>
              </a:rPr>
              <a:t>Chiến lược bảo vệ Tổ quốc Việt Nam xã hội chủ nghĩa trong tình hình mới </a:t>
            </a:r>
          </a:p>
          <a:p>
            <a:pPr marL="342900" indent="-342900">
              <a:lnSpc>
                <a:spcPts val="2500"/>
              </a:lnSpc>
              <a:spcBef>
                <a:spcPts val="600"/>
              </a:spcBef>
              <a:spcAft>
                <a:spcPts val="600"/>
              </a:spcAft>
              <a:buFont typeface="Wingdings" panose="05000000000000000000" pitchFamily="2" charset="2"/>
              <a:buChar char="v"/>
            </a:pPr>
            <a:r>
              <a:rPr lang="vi-VN" sz="2400" dirty="0">
                <a:effectLst/>
                <a:latin typeface="Times New Roman" panose="02020603050405020304" pitchFamily="18" charset="0"/>
                <a:ea typeface="Calibri" panose="020F0502020204030204" pitchFamily="34" charset="0"/>
              </a:rPr>
              <a:t>Thời gian thực hiện: </a:t>
            </a:r>
            <a:r>
              <a:rPr lang="vi-VN" sz="2400" dirty="0">
                <a:solidFill>
                  <a:srgbClr val="00B050"/>
                </a:solidFill>
                <a:latin typeface="Times New Roman" panose="02020603050405020304" pitchFamily="18" charset="0"/>
                <a:ea typeface="Calibri" panose="020F0502020204030204" pitchFamily="34" charset="0"/>
              </a:rPr>
              <a:t>0</a:t>
            </a:r>
            <a:r>
              <a:rPr lang="en-US" sz="2400" dirty="0">
                <a:solidFill>
                  <a:srgbClr val="00B050"/>
                </a:solidFill>
                <a:latin typeface="Times New Roman" panose="02020603050405020304" pitchFamily="18" charset="0"/>
                <a:ea typeface="Calibri" panose="020F0502020204030204" pitchFamily="34" charset="0"/>
              </a:rPr>
              <a:t>5</a:t>
            </a:r>
            <a:r>
              <a:rPr lang="vi-VN" sz="2400" dirty="0">
                <a:effectLst/>
                <a:latin typeface="Times New Roman" panose="02020603050405020304" pitchFamily="18" charset="0"/>
                <a:ea typeface="Calibri" panose="020F0502020204030204" pitchFamily="34" charset="0"/>
              </a:rPr>
              <a:t> phút</a:t>
            </a:r>
          </a:p>
        </p:txBody>
      </p:sp>
    </p:spTree>
    <p:extLst>
      <p:ext uri="{BB962C8B-B14F-4D97-AF65-F5344CB8AC3E}">
        <p14:creationId xmlns:p14="http://schemas.microsoft.com/office/powerpoint/2010/main" val="1641315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1000"/>
                                        <p:tgtEl>
                                          <p:spTgt spid="19"/>
                                        </p:tgtEl>
                                      </p:cBhvr>
                                    </p:animEffect>
                                    <p:anim calcmode="lin" valueType="num">
                                      <p:cBhvr>
                                        <p:cTn id="36" dur="1000" fill="hold"/>
                                        <p:tgtEl>
                                          <p:spTgt spid="19"/>
                                        </p:tgtEl>
                                        <p:attrNameLst>
                                          <p:attrName>ppt_x</p:attrName>
                                        </p:attrNameLst>
                                      </p:cBhvr>
                                      <p:tavLst>
                                        <p:tav tm="0">
                                          <p:val>
                                            <p:strVal val="#ppt_x"/>
                                          </p:val>
                                        </p:tav>
                                        <p:tav tm="100000">
                                          <p:val>
                                            <p:strVal val="#ppt_x"/>
                                          </p:val>
                                        </p:tav>
                                      </p:tavLst>
                                    </p:anim>
                                    <p:anim calcmode="lin" valueType="num">
                                      <p:cBhvr>
                                        <p:cTn id="37"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10" grpId="0"/>
      <p:bldP spid="18" grpId="0" animBg="1"/>
      <p:bldP spid="19"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3474" y="2096032"/>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016250" y="206201"/>
            <a:ext cx="8597900" cy="122181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Times New Roman" panose="02020603050405020304" pitchFamily="18" charset="0"/>
                <a:ea typeface="Calibri" panose="020F0502020204030204" pitchFamily="34" charset="0"/>
              </a:rPr>
              <a:t>V</a:t>
            </a:r>
            <a:r>
              <a:rPr lang="en-GB" sz="2400" b="1">
                <a:solidFill>
                  <a:schemeClr val="tx1"/>
                </a:solidFill>
                <a:effectLst/>
                <a:latin typeface="Times New Roman" panose="02020603050405020304" pitchFamily="18" charset="0"/>
                <a:ea typeface="Calibri" panose="020F0502020204030204" pitchFamily="34" charset="0"/>
              </a:rPr>
              <a:t>ùng nước tiếp giáp với bờ biển, ở phía trong đường cơ sở và là bộ phận lãnh thổ của Việt Nam.</a:t>
            </a:r>
            <a:endParaRPr lang="vi-VN" sz="11500" b="1"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42851" y="1815325"/>
            <a:ext cx="5144698" cy="122181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NỘI </a:t>
            </a:r>
            <a:r>
              <a:rPr lang="en-US" sz="3200" b="1">
                <a:solidFill>
                  <a:srgbClr val="FF0000"/>
                </a:solidFill>
                <a:latin typeface="Times New Roman" panose="02020603050405020304" pitchFamily="18" charset="0"/>
                <a:cs typeface="Times New Roman" panose="02020603050405020304" pitchFamily="18" charset="0"/>
              </a:rPr>
              <a:t>T</a:t>
            </a:r>
            <a:r>
              <a:rPr lang="en-US" sz="3200" b="1">
                <a:solidFill>
                  <a:schemeClr val="tx1"/>
                </a:solidFill>
                <a:latin typeface="Times New Roman" panose="02020603050405020304" pitchFamily="18" charset="0"/>
                <a:cs typeface="Times New Roman" panose="02020603050405020304" pitchFamily="18" charset="0"/>
              </a:rPr>
              <a:t>HỦY</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6C60A456-4D3D-80C3-9AED-35039E31465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AE0A331B-E1BE-DD99-1775-CD60CA8FF8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0154F5DF-75EC-1B47-1C38-52C49DEF1A2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BB7EDDE4-3CEF-24E0-2E6C-1DC262B61EB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EAB169FA-0C91-DDBE-5F26-DAA67DA7E0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26080D04-0E57-E9E0-CD61-29B58E83ED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0F7B3973-ED21-079F-0B6A-0183BA1FEA7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C0FA3D26-96BB-813A-17C2-410BB98195E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85CF503A-0686-29E2-43E7-D8E3F85BA7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F635136D-1427-28B8-272A-4FA47448D85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5F8664B-C63A-CFD8-7AB8-B6CCF3BF669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3A99F5C9-5523-9370-25A6-B1947A02272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20F5CC62-D6F6-1858-F935-8B36899E72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7E9585D4-9A24-179C-A8CA-4AC8527F2B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D14FAE96-39FA-39AD-21F4-BEE570C4EF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44CE05C-6624-9A7B-358B-C8424506CC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50C58C19-4C2D-9504-F823-65E3474F91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E361E0EE-9F61-25C4-101E-A9DC9ABB78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ED809331-B64E-4C5E-09F9-01B66606C5A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E2129103-9570-CB36-6616-E1FDEC5749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CA56ADB8-692E-2EA0-CD7F-49951E1C5E3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A5AFCA8-8057-094C-2C55-41E1E45570D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565DC015-7890-4130-1435-3256842CD7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7F00A601-945A-CF80-688B-50C0E96539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13FFD156-AAE4-6EF3-4029-A72975D9B90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7AFB9916-B282-BA07-BF7B-A21D6EFB836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A106A78D-53FC-E4E2-FAB3-320E934087A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F517F341-34C9-2FCE-26D5-98721B0DB6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49EF4B41-E6EF-0EC2-9AA4-656C049860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AEC5D64-26D7-F37B-7577-F9ABB087CB7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9A4371FA-5B44-38CD-DBA9-563A5E04197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2EF0C65A-CCD0-C97B-9EEE-DEC3E4CF7D3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B282ADF0-76DF-C827-1F55-EBE7CE88D81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40B0F6C8-925C-B120-CC17-BB07A84E809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19B3109B-27F9-266B-55A9-39CA81D5657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E76F18FB-8268-C9E6-42B8-34C39995EBB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77038AB1-9932-5894-8B70-1A5A8467272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25E09031-C8B8-249B-5F06-69D89B45188E}"/>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69AA82D8-ABDB-7EA8-6DC0-ECF1576413A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9D1334DA-6007-59BF-0B85-3018E4A5BE5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D7DEA666-25A7-94A5-E186-DCEE7289575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3AD5D685-99E7-46BA-028B-DEFDA7C9B03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1EB45D2D-50B4-855D-7AF4-AAC925E5191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75C1B1BD-37D5-54E8-BCD5-BE0219ACCA6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485842FD-9236-90B9-96F6-FD7DE6D59E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465B3ED3-2C43-FB50-4429-2819FEB993F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EC9DE038-B48D-D323-6A9F-0C6FFA2580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CA8464C1-8E37-D6F2-010A-F24027B64E9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F9E105CF-2AA8-6F2C-023E-78572A5770F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AC26E21A-9A2D-7F38-94D2-A8FEBF1F730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22307533-C5DE-39D1-29E1-1EBC78DE6613}"/>
              </a:ext>
            </a:extLst>
          </p:cNvPr>
          <p:cNvSpPr txBox="1"/>
          <p:nvPr/>
        </p:nvSpPr>
        <p:spPr>
          <a:xfrm>
            <a:off x="617328" y="3684867"/>
            <a:ext cx="10162890" cy="1938992"/>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Luật Biển Việt Nam gồm 7 chương, 55 điều, quy định đường cơ sở, </a:t>
            </a:r>
            <a:r>
              <a:rPr lang="en-GB" sz="2400">
                <a:solidFill>
                  <a:srgbClr val="FF0000"/>
                </a:solidFill>
                <a:latin typeface="Arial" panose="020B0604020202020204" pitchFamily="34" charset="0"/>
                <a:cs typeface="Arial" panose="020B0604020202020204" pitchFamily="34" charset="0"/>
              </a:rPr>
              <a:t>nội thuỷ</a:t>
            </a:r>
            <a:r>
              <a:rPr lang="en-GB" sz="2400">
                <a:latin typeface="Arial" panose="020B0604020202020204" pitchFamily="34" charset="0"/>
                <a:cs typeface="Arial" panose="020B0604020202020204" pitchFamily="34" charset="0"/>
              </a:rPr>
              <a:t>, lãnh hải, vùng tiếp giáp lãnh hải, vùng đặc quyền kinh tế, thềm lục địa, các đảo, quần đảo Hoàng Sa, quần đảo Trường Sa và quần đảo khác thuộc chủ quyền, quyền chủ quyền, quyền tài phán quốc gia của Việt Nam.</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4649535E-2DFD-4FE9-8E73-99C853514C1A}"/>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E00B06F7-7640-4B06-86DB-0AD56BD65D18}"/>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78543118-555C-4B30-AA30-841DE745DC8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23977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180812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876889" y="229947"/>
            <a:ext cx="8597900" cy="109630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Làm thành một lớp che chắn khắp xung quanh (nói khái quát)</a:t>
            </a:r>
            <a:r>
              <a:rPr lang="vi-VN" sz="24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vi-VN" sz="115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03490" y="1590167"/>
            <a:ext cx="5144698" cy="1096309"/>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BAO</a:t>
            </a:r>
            <a:r>
              <a:rPr lang="en-US" sz="3200" b="1">
                <a:solidFill>
                  <a:srgbClr val="FF0000"/>
                </a:solidFill>
                <a:latin typeface="Times New Roman" panose="02020603050405020304" pitchFamily="18" charset="0"/>
                <a:cs typeface="Times New Roman" panose="02020603050405020304" pitchFamily="18" charset="0"/>
              </a:rPr>
              <a:t> B</a:t>
            </a:r>
            <a:r>
              <a:rPr lang="en-US" sz="3200" b="1">
                <a:solidFill>
                  <a:schemeClr val="tx1"/>
                </a:solidFill>
                <a:latin typeface="Times New Roman" panose="02020603050405020304" pitchFamily="18" charset="0"/>
                <a:cs typeface="Times New Roman" panose="02020603050405020304" pitchFamily="18" charset="0"/>
              </a:rPr>
              <a:t>ỌC</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3D5B18C1-0AC2-87FF-C190-E353395F1AA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2DE650F8-7D91-BF2A-1534-C59883C9CC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48DB6BD4-563A-D5EB-6D87-366FC0B7AC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EAC13FF2-FBB6-695E-759A-5F5BC309669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0A37C26A-780D-9900-FDB7-329A6F61B1E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9F06314E-B7CE-B305-52A2-B5177F07D9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9B2D2554-33DF-0F4C-F530-E3B5178ADE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371C12D7-9519-5FF3-D62F-F59944D61F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34ED56BD-9719-A039-35F3-D870D003439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352CE46C-5586-DF8F-6CF1-67516C5802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7CEDB37C-450A-B8CF-A062-F63E1BBAB5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FCB0CF7F-F811-CBF0-C9B0-B277E56A9CB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3629A3E3-27AB-6C01-2445-43F25FDDEA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39BC325D-429D-D0B4-8F95-E2EC0B6E495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219C2C3F-755C-B0C0-ADD2-92CE7A92F8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D5B1F592-3E8E-B704-3516-B31FB5E01BD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BA675572-D86D-A985-F1F4-5BB139CD57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C84C4A62-396B-4F9E-2FB6-EE3081A3C14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B7B1FF5F-04E3-FE5A-BC49-D0B6FDE587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111A8F35-4CDE-FEDE-B9B1-10018EE830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51C9188B-7095-4175-9BF1-E24A04DA13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2214ED62-21AF-87F3-E47E-5EFF60EF1D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8906B573-54C6-F609-0D2C-BED3FED9E49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3DFE7F42-E25C-FB0A-1AAD-E76F7945FEE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816A31DA-C93F-883E-93F8-F1B8A8BFA29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7CCE9C79-F9F3-9EEC-E09C-D5EB51C80F9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D769E15C-DB39-22D8-22B3-C5C5A2D1025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A1167F96-DCA6-7C75-644E-E8A7A574D0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6C9F7DA9-33BA-189B-6256-35947001F36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22A9F0CF-7A7F-6A53-0318-635B6A3A92B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5F0017E0-7C09-75B4-4363-284111407B1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9E43638-EDDA-72BF-D355-B08F21F280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CB6A9304-3335-F220-5640-E473B39678DA}"/>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99DF4EEB-6573-38AC-DA8F-4B06A3D9D58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11FD7A42-3760-F5C9-144B-25FE785D378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5ABEABE7-3B14-F7A6-F2A7-EB0EDE2FD23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7F18D83C-5BAE-17A2-0CB7-A0F71FFC3EB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DCB015BB-1572-2E4A-A78D-3F59DF2D75E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4EBE564B-29FC-67F3-FE04-CC624FE52C7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2B1D0CA7-365E-F24F-C2D1-BD01E68D629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7392386-E239-FF01-011F-9825D589286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1C8CA71E-22F3-C932-DCC1-3170A33F490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820755A8-5454-1220-0D32-92BEDF463CD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AAC60F25-B6C0-AFC5-3AFB-E1A1E0EFC5C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03EAE292-903B-E337-1659-9D34F73E7A4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8F0EB21A-7337-75CB-1969-CAD33708A92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E9544885-0064-0943-EA21-C3BCCA3255E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E26E554D-8664-7694-64BC-6FB702586DA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1F7B0626-188A-7EEB-5662-563BCD63CC1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D580EF4-9BF7-D992-5EEB-D075B958C3F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98A0FCF2-27D6-9278-77F1-FB3BC3195A6E}"/>
              </a:ext>
            </a:extLst>
          </p:cNvPr>
          <p:cNvSpPr txBox="1"/>
          <p:nvPr/>
        </p:nvSpPr>
        <p:spPr>
          <a:xfrm>
            <a:off x="1011915" y="3861143"/>
            <a:ext cx="10162890" cy="830997"/>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Đảo là một vùng đất tự nhiên có nước </a:t>
            </a:r>
            <a:r>
              <a:rPr lang="en-GB" sz="2400">
                <a:solidFill>
                  <a:srgbClr val="FF0000"/>
                </a:solidFill>
                <a:latin typeface="Arial" panose="020B0604020202020204" pitchFamily="34" charset="0"/>
                <a:cs typeface="Arial" panose="020B0604020202020204" pitchFamily="34" charset="0"/>
              </a:rPr>
              <a:t>bao bọc</a:t>
            </a:r>
            <a:r>
              <a:rPr lang="en-GB" sz="2400">
                <a:latin typeface="Arial" panose="020B0604020202020204" pitchFamily="34" charset="0"/>
                <a:cs typeface="Arial" panose="020B0604020202020204" pitchFamily="34" charset="0"/>
              </a:rPr>
              <a:t>, khi thuỷ triều lên vùng đất này vẫn ở trên mặt nước.</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05B93303-E24A-4E52-8C4D-7783B12B073E}"/>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FCA07A2B-3A69-4F8B-8411-497E885CBD55}"/>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4306E86D-45AD-489B-8BC0-C3A22237EF8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35933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768821"/>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6</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94000" y="275009"/>
            <a:ext cx="8597900" cy="979768"/>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Liền kề nhau, giáp nhau</a:t>
            </a:r>
            <a:r>
              <a:rPr lang="vi-VN" sz="24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vi-VN" sz="115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520601" y="1609137"/>
            <a:ext cx="5144698" cy="979768"/>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T</a:t>
            </a:r>
            <a:r>
              <a:rPr lang="en-US" sz="3200" b="1">
                <a:solidFill>
                  <a:srgbClr val="FF0000"/>
                </a:solidFill>
                <a:latin typeface="Times New Roman" panose="02020603050405020304" pitchFamily="18" charset="0"/>
                <a:cs typeface="Times New Roman" panose="02020603050405020304" pitchFamily="18" charset="0"/>
              </a:rPr>
              <a:t>I</a:t>
            </a:r>
            <a:r>
              <a:rPr lang="en-US" sz="3200" b="1">
                <a:solidFill>
                  <a:schemeClr val="tx1"/>
                </a:solidFill>
                <a:latin typeface="Times New Roman" panose="02020603050405020304" pitchFamily="18" charset="0"/>
                <a:cs typeface="Times New Roman" panose="02020603050405020304" pitchFamily="18" charset="0"/>
              </a:rPr>
              <a:t>ẾP GIÁP</a:t>
            </a:r>
            <a:endParaRPr lang="en-US" sz="32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9DAF25AE-EDDD-4976-1ADE-55D588529E6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1159289-FC7B-BDE8-1D09-0275EBBA982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33D24BC-CEB2-13E3-3D05-A45A9813121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65434D74-0673-8FA9-B02C-2EAF9F8405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A28401D3-0050-46C2-D594-6052BE4AC43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F19C3481-84EB-5777-B099-3EAC1EDD6E7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A471B883-14BA-8A77-0472-58937231D4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8571BEC8-B2B2-DBFD-4F80-F11E5F27DF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9C61AD6-BADA-8276-9B70-E0DD366A88B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73907D19-55A5-7304-3542-CCE3E2465C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926C932-6A81-A4CF-26B3-D0E7FFEFDB3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3328414E-1CB3-8218-00A1-7FFF276F07E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E0A60A1A-8293-C9D0-66EA-2B7AF0B2434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1154529B-ADD6-AE6F-2802-0E843B5FC0E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D2200AF-CA49-14B3-50DC-0BAC0C4536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9B9F7373-5C3B-0397-CBC4-9F6487FB96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96B671D0-6E94-D727-E38F-DBBB37A43D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DE96C327-38DB-C3A5-31E2-014D0CC7AEC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0F7AD32A-0307-D77E-109D-984CC5C0873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5F19ED7D-B7D7-BCD7-7D1B-815563E1F53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C8C0C2D8-555D-76C8-76A4-EA54B1D6908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B9B65D42-7737-1BBE-0286-F80738AC7D9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C548C539-5129-3A88-5C8E-C37502D35BA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47C21681-74BF-C00C-EACD-1D121082DB3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A34939DF-52A3-AD3E-AD94-248A0FD25C1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2438EC3C-C937-4C38-2459-52C46BE855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5F605AF4-C2FD-5045-B679-2342CB2C80F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8CDE1641-AEC0-4C61-1B8A-9981D5190C2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41E15BD0-7A7E-C97A-6A2C-AEB36643FF6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E7283F6-9557-AD56-35CA-B8B1E26D55A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D6CFB542-28A8-C3A8-D570-215723DEEE8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7FA4730C-93A1-6B68-D5DF-68F35F3D934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1C5698CF-F720-B909-36ED-35135B7DE3DB}"/>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0DC1A731-775A-5C0A-D3B2-D3BDD48AEBD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553E3534-4296-CEDD-9202-466E8CCC06E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C6DCF97B-C5D7-A4A8-D0FA-B32A6FB3086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60DB6C9E-3211-E5A8-FBB6-B1AA7466C04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B9194F4B-3BC0-81C3-C2A8-C244BE08BC1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9546B827-6DAE-7A8E-5ECB-C76C3BEB8F2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2A1208DB-6927-87C9-A399-51D16EEA410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62D41F2C-2234-1AC3-478A-061C1CEDE5E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72B8CBA0-A9A4-34E4-DC30-1FF29846A16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2BD9E468-FD0E-F58A-A8D5-8E315B21E9F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64B90558-C7B2-D01A-3DE3-DC65A589E62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13A962C5-D964-2877-0E25-6BFCF978B31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2E693B42-4DE0-95FE-4513-C97C87B5047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6D518379-47F3-7DE2-DEEB-03CFE39135D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EDCE4E63-F423-F5DB-A103-E493BA6CFFE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7CC6CD5C-955C-E025-E9D4-9281EB0A42D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38A7932-F6FD-D214-68AD-A0A8537E4E8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5E8A7B6B-5FD1-148C-315C-B48A5549F3CC}"/>
              </a:ext>
            </a:extLst>
          </p:cNvPr>
          <p:cNvSpPr txBox="1"/>
          <p:nvPr/>
        </p:nvSpPr>
        <p:spPr>
          <a:xfrm>
            <a:off x="1011915" y="3798090"/>
            <a:ext cx="10162890" cy="1200329"/>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Vùng </a:t>
            </a:r>
            <a:r>
              <a:rPr lang="en-GB" sz="2400">
                <a:solidFill>
                  <a:srgbClr val="FF0000"/>
                </a:solidFill>
                <a:latin typeface="Arial" panose="020B0604020202020204" pitchFamily="34" charset="0"/>
                <a:cs typeface="Arial" panose="020B0604020202020204" pitchFamily="34" charset="0"/>
              </a:rPr>
              <a:t>tiếp giáp</a:t>
            </a:r>
            <a:r>
              <a:rPr lang="en-GB" sz="2400">
                <a:latin typeface="Arial" panose="020B0604020202020204" pitchFamily="34" charset="0"/>
                <a:cs typeface="Arial" panose="020B0604020202020204" pitchFamily="34" charset="0"/>
              </a:rPr>
              <a:t> lãnh hải là vùng biển tiếp liền và nằm ngoài lãnh hải Việt Nam, có chiều rộng 12 hải lí tính từ ranh giới ngoài của lãnh hải.</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EA43FC0A-6657-486C-8614-AF341ECC665D}"/>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0EEDF032-35E4-4CF8-8295-1994C3F311B9}"/>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CD3C6DF2-39ED-4324-B8DC-6AE9EB66A71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50784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49647"/>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7</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40259" y="275009"/>
            <a:ext cx="9120047" cy="135890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Vùng nước mặn rộng lớn nói chung trên bề mặt Trái Đất.</a:t>
            </a:r>
            <a:endParaRPr lang="vi-VN" sz="115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27933" y="1908919"/>
            <a:ext cx="5144698" cy="941857"/>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BI</a:t>
            </a:r>
            <a:r>
              <a:rPr lang="en-US" sz="3200" b="1">
                <a:solidFill>
                  <a:srgbClr val="FF0000"/>
                </a:solidFill>
                <a:latin typeface="Times New Roman" panose="02020603050405020304" pitchFamily="18" charset="0"/>
                <a:cs typeface="Times New Roman" panose="02020603050405020304" pitchFamily="18" charset="0"/>
              </a:rPr>
              <a:t>Ể</a:t>
            </a:r>
            <a:r>
              <a:rPr lang="en-US" sz="3200" b="1">
                <a:solidFill>
                  <a:schemeClr val="tx1"/>
                </a:solidFill>
                <a:latin typeface="Times New Roman" panose="02020603050405020304" pitchFamily="18" charset="0"/>
                <a:cs typeface="Times New Roman" panose="02020603050405020304" pitchFamily="18" charset="0"/>
              </a:rPr>
              <a:t>N</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C9490996-51A1-48EB-006E-7B412C34B7C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81E2E157-F6ED-653F-A6B8-7F4F751557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D628C00F-F7F3-D41D-1242-D22A0EB53E2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02D01D39-D30D-6766-8B4F-6149F5E8947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3F82BC80-2776-53E7-B7CD-F6489DAEA2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5334BC64-3447-C13D-367D-8D540361370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B17F928B-4804-4573-6AEF-34740B17DD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D2C3FCC0-6203-5C3E-D476-16A92990E4A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98087DC9-07E2-A396-CAE7-41B85C46AE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E61D9E60-9D25-D108-6AF0-1CA8B995CB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DE08158B-A7EB-6195-2DA4-2514989C29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8920985E-F1EC-7347-06DB-629B8D892DA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3FAEF919-6B81-952C-55BF-79993CF53D8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1D5A4F3-1328-1725-D6F1-286979739E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1D92252-88F8-2C81-7323-E0D64ABB4C9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EF0F2126-13B6-E994-5B52-42B1D86E15C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997EC189-160A-7F2F-BC23-9E30496D773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BBB3284-DAB7-AF08-4A19-B0BE8627F13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3C971FE-6F74-8709-C8BC-B52EE4CBB7D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7E8A0421-35AD-1C03-3954-C5E396549B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A5AABF4C-BE47-4480-B498-CB1E846D334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AD248C61-102E-DE93-AE4C-21466CA5F6F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2EC19BB4-4703-4043-B817-40D18E4242D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9E47F2E1-89DE-A3A9-40C2-2C86F08C63A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CF1E280E-DE22-726B-7FC1-B551D232CB8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B0089FBC-885B-8580-1BBF-19B446DF1AC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39354C5D-FE51-C3B4-4A8F-051FC7B6EA0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1458D6D-1883-2459-879C-42C13967DCF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1D80E5E-3B25-A39D-8F5A-5D37BABAF62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EEA350D1-BA06-D98B-5A8C-3EFB9265DA3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CD4A29D5-EBCB-AAB7-AC72-B4E6F1E0573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DEE59F36-FCF2-529B-A585-5CB2F563416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FA50DF77-EEA1-2F46-0248-2AAC1CC9FFB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C80E9917-2177-A313-15DA-0DCD0183D16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81EEBF90-4D41-6879-FDDA-8C06DD759A0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314D4B28-D3AD-33D6-2F86-B2B1D45857F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89ABE3C3-A84F-A479-BF7B-0EE17DA6831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1CCA91BE-5DBF-B217-205F-328994D38F5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AAB57463-E9F9-9ABE-C7BB-B05F888A75F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003ED174-6AFE-3978-566B-A4733FAA07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2F0FE059-6F25-A810-20FD-0646B3243E4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C456A98A-FA54-1D7A-5793-7131BA09A61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70AC853F-2AF6-BFA3-B62E-5DBFBC45B26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0D86E643-0E29-A1D0-6C41-FB95D1F06C2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8CC562D8-56A8-6CE9-96C6-6343E5BD3BA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38D5E9A4-E0CA-5481-EE18-FBB5A40FB40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593CA470-A09D-FD59-7D0C-28882FE1838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E8A0DA0E-D569-2D1D-6EF6-67CA3841906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5C34C297-EBE4-F116-64B1-BC7A3F7A499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98816467-F68E-B4B5-9EA3-1E6DB85D5AB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D4465050-3975-F8CB-E4DB-9D988DA47CB8}"/>
              </a:ext>
            </a:extLst>
          </p:cNvPr>
          <p:cNvSpPr txBox="1"/>
          <p:nvPr/>
        </p:nvSpPr>
        <p:spPr>
          <a:xfrm>
            <a:off x="1011915" y="3867738"/>
            <a:ext cx="10162890" cy="1200329"/>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Vùng </a:t>
            </a:r>
            <a:r>
              <a:rPr lang="en-GB" sz="2400">
                <a:solidFill>
                  <a:srgbClr val="FF0000"/>
                </a:solidFill>
                <a:latin typeface="Arial" panose="020B0604020202020204" pitchFamily="34" charset="0"/>
                <a:cs typeface="Arial" panose="020B0604020202020204" pitchFamily="34" charset="0"/>
              </a:rPr>
              <a:t>biển</a:t>
            </a:r>
            <a:r>
              <a:rPr lang="en-GB" sz="2400">
                <a:latin typeface="Arial" panose="020B0604020202020204" pitchFamily="34" charset="0"/>
                <a:cs typeface="Arial" panose="020B0604020202020204" pitchFamily="34" charset="0"/>
              </a:rPr>
              <a:t> quốc tế là tất cả các vùng </a:t>
            </a:r>
            <a:r>
              <a:rPr lang="en-GB" sz="2400">
                <a:solidFill>
                  <a:srgbClr val="FF0000"/>
                </a:solidFill>
                <a:latin typeface="Arial" panose="020B0604020202020204" pitchFamily="34" charset="0"/>
                <a:cs typeface="Arial" panose="020B0604020202020204" pitchFamily="34" charset="0"/>
              </a:rPr>
              <a:t>biển</a:t>
            </a:r>
            <a:r>
              <a:rPr lang="en-GB" sz="2400">
                <a:latin typeface="Arial" panose="020B0604020202020204" pitchFamily="34" charset="0"/>
                <a:cs typeface="Arial" panose="020B0604020202020204" pitchFamily="34" charset="0"/>
              </a:rPr>
              <a:t> nằm ngoài vùng đặc quyền kinh tế của Việt Nam và các quốc gia khác, nhưng không bao gồm đáy </a:t>
            </a:r>
            <a:r>
              <a:rPr lang="en-GB" sz="2400">
                <a:solidFill>
                  <a:srgbClr val="FF0000"/>
                </a:solidFill>
                <a:latin typeface="Arial" panose="020B0604020202020204" pitchFamily="34" charset="0"/>
                <a:cs typeface="Arial" panose="020B0604020202020204" pitchFamily="34" charset="0"/>
              </a:rPr>
              <a:t>biển</a:t>
            </a:r>
            <a:r>
              <a:rPr lang="en-GB" sz="2400">
                <a:latin typeface="Arial" panose="020B0604020202020204" pitchFamily="34" charset="0"/>
                <a:cs typeface="Arial" panose="020B0604020202020204" pitchFamily="34" charset="0"/>
              </a:rPr>
              <a:t> và lòng đất dưới đáy </a:t>
            </a:r>
            <a:r>
              <a:rPr lang="en-GB" sz="2400">
                <a:solidFill>
                  <a:srgbClr val="FF0000"/>
                </a:solidFill>
                <a:latin typeface="Arial" panose="020B0604020202020204" pitchFamily="34" charset="0"/>
                <a:cs typeface="Arial" panose="020B0604020202020204" pitchFamily="34" charset="0"/>
              </a:rPr>
              <a:t>biển</a:t>
            </a:r>
            <a:r>
              <a:rPr lang="en-GB" sz="2400">
                <a:latin typeface="Arial" panose="020B0604020202020204" pitchFamily="34" charset="0"/>
                <a:cs typeface="Arial" panose="020B0604020202020204" pitchFamily="34" charset="0"/>
              </a:rPr>
              <a:t>.</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9A6D7D1E-45DF-448C-921F-2C0B59D26DE7}"/>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0A3B01AF-8212-42EA-ABD1-568A56F1FFFB}"/>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419A4D10-2248-499F-8465-15D7FCAB803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50836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9712" y="1737444"/>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8</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989356" y="156937"/>
            <a:ext cx="8597900" cy="104252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mj-lt"/>
                <a:ea typeface="Calibri" panose="020F0502020204030204" pitchFamily="34" charset="0"/>
                <a:cs typeface="Times New Roman" panose="02020603050405020304" pitchFamily="18" charset="0"/>
              </a:rPr>
              <a:t>Q</a:t>
            </a:r>
            <a:r>
              <a:rPr lang="en-GB" sz="24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uyền đặc biệt, ngoài lẽ thường, dành riêng cho một cá nhân</a:t>
            </a:r>
            <a:r>
              <a:rPr lang="vi-VN" sz="24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400" b="1">
                <a:solidFill>
                  <a:schemeClr val="tx1"/>
                </a:solidFill>
                <a:effectLst/>
                <a:latin typeface="+mj-lt"/>
                <a:ea typeface="Calibri" panose="020F0502020204030204" pitchFamily="34" charset="0"/>
                <a:cs typeface="Times New Roman" panose="02020603050405020304" pitchFamily="18" charset="0"/>
              </a:rPr>
              <a:t>một tập đoàn hay một giai cấp</a:t>
            </a:r>
            <a:r>
              <a:rPr lang="en-GB" sz="2400" b="1">
                <a:solidFill>
                  <a:schemeClr val="tx1"/>
                </a:solidFill>
                <a:effectLst/>
                <a:latin typeface="+mj-lt"/>
                <a:ea typeface="Calibri" panose="020F0502020204030204" pitchFamily="34" charset="0"/>
                <a:cs typeface="Times New Roman" panose="02020603050405020304" pitchFamily="18" charset="0"/>
              </a:rPr>
              <a:t>.</a:t>
            </a:r>
            <a:endParaRPr lang="vi-VN" sz="11500" b="1" dirty="0">
              <a:solidFill>
                <a:schemeClr val="tx1"/>
              </a:solidFill>
              <a:latin typeface="+mj-lt"/>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15957" y="1546384"/>
            <a:ext cx="5144698" cy="104252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tx1"/>
                </a:solidFill>
                <a:latin typeface="Times New Roman" panose="02020603050405020304" pitchFamily="18" charset="0"/>
                <a:cs typeface="Times New Roman" panose="02020603050405020304" pitchFamily="18" charset="0"/>
              </a:rPr>
              <a:t>ĐẶC QUYỀ</a:t>
            </a:r>
            <a:r>
              <a:rPr lang="en-US" sz="3200" b="1">
                <a:solidFill>
                  <a:srgbClr val="FF0000"/>
                </a:solidFill>
                <a:latin typeface="Times New Roman" panose="02020603050405020304" pitchFamily="18" charset="0"/>
                <a:cs typeface="Times New Roman" panose="02020603050405020304" pitchFamily="18" charset="0"/>
              </a:rPr>
              <a:t>N</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F5079D93-1682-DE25-5625-6C49523E21C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C83D1CD5-C1F4-98BA-B1BD-157E2932C76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4A1F5233-68F3-AFCA-7752-EB113D3F72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8452D0BE-5266-D5D3-244E-529B2769B5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A710EF42-0B37-A28C-C98F-34711D752E3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6E179307-BB69-6EF7-5DC3-49C49F0C28C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D13DC8A6-9DD1-1DF3-EF21-31D7B22EA6A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F746B570-6556-C1F3-65B5-39C2E46A892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EC129FD9-CD69-9410-C556-88C3D9C00E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D469D521-5F48-4DA4-68DB-E911D04B466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12F0CDFD-C3CC-1746-4B00-FA139F945B1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5B2D8361-D576-09F4-B872-EAB3F377544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2A7CA7DF-67B8-6EDF-819D-AC97F6B7B2F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9FF93A76-880D-44A5-E637-958ED173C5A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A2E3B1F-9C2F-F493-9FF2-A6B5D97E4B5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0F770700-AF6E-133B-887D-E478F80D103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62E443ED-8DBB-BD4F-5724-DD741ED276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36C7F99E-7A0E-5754-7048-DE3EFF7DCF5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5CE6251F-8ED0-B45B-48DA-5052ED1EA29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3260B2C0-0B7E-DDD2-9F79-47CE6C199AD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68B10906-FC3F-FE2A-8FB6-861F6C206F2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4E7A6AB8-1CE3-E46B-6438-46D45783E94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5BB9EAD6-15C6-C180-864E-3C5B8AA8EEB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E3E8A43B-1CFC-8506-40FC-0C6089E4333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032868CA-306C-4CEF-9B99-943E21D92EB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FE4B5AC9-8826-240A-A2D0-E5DD1CF7B58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EBBE94C-2B37-4521-3304-DE221C4F21E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C93BE035-8974-6475-F667-A7856995D85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137A6413-5600-592B-CF79-7856F646EAF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C9EC429B-3A86-6DF6-4412-79D540BB3C0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210F1BA5-864B-9A94-5700-AF5C84C21CD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F8A09BF4-B875-D4F2-4F24-6E0D8A6F2C2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C37A666F-1C35-A517-5C51-DC457CEC1AFD}"/>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4BE4C34-60B0-A4D8-ACF1-9FFDDA86EAAA}"/>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A4C877FE-D8FD-C57B-C425-32AB7CC42E1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E45AF01A-711C-7147-F1D1-2F558D0B123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75E3D1B7-A603-A77F-CFED-C77D511E53E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DBF36CC6-A758-8254-AF34-8331C409EB3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92C05932-2A12-893B-DA6E-8AFBFCBFA2A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F0E16600-3F55-8222-1E6A-9A57A6B1C17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9DCDC42E-7AF7-0459-9C18-F829A7062A5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2CA2B3EA-8DF2-22CE-55B9-FF519ECF77C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BBF43E57-F788-D80F-AF0A-4D606DA3440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1336FEB8-CEF2-EA8B-0465-85D87AC067B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C2B25FB5-ABAB-C85D-8897-E646C96862D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F899D85D-7C6A-8005-9EDD-49DE18DB2E6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9A192C8F-AB33-CD58-8986-5BC5708F58C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756B340A-34E5-9228-600F-DD1CF0C653B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096463B7-84D2-169C-BA8A-026F12CF0B0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3C9EB79A-87BD-170E-CDA9-1CEFB54C17E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0D5C0818-AE33-A461-CF74-1D51043C4673}"/>
              </a:ext>
            </a:extLst>
          </p:cNvPr>
          <p:cNvSpPr txBox="1"/>
          <p:nvPr/>
        </p:nvSpPr>
        <p:spPr>
          <a:xfrm>
            <a:off x="1011915" y="3535123"/>
            <a:ext cx="10162890" cy="1200329"/>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ea typeface="Calibri" panose="020F0502020204030204" pitchFamily="34" charset="0"/>
                <a:cs typeface="Arial" panose="020B0604020202020204" pitchFamily="34" charset="0"/>
              </a:rPr>
              <a:t>Vùng </a:t>
            </a:r>
            <a:r>
              <a:rPr lang="en-GB" sz="2400">
                <a:solidFill>
                  <a:srgbClr val="FF0000"/>
                </a:solidFill>
                <a:latin typeface="Arial" panose="020B0604020202020204" pitchFamily="34" charset="0"/>
                <a:ea typeface="Calibri" panose="020F0502020204030204" pitchFamily="34" charset="0"/>
                <a:cs typeface="Arial" panose="020B0604020202020204" pitchFamily="34" charset="0"/>
              </a:rPr>
              <a:t>đặc quyền </a:t>
            </a:r>
            <a:r>
              <a:rPr lang="en-GB" sz="2400">
                <a:latin typeface="Arial" panose="020B0604020202020204" pitchFamily="34" charset="0"/>
                <a:ea typeface="Calibri" panose="020F0502020204030204" pitchFamily="34" charset="0"/>
                <a:cs typeface="Arial" panose="020B0604020202020204" pitchFamily="34" charset="0"/>
              </a:rPr>
              <a:t>kinh tế là vùng biển tiếp liền và nằm ngoài lãnh hải Việt Nam, hợp với lãnh hải thành một vùng biển có chiều rộng 200 hải lí tính từ đường cơ sở.</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B6625533-8199-41C0-BF3D-9E08984DFC77}"/>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E840662C-5E4A-42E8-BDC4-D0E6599AA406}"/>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233FDE15-9C45-4D4D-B9E4-AD0FBB337007}"/>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17127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110427"/>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9</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1913591" y="221116"/>
            <a:ext cx="10090150" cy="135890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P</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hần đất đai hoặc không gian tương đối rộng, có những đặc điểm nhất định về tự nhiên hoặc xã hội, phân biệt với các phần khác ở xung quanh.</a:t>
            </a:r>
            <a:endParaRPr lang="vi-VN" sz="28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386317" y="1896007"/>
            <a:ext cx="5144698" cy="108924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0000"/>
                </a:solidFill>
                <a:latin typeface="Times New Roman" panose="02020603050405020304" pitchFamily="18" charset="0"/>
                <a:cs typeface="Times New Roman" panose="02020603050405020304" pitchFamily="18" charset="0"/>
              </a:rPr>
              <a:t>V</a:t>
            </a:r>
            <a:r>
              <a:rPr lang="en-US" sz="3200" b="1">
                <a:solidFill>
                  <a:schemeClr val="tx1"/>
                </a:solidFill>
                <a:latin typeface="Times New Roman" panose="02020603050405020304" pitchFamily="18" charset="0"/>
                <a:cs typeface="Times New Roman" panose="02020603050405020304" pitchFamily="18" charset="0"/>
              </a:rPr>
              <a:t>ÙNG</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4834FDA8-009F-4F55-0CEF-DB87C37790D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416787B-C30F-AC8F-8840-457CAD19D5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F5C086C3-A621-EB06-6C93-D303419F150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C545BB0D-7616-7856-6B93-AF97290F604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5CE50C22-8935-0301-5218-61BE95DCDB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85AA3229-8F34-EC4C-8FD1-E4B9A41758F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9EA41DB1-528D-3C96-9472-7108D62B000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10F8A182-A274-0D6F-6FD7-CE2895A981E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88400D03-173C-B388-46F3-EA171C31A6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A19F7D28-5DF3-B613-2153-8D8EBC4E71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0FD92CCE-6DD3-2FA2-1BAC-CA4CCA07905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1DE19F86-2E09-05B5-151B-5D111EC514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E3DD765F-BAAB-5ACE-03B9-AA1B16591A2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0BA255B-F8A3-8483-B9AB-B75CFBBAD30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CE1E9263-061E-A216-0506-8CB2B4F19E6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FE85CF58-B422-9EC9-0E6D-0B54727312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68E9BEC6-0F32-F6F7-4649-8E76989189D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D0D04A9-3E8C-4F23-A316-BE5241388C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AAE2F71A-E6D1-D2B5-F729-BE86029549E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3F22F417-34E5-B822-BA38-BDA5269D58F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13DAE69A-62EF-AD17-AF65-2436E004E1A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886C910-0FCD-436A-2AB4-B0BB2BB54FF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13D46A66-1725-A477-7746-EC3C76122E7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2DE03F44-36D0-E3AA-4B6C-E666E2D73E6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3AB76257-FCA1-38CF-E067-0A8F5F88A0F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A0ECA375-4D1D-0942-F90F-333B4966CCB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463666F6-2B94-566F-96C3-5F2972226C8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346FDFEE-E3C7-EA4C-58EE-EC6FAF019D5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B0EEB5C1-A8B8-D547-B280-41F6195BCC5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733F108D-3DB1-B290-DDF0-6D55447D651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31B2F0B7-4D94-BCFC-CC99-B77D5947ED8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69679EF7-33F4-1DB9-0A25-451628C4D1F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F3E3510-7D3F-5B66-A367-B1B2A5C6F9A1}"/>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9FE4BE64-0A8E-8E60-0A82-99F4E4CF7AA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AA726EC3-3821-358F-E784-A9387C4F14A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CD608414-AF9A-51AA-0A51-E3DB73F9165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F1D5C90D-A348-3B93-5881-3C8828ECB50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23B641A5-A4DA-19F5-9BF2-E708A9C8DEC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186BCAAE-7504-D923-3B13-B729424E25B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B7243FAD-D5D2-47BA-2D8E-40136080F17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84FC3902-1DAD-F77C-5074-296516A4F90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1C5358BB-615D-40BF-501F-2D934D7779C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B384B960-8516-CBF1-4FD3-8AB2FA502CB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3FF5D09C-0387-5978-A161-BCCD51162EB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9AA7753F-2C22-C525-1C48-60C5B09B575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41CA7538-F951-572D-1493-F70868F4526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00D1B654-768A-559C-E1CE-81B7F07369A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22BD60EE-54E8-0AA6-253C-8EF7E7BA07B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D5A18850-EF5D-792C-AD70-FF628C081D3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03D8D9B7-78E6-E02A-17BF-DA9543EFC21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677F2A0C-818D-7A94-DC87-9D970EF81057}"/>
              </a:ext>
            </a:extLst>
          </p:cNvPr>
          <p:cNvSpPr txBox="1"/>
          <p:nvPr/>
        </p:nvSpPr>
        <p:spPr>
          <a:xfrm>
            <a:off x="1011915" y="3872754"/>
            <a:ext cx="10162890" cy="1569660"/>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Công ước của Liên hợp quốc về Luật Biển năm 1982 gồm 320 điều và 9 phụ lục, quy định về ranh giới lãnh hải, </a:t>
            </a:r>
            <a:r>
              <a:rPr lang="en-GB" sz="2400">
                <a:solidFill>
                  <a:srgbClr val="FF0000"/>
                </a:solidFill>
                <a:latin typeface="Arial" panose="020B0604020202020204" pitchFamily="34" charset="0"/>
                <a:cs typeface="Arial" panose="020B0604020202020204" pitchFamily="34" charset="0"/>
              </a:rPr>
              <a:t>vùng</a:t>
            </a:r>
            <a:r>
              <a:rPr lang="en-GB" sz="2400">
                <a:latin typeface="Arial" panose="020B0604020202020204" pitchFamily="34" charset="0"/>
                <a:cs typeface="Arial" panose="020B0604020202020204" pitchFamily="34" charset="0"/>
              </a:rPr>
              <a:t> tiếp giáp, thềm lục địa; </a:t>
            </a:r>
            <a:r>
              <a:rPr lang="en-GB" sz="2400">
                <a:solidFill>
                  <a:srgbClr val="FF0000"/>
                </a:solidFill>
                <a:latin typeface="Arial" panose="020B0604020202020204" pitchFamily="34" charset="0"/>
                <a:cs typeface="Arial" panose="020B0604020202020204" pitchFamily="34" charset="0"/>
              </a:rPr>
              <a:t>vùng</a:t>
            </a:r>
            <a:r>
              <a:rPr lang="en-GB" sz="2400">
                <a:latin typeface="Arial" panose="020B0604020202020204" pitchFamily="34" charset="0"/>
                <a:cs typeface="Arial" panose="020B0604020202020204" pitchFamily="34" charset="0"/>
              </a:rPr>
              <a:t> biển dùng chung; giải quyết các tranh chấp trên biển; bảo vệ môi trường biển.</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53582602-A1DA-4AC8-BB88-ACE5A7CC87CC}"/>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387B00A9-E1BB-48AB-9B81-5EFE967511F6}"/>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2649BC6E-07FF-4CD3-A0F5-54FE474172C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44425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1880879"/>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10</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3276226" y="275009"/>
            <a:ext cx="8597900" cy="10604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rgbClr val="000000"/>
                </a:solidFill>
                <a:effectLst/>
                <a:latin typeface="+mj-lt"/>
                <a:ea typeface="Calibri" panose="020F0502020204030204" pitchFamily="34" charset="0"/>
                <a:cs typeface="Times New Roman" panose="02020603050405020304" pitchFamily="18" charset="0"/>
              </a:rPr>
              <a:t>Đ</a:t>
            </a:r>
            <a:r>
              <a:rPr lang="en-GB" sz="24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ơn vị đo độ dài trên mặt biển, bằng 1,852 kilomet.</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5002827" y="1680854"/>
            <a:ext cx="5144698" cy="10604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HẢ</a:t>
            </a:r>
            <a:r>
              <a:rPr lang="en-GB" sz="3200" b="1">
                <a:solidFill>
                  <a:srgbClr val="FF0000"/>
                </a:solidFill>
                <a:latin typeface="Times New Roman" panose="02020603050405020304" pitchFamily="18" charset="0"/>
                <a:cs typeface="Times New Roman" panose="02020603050405020304" pitchFamily="18" charset="0"/>
              </a:rPr>
              <a:t>I</a:t>
            </a:r>
            <a:r>
              <a:rPr lang="en-GB" sz="3200" b="1">
                <a:solidFill>
                  <a:schemeClr val="tx1"/>
                </a:solidFill>
                <a:latin typeface="Times New Roman" panose="02020603050405020304" pitchFamily="18" charset="0"/>
                <a:cs typeface="Times New Roman" panose="02020603050405020304" pitchFamily="18" charset="0"/>
              </a:rPr>
              <a:t> LÍ</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A9E7B654-AF9D-7E51-5DF4-2823A9C24D9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19A2C77C-3B64-7F81-DF02-98AA3C5B862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2D9E2F68-5ED1-0F56-BA1C-AFBF63A9F24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A91200B6-88F0-525B-E0E3-D745D9CC1C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5AD6BDEB-0F77-8E5A-30C5-B4463EE754C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6CC7808-0158-711C-3D3F-D183F7D9A0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035CDCD1-AFBA-DC0D-10FD-2F4E6C4EB60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6E8CA8AA-FA22-1810-5A58-DF1F54B88D7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B7FAF97E-FF37-E9E4-4CB6-C53C8589A6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0E7D5913-3CF0-E5CB-3603-7E92FA49206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7D0B0E55-FA09-C80B-441F-966897C29B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9033FF6E-5CBD-F173-016E-9E30BD1D058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352DB696-C5BB-04C1-8344-38C208A07E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3CCC00CC-1F77-47C5-EF63-C4AE6910ABF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8C651640-1E0B-6256-11EA-3731E208582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D327DFD-5F3C-BE84-C0A4-924A11ED8B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36EC10B6-B5F3-A2D8-6488-57AD973D137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1AEB8441-B1AA-E605-8F01-2D3FEC6987B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4AB7DEBA-F529-3772-2A0A-C5FD4F3DB97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CB43C8E0-47F8-2255-DE0A-B437AD56A9C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5F00F691-A61A-C5F8-3222-F66871E4EF4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6098CFE-D632-31E4-B85A-0DC23DFE7DF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A04AB5C4-D9DD-3629-6692-182981C895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54269851-CCC1-6B75-6FBF-E32933F1C71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0B972099-BD2A-6131-CF18-82261D1316D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662DEA9F-5022-C272-3C7B-307C0EA4A97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21BE39A7-C37C-087B-D635-A035816C8C9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237DDE0-EDF4-78EF-9051-246EF598492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AA095A7-BBD2-E6EB-E707-F13A3A48E9C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37E4D7F8-B8C1-9C12-0A29-EC8D7EDA36E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40DECB87-BFE2-D645-3E16-BFD6013CA3E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1938E0C-E535-4B02-B270-3EBAA26BF67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5001698D-ED0B-20E9-4022-EFCF3FB8F49D}"/>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08876613-1106-9077-176C-37DABEAAE46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52EF18E0-ADA0-0ACC-FA9F-09D1F0DA236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D098B7F4-FA13-9E3C-A06B-666A6143C59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BDB8DED9-782F-C278-BCA9-249C8247A31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3E592674-8E64-49A0-655B-9D330517F17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170BA8C1-4953-85BA-EFFC-799E2D508F0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DA74373A-3A10-EA35-D364-698ADADFC19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76A95800-1E61-427B-0D9F-9CC133632EE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7C87F4F9-3420-FFDE-F910-5EF249580CD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99F8184E-E36D-5776-B78A-2116C247BFC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79F7193B-74E4-48F8-2369-C05ADA10B82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B94B109A-534E-199B-A627-B30ED5BF0C7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6D2E5799-F5FA-C5C3-A3D5-1C969F8906E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B154AA0F-F876-B2A7-6A3A-188E524E9D5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DDCFE384-F648-B60F-A6DA-D1EC78F843E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9E1118C6-2866-58DD-100F-DAF036D4AD7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00E8C819-74FC-6587-8CCF-D330677DC09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41215231-8CCF-2B2C-3F73-51E2C43A525D}"/>
              </a:ext>
            </a:extLst>
          </p:cNvPr>
          <p:cNvSpPr txBox="1"/>
          <p:nvPr/>
        </p:nvSpPr>
        <p:spPr>
          <a:xfrm>
            <a:off x="1014555" y="3849620"/>
            <a:ext cx="10162890" cy="830997"/>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Ranh giới ngoài thềm lục địa cách đường cơ sở không quá 350 </a:t>
            </a:r>
            <a:r>
              <a:rPr lang="en-GB" sz="2400">
                <a:solidFill>
                  <a:srgbClr val="FF0000"/>
                </a:solidFill>
                <a:latin typeface="Arial" panose="020B0604020202020204" pitchFamily="34" charset="0"/>
                <a:cs typeface="Arial" panose="020B0604020202020204" pitchFamily="34" charset="0"/>
              </a:rPr>
              <a:t>hải lí</a:t>
            </a:r>
            <a:r>
              <a:rPr lang="en-GB" sz="2400">
                <a:latin typeface="Arial" panose="020B0604020202020204" pitchFamily="34" charset="0"/>
                <a:cs typeface="Arial" panose="020B0604020202020204" pitchFamily="34" charset="0"/>
              </a:rPr>
              <a:t>.</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5870AAF1-C552-4E9E-996E-F902C5F9F0FD}"/>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E8FF9CB5-2DB7-4DD3-884E-969B065A7B0F}"/>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4C4B1C18-F344-4F2D-9694-D9915518A0F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26777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1764338"/>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11</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604110" y="148349"/>
            <a:ext cx="9162306" cy="10604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kern="0">
                <a:solidFill>
                  <a:srgbClr val="000000"/>
                </a:solidFill>
                <a:effectLst/>
                <a:latin typeface="Times New Roman" panose="02020603050405020304" pitchFamily="18" charset="0"/>
                <a:ea typeface="Times New Roman" panose="02020603050405020304" pitchFamily="18" charset="0"/>
              </a:rPr>
              <a:t>C</a:t>
            </a:r>
            <a:r>
              <a:rPr lang="en-GB" sz="2400" b="1">
                <a:solidFill>
                  <a:srgbClr val="000000"/>
                </a:solidFill>
                <a:effectLst/>
                <a:latin typeface="Times New Roman" panose="02020603050405020304" pitchFamily="18" charset="0"/>
                <a:ea typeface="Calibri" panose="020F0502020204030204" pitchFamily="34" charset="0"/>
              </a:rPr>
              <a:t>hống lại mọi sự xâm phạm để giữ cho luôn luôn được nguyên vẹn.</a:t>
            </a:r>
            <a:endParaRPr lang="vi-VN" sz="11500" b="1" dirty="0">
              <a:latin typeface="Calibri" panose="020F0502020204030204" pitchFamily="34" charset="0"/>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12914" y="1564313"/>
            <a:ext cx="5144698" cy="10604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BẢO V</a:t>
            </a:r>
            <a:r>
              <a:rPr lang="en-GB" sz="3200" b="1">
                <a:solidFill>
                  <a:srgbClr val="FF0000"/>
                </a:solidFill>
                <a:latin typeface="Times New Roman" panose="02020603050405020304" pitchFamily="18" charset="0"/>
                <a:cs typeface="Times New Roman" panose="02020603050405020304" pitchFamily="18" charset="0"/>
              </a:rPr>
              <a:t>Ệ</a:t>
            </a:r>
            <a:endParaRPr lang="en-US" sz="4800" b="1">
              <a:solidFill>
                <a:srgbClr val="FF0000"/>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49F68468-A420-952E-5881-F17C90F5C6B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762437BF-E1BC-C5E0-991A-7874D2E5CC9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5F5075F0-507A-E35B-4D46-266DFCDE491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3E60D663-C43E-BF77-23BF-F43148F6A20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3DF257FD-5CAE-C7C9-CA88-B7AAB2B13CD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36F323F5-CF90-5D41-399F-BBA22BBCA51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EA928C0B-A11C-2AD2-1378-E3E5E544717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E7F01862-0F8A-4339-ACC5-F3A5DCF75E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32BA3F26-2A33-83D5-F025-49E393DDA8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078AC94B-DD76-9C76-B769-BE7CEECE72F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A40F417C-EC8F-4C7E-59D9-DCF9BABC978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689DC311-72FF-F395-CF11-74E20678A27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4B18F796-5C9D-854E-853F-052A705621D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5836F8AC-831C-5CA3-E9FA-0B120BB59D2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061D38A9-052E-92EF-3C46-156E1E9C5E4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692A530C-B36A-B832-5BDE-8BDB235AB0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C7AEFCC2-D27F-7789-174F-A61BEB83827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6E67FF3A-8A04-47C0-1323-A333948A950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31BF1FB5-8DBD-5CD5-C7C7-C9432587AB7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8AC26A08-E1F9-B2B8-0BF1-17D83036A628}"/>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4DFB60B7-CE51-B475-3AD6-3E71485533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1BFFFC38-CF5A-FA8C-0EAF-000CB102282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B00E13B7-8870-CAD8-7DB3-ECE822E465A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552F336F-66E2-EB22-4525-4EEDB59B03A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F2D4D100-1C11-235E-1D6E-4FCB33DA3F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49A3C3E2-0B77-290F-3DEB-C6B8EBA2C1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3578E661-80D0-790B-5D28-85DFA31A037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279C60C-7049-64AE-7955-8B35942CD81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F8D16ED-A485-3C91-B605-C63D97992E1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D517DAF5-AD94-5CCC-2DC2-3C677E1D56E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B87BB8FD-AE46-9B60-2534-25B1592C63B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9DF9B58F-9C03-8517-F4BA-29CDB7A010D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55EB35CE-FC05-3DBD-6284-B419B2B77CD2}"/>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2E6CF21-8FEF-B0C1-A42C-BA8F0916240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A2A8E34E-12EB-FCE7-03C9-9F7C44085CA0}"/>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5455F0DF-A98F-5BCA-9609-CED4260F7998}"/>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346372E0-0B96-05AA-CE55-1B46E7E6234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FC349DD2-D754-1111-5644-9F3BEB11A512}"/>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01458C7B-BC09-70E2-C162-F801D6B616DC}"/>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3472DFFE-8B9E-268D-CCB7-E28F63BD9CD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141E0D9-DCAB-F01F-EF39-DD490F57A96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12049A1F-4711-4CD9-999A-E2AE2807EFE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3B2B1BDB-CEC0-827A-1435-57286266A0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DF13AB54-C991-43A9-257E-D4266F6E2F1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D8D8F4D2-7093-4366-118F-2475E32C511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72E3E162-1FB7-7690-E434-3789561C1B9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35EB3C0A-3B2A-F4AF-C657-DF9C3AA7B6C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AE99A900-4503-398E-56D0-3C5916FB44E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9CE686A1-699B-ECC5-C965-3112BE879E8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8CEE4492-72EF-3D13-770F-3E792E77D54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8CFB1A74-CEB1-CEBE-CAEB-3A2D2C146851}"/>
              </a:ext>
            </a:extLst>
          </p:cNvPr>
          <p:cNvSpPr txBox="1"/>
          <p:nvPr/>
        </p:nvSpPr>
        <p:spPr>
          <a:xfrm>
            <a:off x="1014555" y="3161634"/>
            <a:ext cx="10162890" cy="2308324"/>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Luật Biển Việt Nam gồm 7 chương, 55 điều, quy định đường cơ sở, nội thuỷ, lãnh hải, vùng tiếp giáp lãnh hải, vùng đặc quyền kinh tế, thềm lục địa, các đảo, quần đảo Hoàng Sa, quần đảo Trường Sa và quần đảo khác thuộc chủ quyền, quyền chủ quyền, quyền tài phán quốc gia của Việt Nam; hoạt động trong vùng biển Việt Nam; phát triển kinh tế biển; quản lí và </a:t>
            </a:r>
            <a:r>
              <a:rPr lang="en-GB" sz="2400">
                <a:solidFill>
                  <a:srgbClr val="FF0000"/>
                </a:solidFill>
                <a:latin typeface="Arial" panose="020B0604020202020204" pitchFamily="34" charset="0"/>
                <a:cs typeface="Arial" panose="020B0604020202020204" pitchFamily="34" charset="0"/>
              </a:rPr>
              <a:t>bảo vệ </a:t>
            </a:r>
            <a:r>
              <a:rPr lang="en-GB" sz="2400">
                <a:latin typeface="Arial" panose="020B0604020202020204" pitchFamily="34" charset="0"/>
                <a:cs typeface="Arial" panose="020B0604020202020204" pitchFamily="34" charset="0"/>
              </a:rPr>
              <a:t>biển, đảo.</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B17DFD86-7F89-4002-A783-C51BE22EE252}"/>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FCCD3A1C-8F6A-4245-9ECE-E3349C92D382}"/>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F4135A1B-031D-448A-BC60-7B69A37143E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33057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9712" y="1730829"/>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12</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964534" y="270289"/>
            <a:ext cx="8647545" cy="101562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Times New Roman" panose="02020603050405020304" pitchFamily="18" charset="0"/>
                <a:ea typeface="Calibri" panose="020F0502020204030204" pitchFamily="34" charset="0"/>
              </a:rPr>
              <a:t>Tên một quần đảo thuộc </a:t>
            </a:r>
            <a:r>
              <a:rPr lang="en-GB" sz="2400" b="1">
                <a:solidFill>
                  <a:schemeClr val="tx1"/>
                </a:solidFill>
                <a:effectLst/>
                <a:latin typeface="Times New Roman" panose="02020603050405020304" pitchFamily="18" charset="0"/>
                <a:ea typeface="Calibri" panose="020F0502020204030204" pitchFamily="34" charset="0"/>
              </a:rPr>
              <a:t>chủ quyền, quyền chủ quyền, quyền tài phán quốc gia của Việt Nam.</a:t>
            </a:r>
            <a:endParaRPr lang="vi-VN" sz="3600" b="1"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715957" y="1556204"/>
            <a:ext cx="5144698" cy="1009650"/>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0000"/>
                </a:solidFill>
                <a:latin typeface="Times New Roman" panose="02020603050405020304" pitchFamily="18" charset="0"/>
                <a:cs typeface="Times New Roman" panose="02020603050405020304" pitchFamily="18" charset="0"/>
              </a:rPr>
              <a:t>T</a:t>
            </a:r>
            <a:r>
              <a:rPr lang="en-US" sz="3200" b="1">
                <a:solidFill>
                  <a:schemeClr val="tx1"/>
                </a:solidFill>
                <a:latin typeface="Times New Roman" panose="02020603050405020304" pitchFamily="18" charset="0"/>
                <a:cs typeface="Times New Roman" panose="02020603050405020304" pitchFamily="18" charset="0"/>
              </a:rPr>
              <a:t>RƯỜNG SA</a:t>
            </a: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7CF98594-9843-A6B7-2562-8BAF78BBC05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0E90115D-8228-307B-2700-4ADB264F699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0D22B2AF-256C-80FE-2AF8-FE9BCD76C8F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AA0EF995-8EAA-E136-154A-42AEF27E996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F3B6E66A-4C5F-EA66-A939-368FB6E91E6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C83702B3-D130-705E-6E08-C2A8447C0B0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19D79732-A478-A55F-C62C-92285EAC4FE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5839A484-78EC-B7B5-E7AF-D7296D7FEA0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F946B5B9-BFB3-139B-88C7-C62790749F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C6039AFF-A472-A2A8-2D06-FA1994A8CE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92816478-EB04-7E08-6D02-C23C8017AA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B9CC0C0-4BEC-BF39-028A-630B565AD15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5073B03C-3762-3BA8-DBD1-4FA15C1B48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B25C7472-7C24-2104-D54B-3A70F4E64F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A71BD42-E2FD-BCFF-0731-A3DA9312373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9FA1353E-6B61-BA55-AA5A-C4DB9A31EEB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703991B7-82B1-06DD-A916-B7214155D17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E5B0BF8-3E99-5F2B-7387-AE06DF4E98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CCF22A73-7200-EDB0-21B9-4E95A990729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B54E3A3B-9D6B-3790-F665-E45B29BBF1F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CFC9CF29-CFEF-0344-E06D-35CDD00050E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E802F535-0827-493E-FF69-9E9F615DBF78}"/>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4C4C1F50-BDCD-2A2C-F61F-4D5819BD41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3571A265-60B6-F538-B3E5-42C51C99D1F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15E49F0C-C84C-3471-43EE-1147D9C4C70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CD0A2751-2662-36A1-A089-81D5EB7108C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887119F5-7448-564E-49FC-CC7FDC883B5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52AD4ED2-8482-515D-5A02-D9AC04641660}"/>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B238CAA2-E8E4-E095-77EC-EEBA369E559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F3A53BDE-D62F-923A-21CC-C0521B07D00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549EDBB-E187-6517-75CC-1DB846AF4F0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4C6F69C-0CFF-A8DC-015B-B536504F765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5F678D1-F83B-F33A-BD78-FAA5590D0997}"/>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3F76082B-480D-0EBF-000F-06162B74FEC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1B16558B-013E-06D6-A341-DCB0D1BF52E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DAF888E3-FA4B-A3F0-F93D-571B87AA41A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5F1DD8B8-BFE0-0925-F19A-5A275905AAE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E09EBE65-C12F-9159-1CB8-77B52374E12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08D7101E-C39A-D739-5997-E7363CE9712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016A86CE-BC91-0121-D050-16E95E2FF6F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9FAFF246-F6B3-6A48-650F-21F9A387276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CB540E99-042D-22DC-8DC0-BFB9BA8FABB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F372CAFA-02AB-DF54-470D-E1E3244F646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D8824179-1488-08F5-2605-ACDDA284F03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C50A91E4-7357-340F-11B3-52AE8516498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08BBAFC2-B901-C244-53EE-14419535033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0573DD6D-1A49-15B1-50B3-C51AE91AEA3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C4CAB45F-2F9B-6896-F70C-F13ECEE3E0B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9B97A731-A1D1-7832-EFD5-F0A204FAB09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56839439-AAA7-4FE6-E4AB-C9BC14448A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704C7EC1-639B-7467-7D44-82107F5A1DAF}"/>
              </a:ext>
            </a:extLst>
          </p:cNvPr>
          <p:cNvSpPr txBox="1"/>
          <p:nvPr/>
        </p:nvSpPr>
        <p:spPr>
          <a:xfrm>
            <a:off x="1011915" y="3362804"/>
            <a:ext cx="10162890" cy="1938992"/>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Luật Biển Việt Nam gồm 7 chương, 55 điều, quy định đường cơ sở, nội thuỷ, lãnh hải, vùng tiếp giáp lãnh hải, vùng đặc quyền kinh tế, thềm lục địa, các đảo, quần đảo Hoàng Sa, quần đảo </a:t>
            </a:r>
            <a:r>
              <a:rPr lang="en-GB" sz="2400">
                <a:solidFill>
                  <a:srgbClr val="FF0000"/>
                </a:solidFill>
                <a:latin typeface="Arial" panose="020B0604020202020204" pitchFamily="34" charset="0"/>
                <a:cs typeface="Arial" panose="020B0604020202020204" pitchFamily="34" charset="0"/>
              </a:rPr>
              <a:t>Trường Sa </a:t>
            </a:r>
            <a:r>
              <a:rPr lang="en-GB" sz="2400">
                <a:latin typeface="Arial" panose="020B0604020202020204" pitchFamily="34" charset="0"/>
                <a:cs typeface="Arial" panose="020B0604020202020204" pitchFamily="34" charset="0"/>
              </a:rPr>
              <a:t>và quần đảo khác thuộc chủ quyền, quyền chủ quyền, quyền tài phán quốc gia của Việt Nam</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B3C6E9D2-42C8-419B-8C54-8624D8ECC47A}"/>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05A78236-C445-4CFB-AE0B-39C2837CD0F1}"/>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7FFD42F6-F296-4E60-A23D-BB6F5682A4E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5539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41555"/>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13</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73014" y="361950"/>
            <a:ext cx="8869218" cy="112352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Giành nhau một cách giằng co cái không rõ thuộc về bên nào.</a:t>
            </a:r>
            <a:endParaRPr lang="vi-VN" sz="4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635274" y="1809993"/>
            <a:ext cx="5144698" cy="1123525"/>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TRA</a:t>
            </a:r>
            <a:r>
              <a:rPr lang="en-GB" sz="3200" b="1">
                <a:solidFill>
                  <a:srgbClr val="FF0000"/>
                </a:solidFill>
                <a:latin typeface="Times New Roman" panose="02020603050405020304" pitchFamily="18" charset="0"/>
                <a:cs typeface="Times New Roman" panose="02020603050405020304" pitchFamily="18" charset="0"/>
              </a:rPr>
              <a:t>N</a:t>
            </a:r>
            <a:r>
              <a:rPr lang="en-GB" sz="3200" b="1">
                <a:solidFill>
                  <a:schemeClr val="tx1"/>
                </a:solidFill>
                <a:latin typeface="Times New Roman" panose="02020603050405020304" pitchFamily="18" charset="0"/>
                <a:cs typeface="Times New Roman" panose="02020603050405020304" pitchFamily="18" charset="0"/>
              </a:rPr>
              <a:t>H CHẤP</a:t>
            </a:r>
            <a:endParaRPr lang="en-US" sz="48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1F004961-EA61-BB57-1010-E41E0971D76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B78992B-B062-C548-38C6-570AF23D0B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A137F4BF-9425-7354-BAF2-E4E91E7E75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6B840DFB-95E1-F7D7-1D79-14CFF48BE0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1E014132-B8F5-F9B3-791F-4C96EC099F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57634EA3-D85D-DDAC-E813-B0E09DECFCF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62F84082-E4B7-9F7D-5788-FBA1C353D4A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BF8DD3CC-AA38-2277-2DF5-CB3B78971DC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6BD2FB6B-FB5C-550B-8137-94FFFFB5D2BD}"/>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DE5BEC6E-58D8-4442-A059-B223562E01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65999E7C-5EF4-C007-AFBB-184611D0615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2FA88FCE-5121-7B86-1843-5E626BD449A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C0B6FF06-D7E7-CCA4-E880-97F94CAD5D5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BA063A67-F8ED-138E-CA80-433CDF33525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2EBFBE01-387B-A217-1171-6FABEFF8892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DC66D097-F5E9-5B8A-27C6-45CAC7ACECC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D705F834-4EBA-B2CB-0142-D58DE481169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574BCDE7-7DDF-E22C-EAC6-3E7831CA115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6531E915-AFC1-86DD-76C3-62D9E07A0DB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0251CD49-CE4A-EF2D-4516-7E22A808A8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0B87EDC7-BDC4-EE46-C327-0C872BCDC2E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A29F2719-EEFA-DCE4-1A44-A08A3FC4F39F}"/>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4A2A585C-D72D-E315-B971-8C9A8E9D58B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0F883435-CE3A-C0D6-8CB8-D731AB7C2CE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EC477139-8E89-EB04-D750-7B9AD49C1F9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68977436-D2F4-CB09-A98F-899DC91EB24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1D3FFCD2-CAC0-12E8-D739-A771D8A3CBD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0BC6FCDF-A8DD-4463-71B0-713525A9ED7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FDB136F4-0EAA-BC9E-B9C0-91A61AE9C0ED}"/>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776E8452-E40B-D52C-F373-78E79B9F3F2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A456BDC9-0692-6D9A-D7CF-72D5F678363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A8CC0779-A701-5A43-81C6-5D0D31B02B4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A1B47F39-192F-92AE-1B54-9D385C50D493}"/>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BD19CF83-2688-E323-1CD3-86AC3717250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305B16D3-B28A-82E0-81B9-6506229B50A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4B411847-2A45-E8C0-6A99-AB23E600829D}"/>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0DB618DF-AC76-D5EA-0001-46D757C35FE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E8DA9CDB-2F4C-3B11-4F01-2F584556C44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ED393EFC-637B-F75A-E497-EE7F2A29B99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752E768C-43AD-C65F-D634-EA242BD4717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6384F258-FB91-0E04-9AC1-B3B9FE374E4E}"/>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9AFF6432-DC6D-AD64-3158-CFC3B1B0E17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26751321-8714-D272-C2D6-42ED74A558B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4AA8F020-37CC-05AB-FC5C-481AC8F91B5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8201E140-25E8-8DA6-C920-33DB42C0F31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71038B85-1F87-C77F-A745-13D2460EAA0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9F00C79E-4F0D-17ED-5E95-406B77E255F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B94E8121-F855-8755-5D17-24E915AB1E5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E2FA1F87-5ED7-8431-A423-AA368755030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052BCF21-F26A-D8CD-7AA1-EC1971EF75C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48CFC629-211C-0DF4-A532-4163B9995F37}"/>
              </a:ext>
            </a:extLst>
          </p:cNvPr>
          <p:cNvSpPr txBox="1"/>
          <p:nvPr/>
        </p:nvSpPr>
        <p:spPr>
          <a:xfrm>
            <a:off x="1011915" y="3779822"/>
            <a:ext cx="10162890" cy="1569660"/>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Công ước của Liên hợp quốc về Luật Biển năm 1982 gồm 320 điều và 9 phụ lục, quy định về ranh giới lãnh hải, vùng tiếp giáp, thềm lục địa; vùng biển dùng chung; giải quyết các </a:t>
            </a:r>
            <a:r>
              <a:rPr lang="en-GB" sz="2400">
                <a:solidFill>
                  <a:srgbClr val="FF0000"/>
                </a:solidFill>
                <a:latin typeface="Arial" panose="020B0604020202020204" pitchFamily="34" charset="0"/>
                <a:cs typeface="Arial" panose="020B0604020202020204" pitchFamily="34" charset="0"/>
              </a:rPr>
              <a:t>tranh chấp </a:t>
            </a:r>
            <a:r>
              <a:rPr lang="en-GB" sz="2400">
                <a:latin typeface="Arial" panose="020B0604020202020204" pitchFamily="34" charset="0"/>
                <a:cs typeface="Arial" panose="020B0604020202020204" pitchFamily="34" charset="0"/>
              </a:rPr>
              <a:t>trên biển; bảo vệ môi trường biển.</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FEE3D59B-6DFF-4866-BF63-F30B88E3DC24}"/>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DEE1D539-91EE-4DF3-A655-7CC27BAC816F}"/>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8948AF76-54AD-42C0-8F1A-4A927AE30762}"/>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30918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B29A99-C6E2-9B3F-0418-83E3AA362C12}"/>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76D244F3-1002-0726-1D5B-9E3DB792FCCC}"/>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5BD463B7-E610-38AF-C99E-58FB1B3BB1CB}"/>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5A6B4DFC-63E8-2A20-1319-0F73549F2B1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E17C5744-B2A1-138D-ACA8-B5DC5DACE2EE}"/>
              </a:ext>
            </a:extLst>
          </p:cNvPr>
          <p:cNvPicPr>
            <a:picLocks noChangeAspect="1"/>
          </p:cNvPicPr>
          <p:nvPr/>
        </p:nvPicPr>
        <p:blipFill>
          <a:blip r:embed="rId4"/>
          <a:stretch>
            <a:fillRect/>
          </a:stretch>
        </p:blipFill>
        <p:spPr>
          <a:xfrm>
            <a:off x="371341" y="869924"/>
            <a:ext cx="11336750" cy="638264"/>
          </a:xfrm>
          <a:prstGeom prst="rect">
            <a:avLst/>
          </a:prstGeom>
        </p:spPr>
      </p:pic>
      <p:pic>
        <p:nvPicPr>
          <p:cNvPr id="5" name="Picture 4">
            <a:extLst>
              <a:ext uri="{FF2B5EF4-FFF2-40B4-BE49-F238E27FC236}">
                <a16:creationId xmlns:a16="http://schemas.microsoft.com/office/drawing/2014/main" id="{3A0E643E-8D3A-051D-E68A-054E1DC16261}"/>
              </a:ext>
            </a:extLst>
          </p:cNvPr>
          <p:cNvPicPr>
            <a:picLocks noChangeAspect="1"/>
          </p:cNvPicPr>
          <p:nvPr/>
        </p:nvPicPr>
        <p:blipFill>
          <a:blip r:embed="rId5"/>
          <a:stretch>
            <a:fillRect/>
          </a:stretch>
        </p:blipFill>
        <p:spPr>
          <a:xfrm>
            <a:off x="580735" y="1487993"/>
            <a:ext cx="323895" cy="3355593"/>
          </a:xfrm>
          <a:prstGeom prst="rect">
            <a:avLst/>
          </a:prstGeom>
        </p:spPr>
      </p:pic>
      <p:pic>
        <p:nvPicPr>
          <p:cNvPr id="7" name="Picture 6">
            <a:extLst>
              <a:ext uri="{FF2B5EF4-FFF2-40B4-BE49-F238E27FC236}">
                <a16:creationId xmlns:a16="http://schemas.microsoft.com/office/drawing/2014/main" id="{F5C4EBE0-D268-B836-60C6-03B0EAB42A0A}"/>
              </a:ext>
            </a:extLst>
          </p:cNvPr>
          <p:cNvPicPr>
            <a:picLocks noChangeAspect="1"/>
          </p:cNvPicPr>
          <p:nvPr/>
        </p:nvPicPr>
        <p:blipFill>
          <a:blip r:embed="rId6"/>
          <a:stretch>
            <a:fillRect/>
          </a:stretch>
        </p:blipFill>
        <p:spPr>
          <a:xfrm>
            <a:off x="904630" y="1817699"/>
            <a:ext cx="1143160" cy="771633"/>
          </a:xfrm>
          <a:prstGeom prst="rect">
            <a:avLst/>
          </a:prstGeom>
        </p:spPr>
      </p:pic>
      <p:pic>
        <p:nvPicPr>
          <p:cNvPr id="9" name="Picture 8">
            <a:extLst>
              <a:ext uri="{FF2B5EF4-FFF2-40B4-BE49-F238E27FC236}">
                <a16:creationId xmlns:a16="http://schemas.microsoft.com/office/drawing/2014/main" id="{5E8F9176-8FE8-434E-4B06-25A334F373A4}"/>
              </a:ext>
            </a:extLst>
          </p:cNvPr>
          <p:cNvPicPr>
            <a:picLocks noChangeAspect="1"/>
          </p:cNvPicPr>
          <p:nvPr/>
        </p:nvPicPr>
        <p:blipFill>
          <a:blip r:embed="rId7"/>
          <a:stretch>
            <a:fillRect/>
          </a:stretch>
        </p:blipFill>
        <p:spPr>
          <a:xfrm>
            <a:off x="2005105" y="1679567"/>
            <a:ext cx="7478259" cy="1047896"/>
          </a:xfrm>
          <a:prstGeom prst="rect">
            <a:avLst/>
          </a:prstGeom>
        </p:spPr>
      </p:pic>
      <p:pic>
        <p:nvPicPr>
          <p:cNvPr id="11" name="Picture 10">
            <a:extLst>
              <a:ext uri="{FF2B5EF4-FFF2-40B4-BE49-F238E27FC236}">
                <a16:creationId xmlns:a16="http://schemas.microsoft.com/office/drawing/2014/main" id="{932E1D14-CB70-D644-EFAD-A8BB33A00F43}"/>
              </a:ext>
            </a:extLst>
          </p:cNvPr>
          <p:cNvPicPr>
            <a:picLocks noChangeAspect="1"/>
          </p:cNvPicPr>
          <p:nvPr/>
        </p:nvPicPr>
        <p:blipFill>
          <a:blip r:embed="rId8"/>
          <a:stretch>
            <a:fillRect/>
          </a:stretch>
        </p:blipFill>
        <p:spPr>
          <a:xfrm>
            <a:off x="904629" y="2934875"/>
            <a:ext cx="1295881" cy="3550766"/>
          </a:xfrm>
          <a:prstGeom prst="rect">
            <a:avLst/>
          </a:prstGeom>
        </p:spPr>
      </p:pic>
      <p:pic>
        <p:nvPicPr>
          <p:cNvPr id="25" name="Picture 24">
            <a:extLst>
              <a:ext uri="{FF2B5EF4-FFF2-40B4-BE49-F238E27FC236}">
                <a16:creationId xmlns:a16="http://schemas.microsoft.com/office/drawing/2014/main" id="{54DFC46F-10DE-B139-9230-98BA70D50D4D}"/>
              </a:ext>
            </a:extLst>
          </p:cNvPr>
          <p:cNvPicPr>
            <a:picLocks noChangeAspect="1"/>
          </p:cNvPicPr>
          <p:nvPr/>
        </p:nvPicPr>
        <p:blipFill>
          <a:blip r:embed="rId9"/>
          <a:stretch>
            <a:fillRect/>
          </a:stretch>
        </p:blipFill>
        <p:spPr>
          <a:xfrm>
            <a:off x="2222666" y="2860831"/>
            <a:ext cx="7637771" cy="323895"/>
          </a:xfrm>
          <a:prstGeom prst="rect">
            <a:avLst/>
          </a:prstGeom>
        </p:spPr>
      </p:pic>
      <p:pic>
        <p:nvPicPr>
          <p:cNvPr id="27" name="Picture 26">
            <a:extLst>
              <a:ext uri="{FF2B5EF4-FFF2-40B4-BE49-F238E27FC236}">
                <a16:creationId xmlns:a16="http://schemas.microsoft.com/office/drawing/2014/main" id="{845E4D84-85B7-BC28-7884-4B8DF79309D1}"/>
              </a:ext>
            </a:extLst>
          </p:cNvPr>
          <p:cNvPicPr>
            <a:picLocks noChangeAspect="1"/>
          </p:cNvPicPr>
          <p:nvPr/>
        </p:nvPicPr>
        <p:blipFill>
          <a:blip r:embed="rId10"/>
          <a:stretch>
            <a:fillRect/>
          </a:stretch>
        </p:blipFill>
        <p:spPr>
          <a:xfrm>
            <a:off x="2200511" y="3259195"/>
            <a:ext cx="9620700" cy="600159"/>
          </a:xfrm>
          <a:prstGeom prst="rect">
            <a:avLst/>
          </a:prstGeom>
        </p:spPr>
      </p:pic>
      <p:pic>
        <p:nvPicPr>
          <p:cNvPr id="29" name="Picture 28">
            <a:extLst>
              <a:ext uri="{FF2B5EF4-FFF2-40B4-BE49-F238E27FC236}">
                <a16:creationId xmlns:a16="http://schemas.microsoft.com/office/drawing/2014/main" id="{9C120CF4-F7D1-8A51-A37E-1AF995D4E968}"/>
              </a:ext>
            </a:extLst>
          </p:cNvPr>
          <p:cNvPicPr>
            <a:picLocks noChangeAspect="1"/>
          </p:cNvPicPr>
          <p:nvPr/>
        </p:nvPicPr>
        <p:blipFill>
          <a:blip r:embed="rId11"/>
          <a:stretch>
            <a:fillRect/>
          </a:stretch>
        </p:blipFill>
        <p:spPr>
          <a:xfrm>
            <a:off x="2200511" y="3938585"/>
            <a:ext cx="9620700" cy="905001"/>
          </a:xfrm>
          <a:prstGeom prst="rect">
            <a:avLst/>
          </a:prstGeom>
        </p:spPr>
      </p:pic>
      <p:pic>
        <p:nvPicPr>
          <p:cNvPr id="31" name="Picture 30">
            <a:extLst>
              <a:ext uri="{FF2B5EF4-FFF2-40B4-BE49-F238E27FC236}">
                <a16:creationId xmlns:a16="http://schemas.microsoft.com/office/drawing/2014/main" id="{70B02CFB-6D12-209B-8422-1745871CC3A2}"/>
              </a:ext>
            </a:extLst>
          </p:cNvPr>
          <p:cNvPicPr>
            <a:picLocks noChangeAspect="1"/>
          </p:cNvPicPr>
          <p:nvPr/>
        </p:nvPicPr>
        <p:blipFill>
          <a:blip r:embed="rId12"/>
          <a:stretch>
            <a:fillRect/>
          </a:stretch>
        </p:blipFill>
        <p:spPr>
          <a:xfrm>
            <a:off x="2200511" y="4898521"/>
            <a:ext cx="9620700" cy="609685"/>
          </a:xfrm>
          <a:prstGeom prst="rect">
            <a:avLst/>
          </a:prstGeom>
        </p:spPr>
      </p:pic>
      <p:pic>
        <p:nvPicPr>
          <p:cNvPr id="33" name="Picture 32">
            <a:extLst>
              <a:ext uri="{FF2B5EF4-FFF2-40B4-BE49-F238E27FC236}">
                <a16:creationId xmlns:a16="http://schemas.microsoft.com/office/drawing/2014/main" id="{2FAECA9D-2E9A-80F5-7C96-7DDFB776082E}"/>
              </a:ext>
            </a:extLst>
          </p:cNvPr>
          <p:cNvPicPr>
            <a:picLocks noChangeAspect="1"/>
          </p:cNvPicPr>
          <p:nvPr/>
        </p:nvPicPr>
        <p:blipFill>
          <a:blip r:embed="rId13"/>
          <a:stretch>
            <a:fillRect/>
          </a:stretch>
        </p:blipFill>
        <p:spPr>
          <a:xfrm>
            <a:off x="2200511" y="5580461"/>
            <a:ext cx="9620701" cy="619211"/>
          </a:xfrm>
          <a:prstGeom prst="rect">
            <a:avLst/>
          </a:prstGeom>
        </p:spPr>
      </p:pic>
      <p:pic>
        <p:nvPicPr>
          <p:cNvPr id="35" name="Picture 34">
            <a:extLst>
              <a:ext uri="{FF2B5EF4-FFF2-40B4-BE49-F238E27FC236}">
                <a16:creationId xmlns:a16="http://schemas.microsoft.com/office/drawing/2014/main" id="{3168A482-A315-BE6B-39FA-A3308B39CA8A}"/>
              </a:ext>
            </a:extLst>
          </p:cNvPr>
          <p:cNvPicPr>
            <a:picLocks noChangeAspect="1"/>
          </p:cNvPicPr>
          <p:nvPr/>
        </p:nvPicPr>
        <p:blipFill>
          <a:blip r:embed="rId14"/>
          <a:stretch>
            <a:fillRect/>
          </a:stretch>
        </p:blipFill>
        <p:spPr>
          <a:xfrm>
            <a:off x="2200511" y="6276661"/>
            <a:ext cx="5435200" cy="342948"/>
          </a:xfrm>
          <a:prstGeom prst="rect">
            <a:avLst/>
          </a:prstGeom>
        </p:spPr>
      </p:pic>
    </p:spTree>
    <p:extLst>
      <p:ext uri="{BB962C8B-B14F-4D97-AF65-F5344CB8AC3E}">
        <p14:creationId xmlns:p14="http://schemas.microsoft.com/office/powerpoint/2010/main" val="1368119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heel(1)">
                                      <p:cBhvr>
                                        <p:cTn id="21" dur="20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1000" fill="hold"/>
                                        <p:tgtEl>
                                          <p:spTgt spid="9"/>
                                        </p:tgtEl>
                                        <p:attrNameLst>
                                          <p:attrName>ppt_w</p:attrName>
                                        </p:attrNameLst>
                                      </p:cBhvr>
                                      <p:tavLst>
                                        <p:tav tm="0">
                                          <p:val>
                                            <p:fltVal val="0"/>
                                          </p:val>
                                        </p:tav>
                                        <p:tav tm="100000">
                                          <p:val>
                                            <p:strVal val="#ppt_w"/>
                                          </p:val>
                                        </p:tav>
                                      </p:tavLst>
                                    </p:anim>
                                    <p:anim calcmode="lin" valueType="num">
                                      <p:cBhvr>
                                        <p:cTn id="27" dur="1000" fill="hold"/>
                                        <p:tgtEl>
                                          <p:spTgt spid="9"/>
                                        </p:tgtEl>
                                        <p:attrNameLst>
                                          <p:attrName>ppt_h</p:attrName>
                                        </p:attrNameLst>
                                      </p:cBhvr>
                                      <p:tavLst>
                                        <p:tav tm="0">
                                          <p:val>
                                            <p:fltVal val="0"/>
                                          </p:val>
                                        </p:tav>
                                        <p:tav tm="100000">
                                          <p:val>
                                            <p:strVal val="#ppt_h"/>
                                          </p:val>
                                        </p:tav>
                                      </p:tavLst>
                                    </p:anim>
                                    <p:anim calcmode="lin" valueType="num">
                                      <p:cBhvr>
                                        <p:cTn id="28" dur="1000" fill="hold"/>
                                        <p:tgtEl>
                                          <p:spTgt spid="9"/>
                                        </p:tgtEl>
                                        <p:attrNameLst>
                                          <p:attrName>style.rotation</p:attrName>
                                        </p:attrNameLst>
                                      </p:cBhvr>
                                      <p:tavLst>
                                        <p:tav tm="0">
                                          <p:val>
                                            <p:fltVal val="90"/>
                                          </p:val>
                                        </p:tav>
                                        <p:tav tm="100000">
                                          <p:val>
                                            <p:fltVal val="0"/>
                                          </p:val>
                                        </p:tav>
                                      </p:tavLst>
                                    </p:anim>
                                    <p:animEffect transition="in" filter="fade">
                                      <p:cBhvr>
                                        <p:cTn id="29" dur="1000"/>
                                        <p:tgtEl>
                                          <p:spTgt spid="9"/>
                                        </p:tgtEl>
                                      </p:cBhvr>
                                    </p:animEffect>
                                  </p:childTnLst>
                                </p:cTn>
                              </p:par>
                            </p:childTnLst>
                          </p:cTn>
                        </p:par>
                      </p:childTnLst>
                    </p:cTn>
                  </p:par>
                  <p:par>
                    <p:cTn id="30" fill="hold">
                      <p:stCondLst>
                        <p:cond delay="indefinite"/>
                      </p:stCondLst>
                      <p:childTnLst>
                        <p:par>
                          <p:cTn id="31" fill="hold">
                            <p:stCondLst>
                              <p:cond delay="0"/>
                            </p:stCondLst>
                            <p:childTnLst>
                              <p:par>
                                <p:cTn id="32" presetID="21" presetClass="entr" presetSubtype="1"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heel(1)">
                                      <p:cBhvr>
                                        <p:cTn id="34" dur="20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500" fill="hold"/>
                                        <p:tgtEl>
                                          <p:spTgt spid="25"/>
                                        </p:tgtEl>
                                        <p:attrNameLst>
                                          <p:attrName>ppt_w</p:attrName>
                                        </p:attrNameLst>
                                      </p:cBhvr>
                                      <p:tavLst>
                                        <p:tav tm="0">
                                          <p:val>
                                            <p:fltVal val="0"/>
                                          </p:val>
                                        </p:tav>
                                        <p:tav tm="100000">
                                          <p:val>
                                            <p:strVal val="#ppt_w"/>
                                          </p:val>
                                        </p:tav>
                                      </p:tavLst>
                                    </p:anim>
                                    <p:anim calcmode="lin" valueType="num">
                                      <p:cBhvr>
                                        <p:cTn id="40" dur="500" fill="hold"/>
                                        <p:tgtEl>
                                          <p:spTgt spid="25"/>
                                        </p:tgtEl>
                                        <p:attrNameLst>
                                          <p:attrName>ppt_h</p:attrName>
                                        </p:attrNameLst>
                                      </p:cBhvr>
                                      <p:tavLst>
                                        <p:tav tm="0">
                                          <p:val>
                                            <p:fltVal val="0"/>
                                          </p:val>
                                        </p:tav>
                                        <p:tav tm="100000">
                                          <p:val>
                                            <p:strVal val="#ppt_h"/>
                                          </p:val>
                                        </p:tav>
                                      </p:tavLst>
                                    </p:anim>
                                    <p:animEffect transition="in" filter="fade">
                                      <p:cBhvr>
                                        <p:cTn id="41" dur="500"/>
                                        <p:tgtEl>
                                          <p:spTgt spid="25"/>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ppt_w</p:attrName>
                                        </p:attrNameLst>
                                      </p:cBhvr>
                                      <p:tavLst>
                                        <p:tav tm="0">
                                          <p:val>
                                            <p:fltVal val="0"/>
                                          </p:val>
                                        </p:tav>
                                        <p:tav tm="100000">
                                          <p:val>
                                            <p:strVal val="#ppt_w"/>
                                          </p:val>
                                        </p:tav>
                                      </p:tavLst>
                                    </p:anim>
                                    <p:anim calcmode="lin" valueType="num">
                                      <p:cBhvr>
                                        <p:cTn id="47" dur="500" fill="hold"/>
                                        <p:tgtEl>
                                          <p:spTgt spid="27"/>
                                        </p:tgtEl>
                                        <p:attrNameLst>
                                          <p:attrName>ppt_h</p:attrName>
                                        </p:attrNameLst>
                                      </p:cBhvr>
                                      <p:tavLst>
                                        <p:tav tm="0">
                                          <p:val>
                                            <p:fltVal val="0"/>
                                          </p:val>
                                        </p:tav>
                                        <p:tav tm="100000">
                                          <p:val>
                                            <p:strVal val="#ppt_h"/>
                                          </p:val>
                                        </p:tav>
                                      </p:tavLst>
                                    </p:anim>
                                    <p:animEffect transition="in" filter="fade">
                                      <p:cBhvr>
                                        <p:cTn id="48" dur="500"/>
                                        <p:tgtEl>
                                          <p:spTgt spid="27"/>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nodeType="clickEffect">
                                  <p:stCondLst>
                                    <p:cond delay="0"/>
                                  </p:stCondLst>
                                  <p:childTnLst>
                                    <p:set>
                                      <p:cBhvr>
                                        <p:cTn id="52" dur="1" fill="hold">
                                          <p:stCondLst>
                                            <p:cond delay="0"/>
                                          </p:stCondLst>
                                        </p:cTn>
                                        <p:tgtEl>
                                          <p:spTgt spid="29"/>
                                        </p:tgtEl>
                                        <p:attrNameLst>
                                          <p:attrName>style.visibility</p:attrName>
                                        </p:attrNameLst>
                                      </p:cBhvr>
                                      <p:to>
                                        <p:strVal val="visible"/>
                                      </p:to>
                                    </p:set>
                                    <p:anim calcmode="lin" valueType="num">
                                      <p:cBhvr>
                                        <p:cTn id="53" dur="500" fill="hold"/>
                                        <p:tgtEl>
                                          <p:spTgt spid="29"/>
                                        </p:tgtEl>
                                        <p:attrNameLst>
                                          <p:attrName>ppt_w</p:attrName>
                                        </p:attrNameLst>
                                      </p:cBhvr>
                                      <p:tavLst>
                                        <p:tav tm="0">
                                          <p:val>
                                            <p:fltVal val="0"/>
                                          </p:val>
                                        </p:tav>
                                        <p:tav tm="100000">
                                          <p:val>
                                            <p:strVal val="#ppt_w"/>
                                          </p:val>
                                        </p:tav>
                                      </p:tavLst>
                                    </p:anim>
                                    <p:anim calcmode="lin" valueType="num">
                                      <p:cBhvr>
                                        <p:cTn id="54" dur="500" fill="hold"/>
                                        <p:tgtEl>
                                          <p:spTgt spid="29"/>
                                        </p:tgtEl>
                                        <p:attrNameLst>
                                          <p:attrName>ppt_h</p:attrName>
                                        </p:attrNameLst>
                                      </p:cBhvr>
                                      <p:tavLst>
                                        <p:tav tm="0">
                                          <p:val>
                                            <p:fltVal val="0"/>
                                          </p:val>
                                        </p:tav>
                                        <p:tav tm="100000">
                                          <p:val>
                                            <p:strVal val="#ppt_h"/>
                                          </p:val>
                                        </p:tav>
                                      </p:tavLst>
                                    </p:anim>
                                    <p:animEffect transition="in" filter="fade">
                                      <p:cBhvr>
                                        <p:cTn id="55" dur="500"/>
                                        <p:tgtEl>
                                          <p:spTgt spid="29"/>
                                        </p:tgtEl>
                                      </p:cBhvr>
                                    </p:animEffect>
                                  </p:childTnLst>
                                </p:cTn>
                              </p:par>
                            </p:childTnLst>
                          </p:cTn>
                        </p:par>
                      </p:childTnLst>
                    </p:cTn>
                  </p:par>
                  <p:par>
                    <p:cTn id="56" fill="hold">
                      <p:stCondLst>
                        <p:cond delay="indefinite"/>
                      </p:stCondLst>
                      <p:childTnLst>
                        <p:par>
                          <p:cTn id="57" fill="hold">
                            <p:stCondLst>
                              <p:cond delay="0"/>
                            </p:stCondLst>
                            <p:childTnLst>
                              <p:par>
                                <p:cTn id="58" presetID="31" presetClass="entr" presetSubtype="0" fill="hold" nodeType="clickEffect">
                                  <p:stCondLst>
                                    <p:cond delay="0"/>
                                  </p:stCondLst>
                                  <p:childTnLst>
                                    <p:set>
                                      <p:cBhvr>
                                        <p:cTn id="59" dur="1" fill="hold">
                                          <p:stCondLst>
                                            <p:cond delay="0"/>
                                          </p:stCondLst>
                                        </p:cTn>
                                        <p:tgtEl>
                                          <p:spTgt spid="31"/>
                                        </p:tgtEl>
                                        <p:attrNameLst>
                                          <p:attrName>style.visibility</p:attrName>
                                        </p:attrNameLst>
                                      </p:cBhvr>
                                      <p:to>
                                        <p:strVal val="visible"/>
                                      </p:to>
                                    </p:set>
                                    <p:anim calcmode="lin" valueType="num">
                                      <p:cBhvr>
                                        <p:cTn id="60" dur="1000" fill="hold"/>
                                        <p:tgtEl>
                                          <p:spTgt spid="31"/>
                                        </p:tgtEl>
                                        <p:attrNameLst>
                                          <p:attrName>ppt_w</p:attrName>
                                        </p:attrNameLst>
                                      </p:cBhvr>
                                      <p:tavLst>
                                        <p:tav tm="0">
                                          <p:val>
                                            <p:fltVal val="0"/>
                                          </p:val>
                                        </p:tav>
                                        <p:tav tm="100000">
                                          <p:val>
                                            <p:strVal val="#ppt_w"/>
                                          </p:val>
                                        </p:tav>
                                      </p:tavLst>
                                    </p:anim>
                                    <p:anim calcmode="lin" valueType="num">
                                      <p:cBhvr>
                                        <p:cTn id="61" dur="1000" fill="hold"/>
                                        <p:tgtEl>
                                          <p:spTgt spid="31"/>
                                        </p:tgtEl>
                                        <p:attrNameLst>
                                          <p:attrName>ppt_h</p:attrName>
                                        </p:attrNameLst>
                                      </p:cBhvr>
                                      <p:tavLst>
                                        <p:tav tm="0">
                                          <p:val>
                                            <p:fltVal val="0"/>
                                          </p:val>
                                        </p:tav>
                                        <p:tav tm="100000">
                                          <p:val>
                                            <p:strVal val="#ppt_h"/>
                                          </p:val>
                                        </p:tav>
                                      </p:tavLst>
                                    </p:anim>
                                    <p:anim calcmode="lin" valueType="num">
                                      <p:cBhvr>
                                        <p:cTn id="62" dur="1000" fill="hold"/>
                                        <p:tgtEl>
                                          <p:spTgt spid="31"/>
                                        </p:tgtEl>
                                        <p:attrNameLst>
                                          <p:attrName>style.rotation</p:attrName>
                                        </p:attrNameLst>
                                      </p:cBhvr>
                                      <p:tavLst>
                                        <p:tav tm="0">
                                          <p:val>
                                            <p:fltVal val="90"/>
                                          </p:val>
                                        </p:tav>
                                        <p:tav tm="100000">
                                          <p:val>
                                            <p:fltVal val="0"/>
                                          </p:val>
                                        </p:tav>
                                      </p:tavLst>
                                    </p:anim>
                                    <p:animEffect transition="in" filter="fade">
                                      <p:cBhvr>
                                        <p:cTn id="63" dur="1000"/>
                                        <p:tgtEl>
                                          <p:spTgt spid="31"/>
                                        </p:tgtEl>
                                      </p:cBhvr>
                                    </p:animEffect>
                                  </p:childTnLst>
                                </p:cTn>
                              </p:par>
                            </p:childTnLst>
                          </p:cTn>
                        </p:par>
                      </p:childTnLst>
                    </p:cTn>
                  </p:par>
                  <p:par>
                    <p:cTn id="64" fill="hold">
                      <p:stCondLst>
                        <p:cond delay="indefinite"/>
                      </p:stCondLst>
                      <p:childTnLst>
                        <p:par>
                          <p:cTn id="65" fill="hold">
                            <p:stCondLst>
                              <p:cond delay="0"/>
                            </p:stCondLst>
                            <p:childTnLst>
                              <p:par>
                                <p:cTn id="66" presetID="31" presetClass="entr" presetSubtype="0" fill="hold" nodeType="clickEffect">
                                  <p:stCondLst>
                                    <p:cond delay="0"/>
                                  </p:stCondLst>
                                  <p:childTnLst>
                                    <p:set>
                                      <p:cBhvr>
                                        <p:cTn id="67" dur="1" fill="hold">
                                          <p:stCondLst>
                                            <p:cond delay="0"/>
                                          </p:stCondLst>
                                        </p:cTn>
                                        <p:tgtEl>
                                          <p:spTgt spid="33"/>
                                        </p:tgtEl>
                                        <p:attrNameLst>
                                          <p:attrName>style.visibility</p:attrName>
                                        </p:attrNameLst>
                                      </p:cBhvr>
                                      <p:to>
                                        <p:strVal val="visible"/>
                                      </p:to>
                                    </p:set>
                                    <p:anim calcmode="lin" valueType="num">
                                      <p:cBhvr>
                                        <p:cTn id="68" dur="1000" fill="hold"/>
                                        <p:tgtEl>
                                          <p:spTgt spid="33"/>
                                        </p:tgtEl>
                                        <p:attrNameLst>
                                          <p:attrName>ppt_w</p:attrName>
                                        </p:attrNameLst>
                                      </p:cBhvr>
                                      <p:tavLst>
                                        <p:tav tm="0">
                                          <p:val>
                                            <p:fltVal val="0"/>
                                          </p:val>
                                        </p:tav>
                                        <p:tav tm="100000">
                                          <p:val>
                                            <p:strVal val="#ppt_w"/>
                                          </p:val>
                                        </p:tav>
                                      </p:tavLst>
                                    </p:anim>
                                    <p:anim calcmode="lin" valueType="num">
                                      <p:cBhvr>
                                        <p:cTn id="69" dur="1000" fill="hold"/>
                                        <p:tgtEl>
                                          <p:spTgt spid="33"/>
                                        </p:tgtEl>
                                        <p:attrNameLst>
                                          <p:attrName>ppt_h</p:attrName>
                                        </p:attrNameLst>
                                      </p:cBhvr>
                                      <p:tavLst>
                                        <p:tav tm="0">
                                          <p:val>
                                            <p:fltVal val="0"/>
                                          </p:val>
                                        </p:tav>
                                        <p:tav tm="100000">
                                          <p:val>
                                            <p:strVal val="#ppt_h"/>
                                          </p:val>
                                        </p:tav>
                                      </p:tavLst>
                                    </p:anim>
                                    <p:anim calcmode="lin" valueType="num">
                                      <p:cBhvr>
                                        <p:cTn id="70" dur="1000" fill="hold"/>
                                        <p:tgtEl>
                                          <p:spTgt spid="33"/>
                                        </p:tgtEl>
                                        <p:attrNameLst>
                                          <p:attrName>style.rotation</p:attrName>
                                        </p:attrNameLst>
                                      </p:cBhvr>
                                      <p:tavLst>
                                        <p:tav tm="0">
                                          <p:val>
                                            <p:fltVal val="90"/>
                                          </p:val>
                                        </p:tav>
                                        <p:tav tm="100000">
                                          <p:val>
                                            <p:fltVal val="0"/>
                                          </p:val>
                                        </p:tav>
                                      </p:tavLst>
                                    </p:anim>
                                    <p:animEffect transition="in" filter="fade">
                                      <p:cBhvr>
                                        <p:cTn id="71" dur="1000"/>
                                        <p:tgtEl>
                                          <p:spTgt spid="33"/>
                                        </p:tgtEl>
                                      </p:cBhvr>
                                    </p:animEffect>
                                  </p:childTnLst>
                                </p:cTn>
                              </p:par>
                            </p:childTnLst>
                          </p:cTn>
                        </p:par>
                      </p:childTnLst>
                    </p:cTn>
                  </p:par>
                  <p:par>
                    <p:cTn id="72" fill="hold">
                      <p:stCondLst>
                        <p:cond delay="indefinite"/>
                      </p:stCondLst>
                      <p:childTnLst>
                        <p:par>
                          <p:cTn id="73" fill="hold">
                            <p:stCondLst>
                              <p:cond delay="0"/>
                            </p:stCondLst>
                            <p:childTnLst>
                              <p:par>
                                <p:cTn id="74" presetID="31" presetClass="entr" presetSubtype="0" fill="hold" nodeType="click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1000" fill="hold"/>
                                        <p:tgtEl>
                                          <p:spTgt spid="35"/>
                                        </p:tgtEl>
                                        <p:attrNameLst>
                                          <p:attrName>ppt_w</p:attrName>
                                        </p:attrNameLst>
                                      </p:cBhvr>
                                      <p:tavLst>
                                        <p:tav tm="0">
                                          <p:val>
                                            <p:fltVal val="0"/>
                                          </p:val>
                                        </p:tav>
                                        <p:tav tm="100000">
                                          <p:val>
                                            <p:strVal val="#ppt_w"/>
                                          </p:val>
                                        </p:tav>
                                      </p:tavLst>
                                    </p:anim>
                                    <p:anim calcmode="lin" valueType="num">
                                      <p:cBhvr>
                                        <p:cTn id="77" dur="1000" fill="hold"/>
                                        <p:tgtEl>
                                          <p:spTgt spid="35"/>
                                        </p:tgtEl>
                                        <p:attrNameLst>
                                          <p:attrName>ppt_h</p:attrName>
                                        </p:attrNameLst>
                                      </p:cBhvr>
                                      <p:tavLst>
                                        <p:tav tm="0">
                                          <p:val>
                                            <p:fltVal val="0"/>
                                          </p:val>
                                        </p:tav>
                                        <p:tav tm="100000">
                                          <p:val>
                                            <p:strVal val="#ppt_h"/>
                                          </p:val>
                                        </p:tav>
                                      </p:tavLst>
                                    </p:anim>
                                    <p:anim calcmode="lin" valueType="num">
                                      <p:cBhvr>
                                        <p:cTn id="78" dur="1000" fill="hold"/>
                                        <p:tgtEl>
                                          <p:spTgt spid="35"/>
                                        </p:tgtEl>
                                        <p:attrNameLst>
                                          <p:attrName>style.rotation</p:attrName>
                                        </p:attrNameLst>
                                      </p:cBhvr>
                                      <p:tavLst>
                                        <p:tav tm="0">
                                          <p:val>
                                            <p:fltVal val="90"/>
                                          </p:val>
                                        </p:tav>
                                        <p:tav tm="100000">
                                          <p:val>
                                            <p:fltVal val="0"/>
                                          </p:val>
                                        </p:tav>
                                      </p:tavLst>
                                    </p:anim>
                                    <p:animEffect transition="in" filter="fade">
                                      <p:cBhvr>
                                        <p:cTn id="79"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1701" y="1916932"/>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14</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794000" y="221116"/>
            <a:ext cx="8597900" cy="109669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24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Có mối quan hệ nào đó, có dính dáng đến.</a:t>
            </a:r>
            <a:endParaRPr lang="vi-VN" sz="44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520601" y="1698784"/>
            <a:ext cx="5144698" cy="109669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LIÊN QU</a:t>
            </a:r>
            <a:r>
              <a:rPr lang="en-GB" sz="3200" b="1">
                <a:solidFill>
                  <a:srgbClr val="FF0000"/>
                </a:solidFill>
                <a:latin typeface="Times New Roman" panose="02020603050405020304" pitchFamily="18" charset="0"/>
                <a:cs typeface="Times New Roman" panose="02020603050405020304" pitchFamily="18" charset="0"/>
              </a:rPr>
              <a:t>A</a:t>
            </a:r>
            <a:r>
              <a:rPr lang="en-GB" sz="3200" b="1">
                <a:solidFill>
                  <a:schemeClr val="tx1"/>
                </a:solidFill>
                <a:latin typeface="Times New Roman" panose="02020603050405020304" pitchFamily="18" charset="0"/>
                <a:cs typeface="Times New Roman" panose="02020603050405020304" pitchFamily="18" charset="0"/>
              </a:rPr>
              <a:t>N</a:t>
            </a:r>
            <a:endParaRPr lang="en-US" sz="32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FD755951-94B7-BEC4-C41D-E44A1BC6A1D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E39F61E1-2298-45C5-E1C3-0365FEE90CC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BDD98860-5522-79DF-876B-2E0958F017C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0EF502C1-5545-4664-589A-C37F8FF9F79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F1E27C46-4233-E1D2-F0FB-9F581DEF291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58877D78-C63C-0446-5FE1-5FE8712E1A6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F8B74A6C-2CAE-F916-5FD0-A767804308B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9DDAF08B-939C-8E71-94E4-BE3AED08AC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CB1620F0-AFAB-F3DE-6A92-59FDA2B9FF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CC2D3E2-C13F-2B2C-851E-90EDC15CE0F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F0A19E5F-688C-8D6A-7D37-797E0823D83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019790B3-4F0C-5434-87FD-178B9945E71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22C0070C-155D-C2E9-D2C0-A19FCE66501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DB4B06A2-E382-B8FA-CFCD-350CF36307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C5E8CBF0-AE71-C38A-10AE-7E80CB786F1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EC19CB2E-DD8A-6DF6-9704-FA36209E40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B0306813-95C9-58CD-980A-B0E69937877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A03BC612-EF45-9D21-14EE-A4CA9CC2201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0F28A049-8FE3-B380-2977-98BBF5FF5F5F}"/>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B91D31E1-1A74-A85E-DAFB-A2815E19483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EE1ADE7B-12DF-ADFC-E18B-6EB717D73136}"/>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12841A52-F293-6245-3473-D00B9B0061D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CD752A80-2F4E-70FC-989C-03EAA3024B4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8C394015-AFAB-4CEF-9179-88B39FA4F0DA}"/>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A2134965-38A9-58B2-137B-573041B27AEB}"/>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DC0DBE57-0BF0-E438-A380-5894FD82F7B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EA2C684C-B75C-8A6F-E08F-185CA17BDC43}"/>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4A86951C-7543-E3BC-33BB-1BBDB3B9FA4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C1906937-D9D1-68E3-0C38-24D60343D596}"/>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464A871A-80F2-80CE-18CB-CC3EB380C3B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D3472D93-114C-01DB-29AF-FC366B01565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1E26CDF0-C85F-AE39-4D14-DEA41EDF6A1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8A6D8E36-50B4-ECB4-D4B7-0E428EC058E7}"/>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3FD3B71B-09A5-66C9-448E-209E8A9C1E4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7727A553-A09F-5208-2128-01687F25A1F1}"/>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3FA0976F-7A9C-9605-E4D7-93871C2E821A}"/>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C8D2599C-4768-57EB-BC4A-D2A85CCBB165}"/>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56A6D0E4-0639-BB47-1278-7ED8DF7286FF}"/>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7181081C-8439-7125-6DEE-8FEAC3B0FC7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3C8AAEEE-3A04-C04A-D2DC-0F9E50D6445F}"/>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FE4D9CC-1A7C-FBE1-A129-B64AFC48659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29CD2720-5541-E0E6-760C-80A5B44F45C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02CBEB7E-E683-2FB7-1577-C39E9C8CD1F9}"/>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5A4A372C-9756-0708-2275-EFD43497477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23FAFDDC-5057-AB21-8CFD-C6ABE68A5893}"/>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E8FD1E3C-24C0-FCD1-67E0-A0A54DC3AE3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2B3266EE-4FC5-7E88-2CCF-25A6604509B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F0A11EB0-614E-BBD4-52EE-084586B98A1D}"/>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EE92D737-ABAF-6E09-7732-A85354EA4336}"/>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13D2E31E-7F90-25A1-4E33-43150373483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63E2392E-0EEF-C652-ADF1-767CDC8265E0}"/>
              </a:ext>
            </a:extLst>
          </p:cNvPr>
          <p:cNvSpPr txBox="1"/>
          <p:nvPr/>
        </p:nvSpPr>
        <p:spPr>
          <a:xfrm>
            <a:off x="1011915" y="3958887"/>
            <a:ext cx="10162890" cy="1200329"/>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Quần đảo là một tập hợp các đảo, bao gồm cả bộ phận của các đảo, vùng nước tiếp liền và các thành phần tự nhiên khác có </a:t>
            </a:r>
            <a:r>
              <a:rPr lang="en-GB" sz="2400">
                <a:solidFill>
                  <a:srgbClr val="FF0000"/>
                </a:solidFill>
                <a:latin typeface="Arial" panose="020B0604020202020204" pitchFamily="34" charset="0"/>
                <a:cs typeface="Arial" panose="020B0604020202020204" pitchFamily="34" charset="0"/>
              </a:rPr>
              <a:t>liên quan </a:t>
            </a:r>
            <a:r>
              <a:rPr lang="en-GB" sz="2400">
                <a:latin typeface="Arial" panose="020B0604020202020204" pitchFamily="34" charset="0"/>
                <a:cs typeface="Arial" panose="020B0604020202020204" pitchFamily="34" charset="0"/>
              </a:rPr>
              <a:t>chặt chẽ với nhau.</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03A4EE89-2302-40F5-97FD-A6CC9B447AEE}"/>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006BC20C-9B3D-4C49-A72C-82F3B9729B43}"/>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1DF2961A-00D4-44DD-9483-473273C637A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81441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Free Photo | Futuristic spectrum ghost lens flare background">
            <a:extLst>
              <a:ext uri="{FF2B5EF4-FFF2-40B4-BE49-F238E27FC236}">
                <a16:creationId xmlns:a16="http://schemas.microsoft.com/office/drawing/2014/main" id="{E529CBAB-EFAD-2B30-C0F4-337C40E11B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192000" cy="6861853"/>
          </a:xfrm>
          <a:prstGeom prst="rect">
            <a:avLst/>
          </a:prstGeom>
          <a:noFill/>
          <a:extLst>
            <a:ext uri="{909E8E84-426E-40DD-AFC4-6F175D3DCCD1}">
              <a14:hiddenFill xmlns:a14="http://schemas.microsoft.com/office/drawing/2010/main">
                <a:solidFill>
                  <a:srgbClr val="FFFFFF"/>
                </a:solidFill>
              </a14:hiddenFill>
            </a:ext>
          </a:extLst>
        </p:spPr>
      </p:pic>
      <p:sp>
        <p:nvSpPr>
          <p:cNvPr id="2" name="Arrow: Pentagon 1">
            <a:extLst>
              <a:ext uri="{FF2B5EF4-FFF2-40B4-BE49-F238E27FC236}">
                <a16:creationId xmlns:a16="http://schemas.microsoft.com/office/drawing/2014/main" id="{1E1FD7A0-528C-C17C-6CCC-89638C788754}"/>
              </a:ext>
            </a:extLst>
          </p:cNvPr>
          <p:cNvSpPr/>
          <p:nvPr/>
        </p:nvSpPr>
        <p:spPr>
          <a:xfrm>
            <a:off x="0" y="2067084"/>
            <a:ext cx="2374900" cy="660400"/>
          </a:xfrm>
          <a:prstGeom prst="homePlate">
            <a:avLst/>
          </a:prstGeom>
          <a:solidFill>
            <a:schemeClr val="accent5">
              <a:lumMod val="60000"/>
              <a:lumOff val="40000"/>
            </a:schemeClr>
          </a:solidFill>
          <a:ln>
            <a:noFill/>
          </a:ln>
          <a:scene3d>
            <a:camera prst="orthographicFront"/>
            <a:lightRig rig="threePt" dir="t"/>
          </a:scene3d>
          <a:sp3d>
            <a:bevelT/>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chemeClr val="tx1">
                    <a:lumMod val="95000"/>
                    <a:lumOff val="5000"/>
                  </a:schemeClr>
                </a:solidFill>
                <a:latin typeface="Times New Roman" panose="02020603050405020304" pitchFamily="18" charset="0"/>
                <a:cs typeface="Times New Roman" panose="02020603050405020304" pitchFamily="18" charset="0"/>
              </a:rPr>
              <a:t>Đáp án Câu 15</a:t>
            </a:r>
          </a:p>
        </p:txBody>
      </p:sp>
      <p:sp>
        <p:nvSpPr>
          <p:cNvPr id="3" name="Rectangle: Rounded Corners 2">
            <a:extLst>
              <a:ext uri="{FF2B5EF4-FFF2-40B4-BE49-F238E27FC236}">
                <a16:creationId xmlns:a16="http://schemas.microsoft.com/office/drawing/2014/main" id="{C0E39E7C-A34E-61C3-2486-9751EDD1EF78}"/>
              </a:ext>
            </a:extLst>
          </p:cNvPr>
          <p:cNvSpPr/>
          <p:nvPr/>
        </p:nvSpPr>
        <p:spPr>
          <a:xfrm>
            <a:off x="2188564" y="156937"/>
            <a:ext cx="9577852" cy="1419716"/>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2400" b="1">
                <a:solidFill>
                  <a:schemeClr val="tx1"/>
                </a:solidFill>
                <a:effectLst/>
                <a:latin typeface="Times New Roman" panose="02020603050405020304" pitchFamily="18" charset="0"/>
                <a:ea typeface="Calibri" panose="020F0502020204030204" pitchFamily="34" charset="0"/>
              </a:rPr>
              <a:t>V</a:t>
            </a:r>
            <a:r>
              <a:rPr lang="en-GB" sz="2400" b="1">
                <a:solidFill>
                  <a:schemeClr val="tx1"/>
                </a:solidFill>
                <a:effectLst/>
                <a:latin typeface="Times New Roman" panose="02020603050405020304" pitchFamily="18" charset="0"/>
                <a:ea typeface="Calibri" panose="020F0502020204030204" pitchFamily="34" charset="0"/>
              </a:rPr>
              <a:t>ùng đáy biển và lòng đất dưới đáy biển, tiếp liền và nằm ngoài lãnh hải Việt Nam, trên toàn bộ phần kéo dài tự nhiên của lãnh thổ đất liền, các đảo và quần đảo của Việt Nam cho đến mép ngoài của rìa lục địa.</a:t>
            </a:r>
            <a:endParaRPr lang="vi-VN" sz="2400" b="1" dirty="0">
              <a:solidFill>
                <a:schemeClr val="tx1"/>
              </a:solidFill>
              <a:latin typeface="Calibri" panose="020F0502020204030204" pitchFamily="34" charset="0"/>
              <a:ea typeface="Calibri" panose="020F0502020204030204" pitchFamily="34" charset="0"/>
              <a:cs typeface="Calibri" panose="020F0502020204030204" pitchFamily="34" charset="0"/>
            </a:endParaRPr>
          </a:p>
        </p:txBody>
      </p:sp>
      <p:sp>
        <p:nvSpPr>
          <p:cNvPr id="8" name="Arrow: Left 7">
            <a:hlinkClick r:id="rId7" action="ppaction://hlinksldjump"/>
            <a:extLst>
              <a:ext uri="{FF2B5EF4-FFF2-40B4-BE49-F238E27FC236}">
                <a16:creationId xmlns:a16="http://schemas.microsoft.com/office/drawing/2014/main" id="{FDC17D0F-1FCD-6763-B2CE-1EB453917FE7}"/>
              </a:ext>
            </a:extLst>
          </p:cNvPr>
          <p:cNvSpPr/>
          <p:nvPr/>
        </p:nvSpPr>
        <p:spPr>
          <a:xfrm>
            <a:off x="196396" y="6047920"/>
            <a:ext cx="870857"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Đáp án B">
            <a:extLst>
              <a:ext uri="{FF2B5EF4-FFF2-40B4-BE49-F238E27FC236}">
                <a16:creationId xmlns:a16="http://schemas.microsoft.com/office/drawing/2014/main" id="{B504175A-062C-3F1D-4DEA-BCD56D2C9EB0}"/>
              </a:ext>
            </a:extLst>
          </p:cNvPr>
          <p:cNvSpPr/>
          <p:nvPr/>
        </p:nvSpPr>
        <p:spPr>
          <a:xfrm>
            <a:off x="4405141" y="1884988"/>
            <a:ext cx="5144698" cy="1024591"/>
          </a:xfrm>
          <a:prstGeom prst="roundRect">
            <a:avLst/>
          </a:prstGeom>
          <a:solidFill>
            <a:schemeClr val="bg1"/>
          </a:solidFill>
          <a:ln w="76200">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3200" b="1">
                <a:solidFill>
                  <a:schemeClr val="tx1"/>
                </a:solidFill>
                <a:latin typeface="Times New Roman" panose="02020603050405020304" pitchFamily="18" charset="0"/>
                <a:cs typeface="Times New Roman" panose="02020603050405020304" pitchFamily="18" charset="0"/>
              </a:rPr>
              <a:t>THỀ</a:t>
            </a:r>
            <a:r>
              <a:rPr lang="en-GB" sz="3200" b="1">
                <a:solidFill>
                  <a:srgbClr val="FF0000"/>
                </a:solidFill>
                <a:latin typeface="Times New Roman" panose="02020603050405020304" pitchFamily="18" charset="0"/>
                <a:cs typeface="Times New Roman" panose="02020603050405020304" pitchFamily="18" charset="0"/>
              </a:rPr>
              <a:t>M </a:t>
            </a:r>
            <a:r>
              <a:rPr lang="en-GB" sz="3200" b="1">
                <a:solidFill>
                  <a:schemeClr val="tx1"/>
                </a:solidFill>
                <a:latin typeface="Times New Roman" panose="02020603050405020304" pitchFamily="18" charset="0"/>
                <a:cs typeface="Times New Roman" panose="02020603050405020304" pitchFamily="18" charset="0"/>
              </a:rPr>
              <a:t>LỤC ĐỊA</a:t>
            </a:r>
            <a:endParaRPr lang="en-US" sz="3200" b="1">
              <a:solidFill>
                <a:schemeClr val="tx1"/>
              </a:solidFill>
              <a:latin typeface="Times New Roman" panose="02020603050405020304" pitchFamily="18" charset="0"/>
              <a:cs typeface="Times New Roman" panose="02020603050405020304" pitchFamily="18" charset="0"/>
            </a:endParaRPr>
          </a:p>
        </p:txBody>
      </p:sp>
      <p:pic>
        <p:nvPicPr>
          <p:cNvPr id="27" name="Đúng">
            <a:hlinkClick r:id="" action="ppaction://media"/>
            <a:extLst>
              <a:ext uri="{FF2B5EF4-FFF2-40B4-BE49-F238E27FC236}">
                <a16:creationId xmlns:a16="http://schemas.microsoft.com/office/drawing/2014/main" id="{3D7B9E6C-B92F-3059-CC6E-353A7823DB44}"/>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802257" y="5927228"/>
            <a:ext cx="609600" cy="609600"/>
          </a:xfrm>
          <a:prstGeom prst="rect">
            <a:avLst/>
          </a:prstGeom>
        </p:spPr>
      </p:pic>
      <p:pic>
        <p:nvPicPr>
          <p:cNvPr id="4" name="Picture 3" descr="A blue and white alarm clock with bells&#10;&#10;Description automatically generated">
            <a:extLst>
              <a:ext uri="{FF2B5EF4-FFF2-40B4-BE49-F238E27FC236}">
                <a16:creationId xmlns:a16="http://schemas.microsoft.com/office/drawing/2014/main" id="{6F36C474-09C3-6615-ABA1-F5B5753153F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6" name="Oval 5">
            <a:extLst>
              <a:ext uri="{FF2B5EF4-FFF2-40B4-BE49-F238E27FC236}">
                <a16:creationId xmlns:a16="http://schemas.microsoft.com/office/drawing/2014/main" id="{B0D44F47-6D39-8CA4-80C2-F0C03DF6F53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30</a:t>
            </a:r>
          </a:p>
        </p:txBody>
      </p:sp>
      <p:sp>
        <p:nvSpPr>
          <p:cNvPr id="7" name="Oval 6">
            <a:extLst>
              <a:ext uri="{FF2B5EF4-FFF2-40B4-BE49-F238E27FC236}">
                <a16:creationId xmlns:a16="http://schemas.microsoft.com/office/drawing/2014/main" id="{CB111AE5-A81E-42F1-7183-FF08962E520C}"/>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29</a:t>
            </a:r>
          </a:p>
        </p:txBody>
      </p:sp>
      <p:sp>
        <p:nvSpPr>
          <p:cNvPr id="9" name="Oval 8">
            <a:extLst>
              <a:ext uri="{FF2B5EF4-FFF2-40B4-BE49-F238E27FC236}">
                <a16:creationId xmlns:a16="http://schemas.microsoft.com/office/drawing/2014/main" id="{D6DB656A-D032-7205-86A1-C9870AF5FC8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28</a:t>
            </a:r>
          </a:p>
        </p:txBody>
      </p:sp>
      <p:sp>
        <p:nvSpPr>
          <p:cNvPr id="10" name="Oval 9">
            <a:extLst>
              <a:ext uri="{FF2B5EF4-FFF2-40B4-BE49-F238E27FC236}">
                <a16:creationId xmlns:a16="http://schemas.microsoft.com/office/drawing/2014/main" id="{002E4A52-C7C5-8056-004E-4AAB6B4B5D9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27</a:t>
            </a:r>
          </a:p>
        </p:txBody>
      </p:sp>
      <p:sp>
        <p:nvSpPr>
          <p:cNvPr id="11" name="Oval 10">
            <a:extLst>
              <a:ext uri="{FF2B5EF4-FFF2-40B4-BE49-F238E27FC236}">
                <a16:creationId xmlns:a16="http://schemas.microsoft.com/office/drawing/2014/main" id="{ECEFFF31-D6EA-724C-61B5-7887B9926D87}"/>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26</a:t>
            </a:r>
          </a:p>
        </p:txBody>
      </p:sp>
      <p:sp>
        <p:nvSpPr>
          <p:cNvPr id="12" name="Oval 11">
            <a:extLst>
              <a:ext uri="{FF2B5EF4-FFF2-40B4-BE49-F238E27FC236}">
                <a16:creationId xmlns:a16="http://schemas.microsoft.com/office/drawing/2014/main" id="{75DA86CA-1346-54E5-AB21-734F287AF2F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25</a:t>
            </a:r>
          </a:p>
        </p:txBody>
      </p:sp>
      <p:sp>
        <p:nvSpPr>
          <p:cNvPr id="13" name="Oval 12">
            <a:extLst>
              <a:ext uri="{FF2B5EF4-FFF2-40B4-BE49-F238E27FC236}">
                <a16:creationId xmlns:a16="http://schemas.microsoft.com/office/drawing/2014/main" id="{124356E3-4422-E064-9A9F-FA90DC6E2AE1}"/>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24</a:t>
            </a:r>
          </a:p>
        </p:txBody>
      </p:sp>
      <p:sp>
        <p:nvSpPr>
          <p:cNvPr id="14" name="Oval 13">
            <a:extLst>
              <a:ext uri="{FF2B5EF4-FFF2-40B4-BE49-F238E27FC236}">
                <a16:creationId xmlns:a16="http://schemas.microsoft.com/office/drawing/2014/main" id="{7C06A45B-F0F5-6870-C0F0-D45DA1EF381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23</a:t>
            </a:r>
          </a:p>
        </p:txBody>
      </p:sp>
      <p:sp>
        <p:nvSpPr>
          <p:cNvPr id="16" name="Oval 15">
            <a:extLst>
              <a:ext uri="{FF2B5EF4-FFF2-40B4-BE49-F238E27FC236}">
                <a16:creationId xmlns:a16="http://schemas.microsoft.com/office/drawing/2014/main" id="{6088390E-EEE4-304C-17F7-B798B028DBA0}"/>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22</a:t>
            </a:r>
          </a:p>
        </p:txBody>
      </p:sp>
      <p:sp>
        <p:nvSpPr>
          <p:cNvPr id="17" name="Oval 16">
            <a:extLst>
              <a:ext uri="{FF2B5EF4-FFF2-40B4-BE49-F238E27FC236}">
                <a16:creationId xmlns:a16="http://schemas.microsoft.com/office/drawing/2014/main" id="{94CABA6A-200A-6ED3-29BC-17541291E1D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21</a:t>
            </a:r>
          </a:p>
        </p:txBody>
      </p:sp>
      <p:sp>
        <p:nvSpPr>
          <p:cNvPr id="18" name="Oval 17">
            <a:extLst>
              <a:ext uri="{FF2B5EF4-FFF2-40B4-BE49-F238E27FC236}">
                <a16:creationId xmlns:a16="http://schemas.microsoft.com/office/drawing/2014/main" id="{DC3C2E3E-2C41-F90A-2FC0-6A89A44FA172}"/>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20</a:t>
            </a:r>
          </a:p>
        </p:txBody>
      </p:sp>
      <p:sp>
        <p:nvSpPr>
          <p:cNvPr id="19" name="Oval 18">
            <a:extLst>
              <a:ext uri="{FF2B5EF4-FFF2-40B4-BE49-F238E27FC236}">
                <a16:creationId xmlns:a16="http://schemas.microsoft.com/office/drawing/2014/main" id="{1AD026F6-497C-DF5A-922C-A159098CC2F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19</a:t>
            </a:r>
          </a:p>
        </p:txBody>
      </p:sp>
      <p:sp>
        <p:nvSpPr>
          <p:cNvPr id="20" name="Oval 19">
            <a:extLst>
              <a:ext uri="{FF2B5EF4-FFF2-40B4-BE49-F238E27FC236}">
                <a16:creationId xmlns:a16="http://schemas.microsoft.com/office/drawing/2014/main" id="{8FFDEE73-A903-368E-6B77-71C39444A8A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18</a:t>
            </a:r>
          </a:p>
        </p:txBody>
      </p:sp>
      <p:sp>
        <p:nvSpPr>
          <p:cNvPr id="21" name="Oval 20">
            <a:extLst>
              <a:ext uri="{FF2B5EF4-FFF2-40B4-BE49-F238E27FC236}">
                <a16:creationId xmlns:a16="http://schemas.microsoft.com/office/drawing/2014/main" id="{6B432C95-57EA-5EA2-5A9A-6AF21A0B16E4}"/>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17</a:t>
            </a:r>
          </a:p>
        </p:txBody>
      </p:sp>
      <p:sp>
        <p:nvSpPr>
          <p:cNvPr id="22" name="Oval 21">
            <a:extLst>
              <a:ext uri="{FF2B5EF4-FFF2-40B4-BE49-F238E27FC236}">
                <a16:creationId xmlns:a16="http://schemas.microsoft.com/office/drawing/2014/main" id="{A491A8D7-F390-9D30-AFA3-54C1F0BD5D89}"/>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16</a:t>
            </a:r>
          </a:p>
        </p:txBody>
      </p:sp>
      <p:sp>
        <p:nvSpPr>
          <p:cNvPr id="23" name="Oval 22">
            <a:extLst>
              <a:ext uri="{FF2B5EF4-FFF2-40B4-BE49-F238E27FC236}">
                <a16:creationId xmlns:a16="http://schemas.microsoft.com/office/drawing/2014/main" id="{F44A878D-C54B-3735-4FC3-B32ED92A6775}"/>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24" name="Oval 23">
            <a:extLst>
              <a:ext uri="{FF2B5EF4-FFF2-40B4-BE49-F238E27FC236}">
                <a16:creationId xmlns:a16="http://schemas.microsoft.com/office/drawing/2014/main" id="{8E35DD63-2058-1C78-1DE0-40D845E2E69A}"/>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25" name="Oval 24">
            <a:extLst>
              <a:ext uri="{FF2B5EF4-FFF2-40B4-BE49-F238E27FC236}">
                <a16:creationId xmlns:a16="http://schemas.microsoft.com/office/drawing/2014/main" id="{5C6CBCFF-384D-9F24-86C3-CDD874B93E93}"/>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6" name="Oval 25">
            <a:extLst>
              <a:ext uri="{FF2B5EF4-FFF2-40B4-BE49-F238E27FC236}">
                <a16:creationId xmlns:a16="http://schemas.microsoft.com/office/drawing/2014/main" id="{8F6E146C-4888-DE86-1784-E07E7C30D07E}"/>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8" name="Oval 27">
            <a:extLst>
              <a:ext uri="{FF2B5EF4-FFF2-40B4-BE49-F238E27FC236}">
                <a16:creationId xmlns:a16="http://schemas.microsoft.com/office/drawing/2014/main" id="{364BED9C-4B6A-73A4-7534-066285F45A6B}"/>
              </a:ext>
            </a:extLst>
          </p:cNvPr>
          <p:cNvSpPr/>
          <p:nvPr/>
        </p:nvSpPr>
        <p:spPr>
          <a:xfrm>
            <a:off x="11178984" y="5990675"/>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9" name="Oval 28">
            <a:extLst>
              <a:ext uri="{FF2B5EF4-FFF2-40B4-BE49-F238E27FC236}">
                <a16:creationId xmlns:a16="http://schemas.microsoft.com/office/drawing/2014/main" id="{7BCCBE94-5597-01F9-63B1-7DDC0D4FAFE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30" name="Oval 29">
            <a:extLst>
              <a:ext uri="{FF2B5EF4-FFF2-40B4-BE49-F238E27FC236}">
                <a16:creationId xmlns:a16="http://schemas.microsoft.com/office/drawing/2014/main" id="{5B61D69C-DB53-2489-B9B4-5FE7AE470D85}"/>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31" name="Oval 30">
            <a:extLst>
              <a:ext uri="{FF2B5EF4-FFF2-40B4-BE49-F238E27FC236}">
                <a16:creationId xmlns:a16="http://schemas.microsoft.com/office/drawing/2014/main" id="{D1B9D756-4043-C833-E5FD-817F958AE1D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24" name="Oval 1023">
            <a:extLst>
              <a:ext uri="{FF2B5EF4-FFF2-40B4-BE49-F238E27FC236}">
                <a16:creationId xmlns:a16="http://schemas.microsoft.com/office/drawing/2014/main" id="{710732F3-D39F-A22B-D2C3-ADE645FE740E}"/>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25" name="Oval 1024">
            <a:extLst>
              <a:ext uri="{FF2B5EF4-FFF2-40B4-BE49-F238E27FC236}">
                <a16:creationId xmlns:a16="http://schemas.microsoft.com/office/drawing/2014/main" id="{875F28F2-DACE-924E-AE69-3AC294D8E33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27" name="Oval 1026">
            <a:extLst>
              <a:ext uri="{FF2B5EF4-FFF2-40B4-BE49-F238E27FC236}">
                <a16:creationId xmlns:a16="http://schemas.microsoft.com/office/drawing/2014/main" id="{DFAB680D-96B6-4A13-9E00-C4C9B4899B34}"/>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28" name="Oval 1027">
            <a:extLst>
              <a:ext uri="{FF2B5EF4-FFF2-40B4-BE49-F238E27FC236}">
                <a16:creationId xmlns:a16="http://schemas.microsoft.com/office/drawing/2014/main" id="{14CD3326-1233-16E0-BE93-A70F62F4B009}"/>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29" name="Oval 1028">
            <a:extLst>
              <a:ext uri="{FF2B5EF4-FFF2-40B4-BE49-F238E27FC236}">
                <a16:creationId xmlns:a16="http://schemas.microsoft.com/office/drawing/2014/main" id="{11F6CBC8-551B-85F2-6E3F-3F60D2056222}"/>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30" name="Oval 1029">
            <a:extLst>
              <a:ext uri="{FF2B5EF4-FFF2-40B4-BE49-F238E27FC236}">
                <a16:creationId xmlns:a16="http://schemas.microsoft.com/office/drawing/2014/main" id="{D9A5912E-AB6A-1534-EF3A-05535129666C}"/>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31" name="Oval 1030">
            <a:extLst>
              <a:ext uri="{FF2B5EF4-FFF2-40B4-BE49-F238E27FC236}">
                <a16:creationId xmlns:a16="http://schemas.microsoft.com/office/drawing/2014/main" id="{5BCA40B3-4769-C6C3-CE97-615556311A37}"/>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32" name="Oval 1031">
            <a:extLst>
              <a:ext uri="{FF2B5EF4-FFF2-40B4-BE49-F238E27FC236}">
                <a16:creationId xmlns:a16="http://schemas.microsoft.com/office/drawing/2014/main" id="{F7193EE9-90DE-24AC-9038-AB33C684EB41}"/>
              </a:ext>
            </a:extLst>
          </p:cNvPr>
          <p:cNvSpPr/>
          <p:nvPr/>
        </p:nvSpPr>
        <p:spPr>
          <a:xfrm>
            <a:off x="11178984" y="5990675"/>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34" name="Arrow: Left 1033">
            <a:hlinkClick r:id="rId7" action="ppaction://hlinksldjump"/>
            <a:extLst>
              <a:ext uri="{FF2B5EF4-FFF2-40B4-BE49-F238E27FC236}">
                <a16:creationId xmlns:a16="http://schemas.microsoft.com/office/drawing/2014/main" id="{5D5CFB7E-2240-9E33-AAAB-0CA2A2A27256}"/>
              </a:ext>
            </a:extLst>
          </p:cNvPr>
          <p:cNvSpPr/>
          <p:nvPr/>
        </p:nvSpPr>
        <p:spPr>
          <a:xfrm>
            <a:off x="196396" y="6047920"/>
            <a:ext cx="2986419" cy="660400"/>
          </a:xfrm>
          <a:prstGeom prst="leftArrow">
            <a:avLst/>
          </a:prstGeom>
          <a:solidFill>
            <a:srgbClr val="FFFF0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solidFill>
                  <a:srgbClr val="FF0000"/>
                </a:solidFill>
                <a:latin typeface="Arial" panose="020B0604020202020204" pitchFamily="34" charset="0"/>
                <a:cs typeface="Arial" panose="020B0604020202020204" pitchFamily="34" charset="0"/>
              </a:rPr>
              <a:t>Quay </a:t>
            </a:r>
            <a:r>
              <a:rPr lang="en-US" sz="1600" dirty="0" err="1">
                <a:solidFill>
                  <a:srgbClr val="FF0000"/>
                </a:solidFill>
                <a:latin typeface="Arial" panose="020B0604020202020204" pitchFamily="34" charset="0"/>
                <a:cs typeface="Arial" panose="020B0604020202020204" pitchFamily="34" charset="0"/>
              </a:rPr>
              <a:t>về</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Chiếc</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nón</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kì</a:t>
            </a:r>
            <a:r>
              <a:rPr lang="en-US" sz="1600" dirty="0">
                <a:solidFill>
                  <a:srgbClr val="FF0000"/>
                </a:solidFill>
                <a:latin typeface="Arial" panose="020B0604020202020204" pitchFamily="34" charset="0"/>
                <a:cs typeface="Arial" panose="020B0604020202020204" pitchFamily="34" charset="0"/>
              </a:rPr>
              <a:t> </a:t>
            </a:r>
            <a:r>
              <a:rPr lang="en-US" sz="1600" dirty="0" err="1">
                <a:solidFill>
                  <a:srgbClr val="FF0000"/>
                </a:solidFill>
                <a:latin typeface="Arial" panose="020B0604020202020204" pitchFamily="34" charset="0"/>
                <a:cs typeface="Arial" panose="020B0604020202020204" pitchFamily="34" charset="0"/>
              </a:rPr>
              <a:t>diệu</a:t>
            </a:r>
            <a:r>
              <a:rPr lang="en-US" sz="1600" dirty="0">
                <a:solidFill>
                  <a:srgbClr val="FF0000"/>
                </a:solidFill>
                <a:latin typeface="Arial" panose="020B0604020202020204" pitchFamily="34" charset="0"/>
                <a:cs typeface="Arial" panose="020B0604020202020204" pitchFamily="34" charset="0"/>
              </a:rPr>
              <a:t>”</a:t>
            </a:r>
          </a:p>
        </p:txBody>
      </p:sp>
      <p:pic>
        <p:nvPicPr>
          <p:cNvPr id="1035" name="Picture 1034" descr="A blue and white alarm clock with bells&#10;&#10;Description automatically generated">
            <a:extLst>
              <a:ext uri="{FF2B5EF4-FFF2-40B4-BE49-F238E27FC236}">
                <a16:creationId xmlns:a16="http://schemas.microsoft.com/office/drawing/2014/main" id="{F38B067E-9DE6-4FE8-5882-71A1D8ACCEE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24285" y="5669404"/>
            <a:ext cx="1301009" cy="1031659"/>
          </a:xfrm>
          <a:prstGeom prst="rect">
            <a:avLst/>
          </a:prstGeom>
        </p:spPr>
      </p:pic>
      <p:sp>
        <p:nvSpPr>
          <p:cNvPr id="1036" name="Oval 1035">
            <a:extLst>
              <a:ext uri="{FF2B5EF4-FFF2-40B4-BE49-F238E27FC236}">
                <a16:creationId xmlns:a16="http://schemas.microsoft.com/office/drawing/2014/main" id="{E4F7065F-49A8-47BB-EAE9-B1CF31DF48B3}"/>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037" name="Oval 1036">
            <a:extLst>
              <a:ext uri="{FF2B5EF4-FFF2-40B4-BE49-F238E27FC236}">
                <a16:creationId xmlns:a16="http://schemas.microsoft.com/office/drawing/2014/main" id="{3B8486F5-D477-256D-0144-30C82232F9B4}"/>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038" name="Oval 1037">
            <a:extLst>
              <a:ext uri="{FF2B5EF4-FFF2-40B4-BE49-F238E27FC236}">
                <a16:creationId xmlns:a16="http://schemas.microsoft.com/office/drawing/2014/main" id="{F0CACF88-5B12-5623-D288-C4D0D36993AB}"/>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039" name="Oval 1038">
            <a:extLst>
              <a:ext uri="{FF2B5EF4-FFF2-40B4-BE49-F238E27FC236}">
                <a16:creationId xmlns:a16="http://schemas.microsoft.com/office/drawing/2014/main" id="{9A23875B-0182-7541-326D-9CE685D797A7}"/>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040" name="Oval 1039">
            <a:extLst>
              <a:ext uri="{FF2B5EF4-FFF2-40B4-BE49-F238E27FC236}">
                <a16:creationId xmlns:a16="http://schemas.microsoft.com/office/drawing/2014/main" id="{D2DDAD86-0768-68AF-669D-CF16B3198E46}"/>
              </a:ext>
            </a:extLst>
          </p:cNvPr>
          <p:cNvSpPr/>
          <p:nvPr/>
        </p:nvSpPr>
        <p:spPr>
          <a:xfrm>
            <a:off x="11174805" y="5993020"/>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041" name="Oval 1040">
            <a:extLst>
              <a:ext uri="{FF2B5EF4-FFF2-40B4-BE49-F238E27FC236}">
                <a16:creationId xmlns:a16="http://schemas.microsoft.com/office/drawing/2014/main" id="{3C9BEBEA-2712-725E-3FBB-D4C13EF7D027}"/>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042" name="Oval 1041">
            <a:extLst>
              <a:ext uri="{FF2B5EF4-FFF2-40B4-BE49-F238E27FC236}">
                <a16:creationId xmlns:a16="http://schemas.microsoft.com/office/drawing/2014/main" id="{07578139-982D-798C-324B-FD81A5F0F35B}"/>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1043" name="Oval 1042">
            <a:extLst>
              <a:ext uri="{FF2B5EF4-FFF2-40B4-BE49-F238E27FC236}">
                <a16:creationId xmlns:a16="http://schemas.microsoft.com/office/drawing/2014/main" id="{616AD6D4-F12B-1C96-79D0-9C043229BD7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1044" name="Oval 1043">
            <a:extLst>
              <a:ext uri="{FF2B5EF4-FFF2-40B4-BE49-F238E27FC236}">
                <a16:creationId xmlns:a16="http://schemas.microsoft.com/office/drawing/2014/main" id="{F6F5C813-85DB-132F-F578-6B014C7DDABA}"/>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1045" name="Oval 1044">
            <a:extLst>
              <a:ext uri="{FF2B5EF4-FFF2-40B4-BE49-F238E27FC236}">
                <a16:creationId xmlns:a16="http://schemas.microsoft.com/office/drawing/2014/main" id="{F0AE3D3F-225E-36B1-B009-369460D46650}"/>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1046" name="Oval 1045">
            <a:extLst>
              <a:ext uri="{FF2B5EF4-FFF2-40B4-BE49-F238E27FC236}">
                <a16:creationId xmlns:a16="http://schemas.microsoft.com/office/drawing/2014/main" id="{3C58075C-C6BF-4D57-DC53-BC82266BC9C4}"/>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1047" name="Oval 1046">
            <a:extLst>
              <a:ext uri="{FF2B5EF4-FFF2-40B4-BE49-F238E27FC236}">
                <a16:creationId xmlns:a16="http://schemas.microsoft.com/office/drawing/2014/main" id="{82610E8D-1C13-DC41-F421-5F0071761282}"/>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1048" name="Oval 1047">
            <a:extLst>
              <a:ext uri="{FF2B5EF4-FFF2-40B4-BE49-F238E27FC236}">
                <a16:creationId xmlns:a16="http://schemas.microsoft.com/office/drawing/2014/main" id="{8E9CCF8B-4017-9D6D-6366-CD50DDFF227C}"/>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1049" name="Oval 1048">
            <a:extLst>
              <a:ext uri="{FF2B5EF4-FFF2-40B4-BE49-F238E27FC236}">
                <a16:creationId xmlns:a16="http://schemas.microsoft.com/office/drawing/2014/main" id="{B18F50C8-C65A-782F-76A8-29F8033198A1}"/>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1050" name="Oval 1049">
            <a:extLst>
              <a:ext uri="{FF2B5EF4-FFF2-40B4-BE49-F238E27FC236}">
                <a16:creationId xmlns:a16="http://schemas.microsoft.com/office/drawing/2014/main" id="{B3782A53-0C6A-1DA2-E8FB-E7FBB6D4ADA8}"/>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1051" name="Oval 1050">
            <a:extLst>
              <a:ext uri="{FF2B5EF4-FFF2-40B4-BE49-F238E27FC236}">
                <a16:creationId xmlns:a16="http://schemas.microsoft.com/office/drawing/2014/main" id="{67C36747-705A-A64C-C310-B3916EAD9575}"/>
              </a:ext>
            </a:extLst>
          </p:cNvPr>
          <p:cNvSpPr/>
          <p:nvPr/>
        </p:nvSpPr>
        <p:spPr>
          <a:xfrm>
            <a:off x="11174805" y="5993020"/>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1052" name="TextBox 1051">
            <a:extLst>
              <a:ext uri="{FF2B5EF4-FFF2-40B4-BE49-F238E27FC236}">
                <a16:creationId xmlns:a16="http://schemas.microsoft.com/office/drawing/2014/main" id="{362B8BBC-796F-52FB-7F6D-84404DC7250F}"/>
              </a:ext>
            </a:extLst>
          </p:cNvPr>
          <p:cNvSpPr txBox="1"/>
          <p:nvPr/>
        </p:nvSpPr>
        <p:spPr>
          <a:xfrm>
            <a:off x="1011915" y="3595598"/>
            <a:ext cx="10162890" cy="1938992"/>
          </a:xfrm>
          <a:prstGeom prst="rect">
            <a:avLst/>
          </a:prstGeom>
          <a:solidFill>
            <a:schemeClr val="bg1"/>
          </a:solid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Việc Quốc hội nước Cộng hoà xã hội chủ nghĩa Việt Nam phê chuẩn Công ước của Liên hợp quốc về Luật Biển năm 1982 đã khẳng định chủ quyền của nước ta đối với các vùng nội thuỷ, lãnh hải, quyền chủ quyền và quyền tài phán quốc gia đối với vùng tiếp giáp lãnh hải, vùng đặc quyền kinh tế và </a:t>
            </a:r>
            <a:r>
              <a:rPr lang="en-GB" sz="2400">
                <a:solidFill>
                  <a:srgbClr val="FF0000"/>
                </a:solidFill>
                <a:latin typeface="Arial" panose="020B0604020202020204" pitchFamily="34" charset="0"/>
                <a:cs typeface="Arial" panose="020B0604020202020204" pitchFamily="34" charset="0"/>
              </a:rPr>
              <a:t>thềm lục địa </a:t>
            </a:r>
            <a:r>
              <a:rPr lang="en-GB" sz="2400">
                <a:latin typeface="Arial" panose="020B0604020202020204" pitchFamily="34" charset="0"/>
                <a:cs typeface="Arial" panose="020B0604020202020204" pitchFamily="34" charset="0"/>
              </a:rPr>
              <a:t>Việt Nam.</a:t>
            </a:r>
            <a:r>
              <a:rPr lang="vi-VN" sz="2400"/>
              <a:t>”</a:t>
            </a:r>
            <a:endParaRPr lang="en-US" sz="2800" dirty="0">
              <a:cs typeface="Arial" panose="020B0604020202020204" pitchFamily="34" charset="0"/>
            </a:endParaRPr>
          </a:p>
        </p:txBody>
      </p:sp>
      <p:pic>
        <p:nvPicPr>
          <p:cNvPr id="61" name="image4.png">
            <a:extLst>
              <a:ext uri="{FF2B5EF4-FFF2-40B4-BE49-F238E27FC236}">
                <a16:creationId xmlns:a16="http://schemas.microsoft.com/office/drawing/2014/main" id="{7D4BE8D6-185F-4373-8DF3-C7549093A718}"/>
              </a:ext>
            </a:extLst>
          </p:cNvPr>
          <p:cNvPicPr>
            <a:picLocks noChangeAspect="1"/>
          </p:cNvPicPr>
          <p:nvPr/>
        </p:nvPicPr>
        <p:blipFill>
          <a:blip r:embed="rId10" cstate="print"/>
          <a:stretch>
            <a:fillRect/>
          </a:stretch>
        </p:blipFill>
        <p:spPr>
          <a:xfrm>
            <a:off x="117512" y="97702"/>
            <a:ext cx="625171" cy="612210"/>
          </a:xfrm>
          <a:prstGeom prst="rect">
            <a:avLst/>
          </a:prstGeom>
        </p:spPr>
      </p:pic>
      <p:grpSp>
        <p:nvGrpSpPr>
          <p:cNvPr id="62" name="Group 11">
            <a:extLst>
              <a:ext uri="{FF2B5EF4-FFF2-40B4-BE49-F238E27FC236}">
                <a16:creationId xmlns:a16="http://schemas.microsoft.com/office/drawing/2014/main" id="{CD20930B-7650-4B6A-BA96-4D5BCCBD4159}"/>
              </a:ext>
            </a:extLst>
          </p:cNvPr>
          <p:cNvGrpSpPr>
            <a:grpSpLocks/>
          </p:cNvGrpSpPr>
          <p:nvPr/>
        </p:nvGrpSpPr>
        <p:grpSpPr bwMode="auto">
          <a:xfrm>
            <a:off x="806095" y="167994"/>
            <a:ext cx="625171" cy="541918"/>
            <a:chOff x="0" y="0"/>
            <a:chExt cx="666" cy="559"/>
          </a:xfrm>
        </p:grpSpPr>
        <p:sp>
          <p:nvSpPr>
            <p:cNvPr id="63" name="Freeform 12">
              <a:extLst>
                <a:ext uri="{FF2B5EF4-FFF2-40B4-BE49-F238E27FC236}">
                  <a16:creationId xmlns:a16="http://schemas.microsoft.com/office/drawing/2014/main" id="{5DA6D43C-69E4-4CF7-8479-EC08A9B757E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14523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 presetClass="mediacall" presetSubtype="0" fill="hold" nodeType="withEffect">
                                  <p:stCondLst>
                                    <p:cond delay="0"/>
                                  </p:stCondLst>
                                  <p:childTnLst>
                                    <p:cmd type="call" cmd="playFrom(0.0)">
                                      <p:cBhvr>
                                        <p:cTn id="9" dur="1933" fill="hold"/>
                                        <p:tgtEl>
                                          <p:spTgt spid="27"/>
                                        </p:tgtEl>
                                      </p:cBhvr>
                                    </p:cmd>
                                  </p:childTnLst>
                                </p:cTn>
                              </p:par>
                              <p:par>
                                <p:cTn id="10" presetID="10" presetClass="entr" presetSubtype="0" fill="hold" grpId="0" nodeType="withEffect">
                                  <p:stCondLst>
                                    <p:cond delay="0"/>
                                  </p:stCondLst>
                                  <p:childTnLst>
                                    <p:set>
                                      <p:cBhvr>
                                        <p:cTn id="11" dur="1" fill="hold">
                                          <p:stCondLst>
                                            <p:cond delay="0"/>
                                          </p:stCondLst>
                                        </p:cTn>
                                        <p:tgtEl>
                                          <p:spTgt spid="1052"/>
                                        </p:tgtEl>
                                        <p:attrNameLst>
                                          <p:attrName>style.visibility</p:attrName>
                                        </p:attrNameLst>
                                      </p:cBhvr>
                                      <p:to>
                                        <p:strVal val="visible"/>
                                      </p:to>
                                    </p:set>
                                    <p:animEffect transition="in" filter="fade">
                                      <p:cBhvr>
                                        <p:cTn id="12" dur="500"/>
                                        <p:tgtEl>
                                          <p:spTgt spid="10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7"/>
                </p:tgtEl>
              </p:cMediaNode>
            </p:audio>
            <p:seq concurrent="1" nextAc="seek">
              <p:cTn id="14" restart="whenNotActive" fill="hold" evtFilter="cancelBubble" nodeType="interactiveSeq">
                <p:stCondLst>
                  <p:cond evt="onClick" delay="0">
                    <p:tgtEl>
                      <p:spTgt spid="6"/>
                    </p:tgtEl>
                  </p:cond>
                </p:stCondLst>
                <p:endSync evt="end" delay="0">
                  <p:rtn val="all"/>
                </p:endSync>
                <p:childTnLst>
                  <p:par>
                    <p:cTn id="15" fill="hold">
                      <p:stCondLst>
                        <p:cond delay="0"/>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999"/>
                                          </p:stCondLst>
                                        </p:cTn>
                                        <p:tgtEl>
                                          <p:spTgt spid="7"/>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4" name="demgiay.wav"/>
                                        </p:tgtEl>
                                      </p:cMediaNode>
                                    </p:audio>
                                  </p:subTnLst>
                                </p:cTn>
                              </p:par>
                            </p:childTnLst>
                          </p:cTn>
                        </p:par>
                        <p:par>
                          <p:cTn id="19" fill="hold">
                            <p:stCondLst>
                              <p:cond delay="1000"/>
                            </p:stCondLst>
                            <p:childTnLst>
                              <p:par>
                                <p:cTn id="20" presetID="1" presetClass="entr" presetSubtype="0" fill="hold" grpId="0" nodeType="afterEffect">
                                  <p:stCondLst>
                                    <p:cond delay="0"/>
                                  </p:stCondLst>
                                  <p:childTnLst>
                                    <p:set>
                                      <p:cBhvr>
                                        <p:cTn id="21" dur="1" fill="hold">
                                          <p:stCondLst>
                                            <p:cond delay="999"/>
                                          </p:stCondLst>
                                        </p:cTn>
                                        <p:tgtEl>
                                          <p:spTgt spid="9"/>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4" name="demgiay.wav"/>
                                        </p:tgtEl>
                                      </p:cMediaNode>
                                    </p:audio>
                                  </p:sub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999"/>
                                          </p:stCondLst>
                                        </p:cTn>
                                        <p:tgtEl>
                                          <p:spTgt spid="10"/>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4" name="demgiay.wav"/>
                                        </p:tgtEl>
                                      </p:cMediaNode>
                                    </p:audio>
                                  </p:subTnLst>
                                </p:cTn>
                              </p:par>
                            </p:childTnLst>
                          </p:cTn>
                        </p:par>
                        <p:par>
                          <p:cTn id="25" fill="hold">
                            <p:stCondLst>
                              <p:cond delay="3000"/>
                            </p:stCondLst>
                            <p:childTnLst>
                              <p:par>
                                <p:cTn id="26" presetID="1" presetClass="entr" presetSubtype="0" fill="hold" grpId="0" nodeType="afterEffect">
                                  <p:stCondLst>
                                    <p:cond delay="0"/>
                                  </p:stCondLst>
                                  <p:childTnLst>
                                    <p:set>
                                      <p:cBhvr>
                                        <p:cTn id="27" dur="1" fill="hold">
                                          <p:stCondLst>
                                            <p:cond delay="999"/>
                                          </p:stCondLst>
                                        </p:cTn>
                                        <p:tgtEl>
                                          <p:spTgt spid="11"/>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4" name="demgiay.wav"/>
                                        </p:tgtEl>
                                      </p:cMediaNode>
                                    </p:audio>
                                  </p:subTnLst>
                                </p:cTn>
                              </p:par>
                            </p:childTnLst>
                          </p:cTn>
                        </p:par>
                        <p:par>
                          <p:cTn id="28" fill="hold">
                            <p:stCondLst>
                              <p:cond delay="4000"/>
                            </p:stCondLst>
                            <p:childTnLst>
                              <p:par>
                                <p:cTn id="29" presetID="1" presetClass="entr" presetSubtype="0" fill="hold" grpId="0" nodeType="afterEffect">
                                  <p:stCondLst>
                                    <p:cond delay="0"/>
                                  </p:stCondLst>
                                  <p:childTnLst>
                                    <p:set>
                                      <p:cBhvr>
                                        <p:cTn id="30" dur="1" fill="hold">
                                          <p:stCondLst>
                                            <p:cond delay="999"/>
                                          </p:stCondLst>
                                        </p:cTn>
                                        <p:tgtEl>
                                          <p:spTgt spid="1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4" name="demgiay.wav"/>
                                        </p:tgtEl>
                                      </p:cMediaNode>
                                    </p:audio>
                                  </p:subTnLst>
                                </p:cTn>
                              </p:par>
                            </p:childTnLst>
                          </p:cTn>
                        </p:par>
                        <p:par>
                          <p:cTn id="31" fill="hold">
                            <p:stCondLst>
                              <p:cond delay="5000"/>
                            </p:stCondLst>
                            <p:childTnLst>
                              <p:par>
                                <p:cTn id="32" presetID="1" presetClass="entr" presetSubtype="0" fill="hold" grpId="0" nodeType="afterEffect">
                                  <p:stCondLst>
                                    <p:cond delay="0"/>
                                  </p:stCondLst>
                                  <p:childTnLst>
                                    <p:set>
                                      <p:cBhvr>
                                        <p:cTn id="33" dur="1" fill="hold">
                                          <p:stCondLst>
                                            <p:cond delay="999"/>
                                          </p:stCondLst>
                                        </p:cTn>
                                        <p:tgtEl>
                                          <p:spTgt spid="1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4" name="demgiay.wav"/>
                                        </p:tgtEl>
                                      </p:cMediaNode>
                                    </p:audio>
                                  </p:subTnLst>
                                </p:cTn>
                              </p:par>
                            </p:childTnLst>
                          </p:cTn>
                        </p:par>
                        <p:par>
                          <p:cTn id="34" fill="hold">
                            <p:stCondLst>
                              <p:cond delay="6000"/>
                            </p:stCondLst>
                            <p:childTnLst>
                              <p:par>
                                <p:cTn id="35" presetID="1" presetClass="entr" presetSubtype="0" fill="hold" grpId="0" nodeType="afterEffect">
                                  <p:stCondLst>
                                    <p:cond delay="0"/>
                                  </p:stCondLst>
                                  <p:childTnLst>
                                    <p:set>
                                      <p:cBhvr>
                                        <p:cTn id="36"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demgiay.wav"/>
                                        </p:tgtEl>
                                      </p:cMediaNode>
                                    </p:audio>
                                  </p:subTnLst>
                                </p:cTn>
                              </p:par>
                            </p:childTnLst>
                          </p:cTn>
                        </p:par>
                        <p:par>
                          <p:cTn id="37" fill="hold">
                            <p:stCondLst>
                              <p:cond delay="7000"/>
                            </p:stCondLst>
                            <p:childTnLst>
                              <p:par>
                                <p:cTn id="38" presetID="1" presetClass="entr" presetSubtype="0" fill="hold" grpId="0" nodeType="afterEffect">
                                  <p:stCondLst>
                                    <p:cond delay="0"/>
                                  </p:stCondLst>
                                  <p:childTnLst>
                                    <p:set>
                                      <p:cBhvr>
                                        <p:cTn id="39"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4" name="demgiay.wav"/>
                                        </p:tgtEl>
                                      </p:cMediaNode>
                                    </p:audio>
                                  </p:subTnLst>
                                </p:cTn>
                              </p:par>
                            </p:childTnLst>
                          </p:cTn>
                        </p:par>
                        <p:par>
                          <p:cTn id="40" fill="hold">
                            <p:stCondLst>
                              <p:cond delay="8000"/>
                            </p:stCondLst>
                            <p:childTnLst>
                              <p:par>
                                <p:cTn id="41" presetID="1" presetClass="entr" presetSubtype="0" fill="hold" grpId="0" nodeType="afterEffect">
                                  <p:stCondLst>
                                    <p:cond delay="0"/>
                                  </p:stCondLst>
                                  <p:childTnLst>
                                    <p:set>
                                      <p:cBhvr>
                                        <p:cTn id="42"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4" name="demgiay.wav"/>
                                        </p:tgtEl>
                                      </p:cMediaNode>
                                    </p:audio>
                                  </p:subTnLst>
                                </p:cTn>
                              </p:par>
                            </p:childTnLst>
                          </p:cTn>
                        </p:par>
                        <p:par>
                          <p:cTn id="43" fill="hold">
                            <p:stCondLst>
                              <p:cond delay="9000"/>
                            </p:stCondLst>
                            <p:childTnLst>
                              <p:par>
                                <p:cTn id="44" presetID="1" presetClass="entr" presetSubtype="0" fill="hold" grpId="0" nodeType="afterEffect">
                                  <p:stCondLst>
                                    <p:cond delay="0"/>
                                  </p:stCondLst>
                                  <p:childTnLst>
                                    <p:set>
                                      <p:cBhvr>
                                        <p:cTn id="45"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4" name="demgiay.wav"/>
                                        </p:tgtEl>
                                      </p:cMediaNode>
                                    </p:audio>
                                  </p:subTnLst>
                                </p:cTn>
                              </p:par>
                            </p:childTnLst>
                          </p:cTn>
                        </p:par>
                        <p:par>
                          <p:cTn id="46" fill="hold">
                            <p:stCondLst>
                              <p:cond delay="10000"/>
                            </p:stCondLst>
                            <p:childTnLst>
                              <p:par>
                                <p:cTn id="47" presetID="1" presetClass="entr" presetSubtype="0" fill="hold" grpId="0" nodeType="afterEffect">
                                  <p:stCondLst>
                                    <p:cond delay="0"/>
                                  </p:stCondLst>
                                  <p:childTnLst>
                                    <p:set>
                                      <p:cBhvr>
                                        <p:cTn id="48"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4" name="demgiay.wav"/>
                                        </p:tgtEl>
                                      </p:cMediaNode>
                                    </p:audio>
                                  </p:subTnLst>
                                </p:cTn>
                              </p:par>
                            </p:childTnLst>
                          </p:cTn>
                        </p:par>
                        <p:par>
                          <p:cTn id="49" fill="hold">
                            <p:stCondLst>
                              <p:cond delay="11000"/>
                            </p:stCondLst>
                            <p:childTnLst>
                              <p:par>
                                <p:cTn id="50" presetID="1" presetClass="entr" presetSubtype="0" fill="hold" grpId="0" nodeType="afterEffect">
                                  <p:stCondLst>
                                    <p:cond delay="0"/>
                                  </p:stCondLst>
                                  <p:childTnLst>
                                    <p:set>
                                      <p:cBhvr>
                                        <p:cTn id="51"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4" name="demgiay.wav"/>
                                        </p:tgtEl>
                                      </p:cMediaNode>
                                    </p:audio>
                                  </p:subTnLst>
                                </p:cTn>
                              </p:par>
                            </p:childTnLst>
                          </p:cTn>
                        </p:par>
                        <p:par>
                          <p:cTn id="52" fill="hold">
                            <p:stCondLst>
                              <p:cond delay="12000"/>
                            </p:stCondLst>
                            <p:childTnLst>
                              <p:par>
                                <p:cTn id="53" presetID="1" presetClass="entr" presetSubtype="0" fill="hold" grpId="0" nodeType="afterEffect">
                                  <p:stCondLst>
                                    <p:cond delay="0"/>
                                  </p:stCondLst>
                                  <p:childTnLst>
                                    <p:set>
                                      <p:cBhvr>
                                        <p:cTn id="54"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4" name="demgiay.wav"/>
                                        </p:tgtEl>
                                      </p:cMediaNode>
                                    </p:audio>
                                  </p:subTnLst>
                                </p:cTn>
                              </p:par>
                            </p:childTnLst>
                          </p:cTn>
                        </p:par>
                        <p:par>
                          <p:cTn id="55" fill="hold">
                            <p:stCondLst>
                              <p:cond delay="13000"/>
                            </p:stCondLst>
                            <p:childTnLst>
                              <p:par>
                                <p:cTn id="56" presetID="1" presetClass="entr" presetSubtype="0" fill="hold" grpId="0" nodeType="afterEffect">
                                  <p:stCondLst>
                                    <p:cond delay="0"/>
                                  </p:stCondLst>
                                  <p:childTnLst>
                                    <p:set>
                                      <p:cBhvr>
                                        <p:cTn id="57"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4" name="demgiay.wav"/>
                                        </p:tgtEl>
                                      </p:cMediaNode>
                                    </p:audio>
                                  </p:subTnLst>
                                </p:cTn>
                              </p:par>
                            </p:childTnLst>
                          </p:cTn>
                        </p:par>
                        <p:par>
                          <p:cTn id="58" fill="hold">
                            <p:stCondLst>
                              <p:cond delay="14000"/>
                            </p:stCondLst>
                            <p:childTnLst>
                              <p:par>
                                <p:cTn id="59" presetID="1" presetClass="entr" presetSubtype="0" fill="hold" grpId="0" nodeType="afterEffect">
                                  <p:stCondLst>
                                    <p:cond delay="0"/>
                                  </p:stCondLst>
                                  <p:childTnLst>
                                    <p:set>
                                      <p:cBhvr>
                                        <p:cTn id="60"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4" name="demgiay.wav"/>
                                        </p:tgtEl>
                                      </p:cMediaNode>
                                    </p:audio>
                                  </p:subTnLst>
                                </p:cTn>
                              </p:par>
                            </p:childTnLst>
                          </p:cTn>
                        </p:par>
                        <p:par>
                          <p:cTn id="61" fill="hold">
                            <p:stCondLst>
                              <p:cond delay="15000"/>
                            </p:stCondLst>
                            <p:childTnLst>
                              <p:par>
                                <p:cTn id="62" presetID="1" presetClass="entr" presetSubtype="0" fill="hold" grpId="0" nodeType="afterEffect">
                                  <p:stCondLst>
                                    <p:cond delay="0"/>
                                  </p:stCondLst>
                                  <p:childTnLst>
                                    <p:set>
                                      <p:cBhvr>
                                        <p:cTn id="63"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4" name="demgiay.wav"/>
                                        </p:tgtEl>
                                      </p:cMediaNode>
                                    </p:audio>
                                  </p:subTnLst>
                                </p:cTn>
                              </p:par>
                            </p:childTnLst>
                          </p:cTn>
                        </p:par>
                        <p:par>
                          <p:cTn id="64" fill="hold">
                            <p:stCondLst>
                              <p:cond delay="16000"/>
                            </p:stCondLst>
                            <p:childTnLst>
                              <p:par>
                                <p:cTn id="65" presetID="1" presetClass="entr" presetSubtype="0" fill="hold" grpId="0" nodeType="afterEffect">
                                  <p:stCondLst>
                                    <p:cond delay="0"/>
                                  </p:stCondLst>
                                  <p:childTnLst>
                                    <p:set>
                                      <p:cBhvr>
                                        <p:cTn id="66"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4" name="demgiay.wav"/>
                                        </p:tgtEl>
                                      </p:cMediaNode>
                                    </p:audio>
                                  </p:subTnLst>
                                </p:cTn>
                              </p:par>
                            </p:childTnLst>
                          </p:cTn>
                        </p:par>
                        <p:par>
                          <p:cTn id="67" fill="hold">
                            <p:stCondLst>
                              <p:cond delay="17000"/>
                            </p:stCondLst>
                            <p:childTnLst>
                              <p:par>
                                <p:cTn id="68" presetID="1" presetClass="entr" presetSubtype="0" fill="hold" grpId="0" nodeType="afterEffect">
                                  <p:stCondLst>
                                    <p:cond delay="0"/>
                                  </p:stCondLst>
                                  <p:childTnLst>
                                    <p:set>
                                      <p:cBhvr>
                                        <p:cTn id="69"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demgiay.wav"/>
                                        </p:tgtEl>
                                      </p:cMediaNode>
                                    </p:audio>
                                  </p:subTnLst>
                                </p:cTn>
                              </p:par>
                            </p:childTnLst>
                          </p:cTn>
                        </p:par>
                        <p:par>
                          <p:cTn id="70" fill="hold">
                            <p:stCondLst>
                              <p:cond delay="18000"/>
                            </p:stCondLst>
                            <p:childTnLst>
                              <p:par>
                                <p:cTn id="71" presetID="1" presetClass="entr" presetSubtype="0" fill="hold" grpId="0" nodeType="afterEffect">
                                  <p:stCondLst>
                                    <p:cond delay="0"/>
                                  </p:stCondLst>
                                  <p:childTnLst>
                                    <p:set>
                                      <p:cBhvr>
                                        <p:cTn id="72"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4" name="demgiay.wav"/>
                                        </p:tgtEl>
                                      </p:cMediaNode>
                                    </p:audio>
                                  </p:subTnLst>
                                </p:cTn>
                              </p:par>
                            </p:childTnLst>
                          </p:cTn>
                        </p:par>
                        <p:par>
                          <p:cTn id="73" fill="hold">
                            <p:stCondLst>
                              <p:cond delay="19000"/>
                            </p:stCondLst>
                            <p:childTnLst>
                              <p:par>
                                <p:cTn id="74" presetID="1" presetClass="entr" presetSubtype="0" fill="hold" grpId="0" nodeType="afterEffect">
                                  <p:stCondLst>
                                    <p:cond delay="0"/>
                                  </p:stCondLst>
                                  <p:childTnLst>
                                    <p:set>
                                      <p:cBhvr>
                                        <p:cTn id="75"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4" name="demgiay.wav"/>
                                        </p:tgtEl>
                                      </p:cMediaNode>
                                    </p:audio>
                                  </p:subTnLst>
                                </p:cTn>
                              </p:par>
                            </p:childTnLst>
                          </p:cTn>
                        </p:par>
                        <p:par>
                          <p:cTn id="76" fill="hold">
                            <p:stCondLst>
                              <p:cond delay="20000"/>
                            </p:stCondLst>
                            <p:childTnLst>
                              <p:par>
                                <p:cTn id="77" presetID="1" presetClass="entr" presetSubtype="0" fill="hold" grpId="0" nodeType="afterEffect">
                                  <p:stCondLst>
                                    <p:cond delay="0"/>
                                  </p:stCondLst>
                                  <p:childTnLst>
                                    <p:set>
                                      <p:cBhvr>
                                        <p:cTn id="78"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7"/>
                                            </p:cond>
                                          </p:stCondLst>
                                          <p:endCondLst>
                                            <p:cond evt="onStopAudio" delay="0">
                                              <p:tgtEl>
                                                <p:sldTgt/>
                                              </p:tgtEl>
                                            </p:cond>
                                          </p:endCondLst>
                                        </p:cTn>
                                        <p:tgtEl>
                                          <p:sndTgt r:embed="rId4" name="demgiay.wav"/>
                                        </p:tgtEl>
                                      </p:cMediaNode>
                                    </p:audio>
                                  </p:subTnLst>
                                </p:cTn>
                              </p:par>
                            </p:childTnLst>
                          </p:cTn>
                        </p:par>
                        <p:par>
                          <p:cTn id="79" fill="hold">
                            <p:stCondLst>
                              <p:cond delay="21000"/>
                            </p:stCondLst>
                            <p:childTnLst>
                              <p:par>
                                <p:cTn id="80" presetID="1" presetClass="entr" presetSubtype="0" fill="hold" grpId="0" nodeType="afterEffect">
                                  <p:stCondLst>
                                    <p:cond delay="0"/>
                                  </p:stCondLst>
                                  <p:childTnLst>
                                    <p:set>
                                      <p:cBhvr>
                                        <p:cTn id="81"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0"/>
                                            </p:cond>
                                          </p:stCondLst>
                                          <p:endCondLst>
                                            <p:cond evt="onStopAudio" delay="0">
                                              <p:tgtEl>
                                                <p:sldTgt/>
                                              </p:tgtEl>
                                            </p:cond>
                                          </p:endCondLst>
                                        </p:cTn>
                                        <p:tgtEl>
                                          <p:sndTgt r:embed="rId4" name="demgiay.wav"/>
                                        </p:tgtEl>
                                      </p:cMediaNode>
                                    </p:audio>
                                  </p:subTnLst>
                                </p:cTn>
                              </p:par>
                            </p:childTnLst>
                          </p:cTn>
                        </p:par>
                        <p:par>
                          <p:cTn id="82" fill="hold">
                            <p:stCondLst>
                              <p:cond delay="22000"/>
                            </p:stCondLst>
                            <p:childTnLst>
                              <p:par>
                                <p:cTn id="83" presetID="1" presetClass="entr" presetSubtype="0" fill="hold" grpId="0" nodeType="afterEffect">
                                  <p:stCondLst>
                                    <p:cond delay="0"/>
                                  </p:stCondLst>
                                  <p:childTnLst>
                                    <p:set>
                                      <p:cBhvr>
                                        <p:cTn id="84" dur="1" fill="hold">
                                          <p:stCondLst>
                                            <p:cond delay="999"/>
                                          </p:stCondLst>
                                        </p:cTn>
                                        <p:tgtEl>
                                          <p:spTgt spid="1024"/>
                                        </p:tgtEl>
                                        <p:attrNameLst>
                                          <p:attrName>style.visibility</p:attrName>
                                        </p:attrNameLst>
                                      </p:cBhvr>
                                      <p:to>
                                        <p:strVal val="visible"/>
                                      </p:to>
                                    </p:set>
                                  </p:childTnLst>
                                  <p:subTnLst>
                                    <p:audio>
                                      <p:cMediaNode>
                                        <p:cTn display="0" masterRel="sameClick">
                                          <p:stCondLst>
                                            <p:cond evt="begin" delay="0">
                                              <p:tn val="83"/>
                                            </p:cond>
                                          </p:stCondLst>
                                          <p:endCondLst>
                                            <p:cond evt="onStopAudio" delay="0">
                                              <p:tgtEl>
                                                <p:sldTgt/>
                                              </p:tgtEl>
                                            </p:cond>
                                          </p:endCondLst>
                                        </p:cTn>
                                        <p:tgtEl>
                                          <p:sndTgt r:embed="rId4" name="demgiay.wav"/>
                                        </p:tgtEl>
                                      </p:cMediaNode>
                                    </p:audio>
                                  </p:subTnLst>
                                </p:cTn>
                              </p:par>
                            </p:childTnLst>
                          </p:cTn>
                        </p:par>
                        <p:par>
                          <p:cTn id="85" fill="hold">
                            <p:stCondLst>
                              <p:cond delay="23000"/>
                            </p:stCondLst>
                            <p:childTnLst>
                              <p:par>
                                <p:cTn id="86" presetID="1" presetClass="entr" presetSubtype="0" fill="hold" grpId="0" nodeType="afterEffect">
                                  <p:stCondLst>
                                    <p:cond delay="0"/>
                                  </p:stCondLst>
                                  <p:childTnLst>
                                    <p:set>
                                      <p:cBhvr>
                                        <p:cTn id="87" dur="1" fill="hold">
                                          <p:stCondLst>
                                            <p:cond delay="999"/>
                                          </p:stCondLst>
                                        </p:cTn>
                                        <p:tgtEl>
                                          <p:spTgt spid="1025"/>
                                        </p:tgtEl>
                                        <p:attrNameLst>
                                          <p:attrName>style.visibility</p:attrName>
                                        </p:attrNameLst>
                                      </p:cBhvr>
                                      <p:to>
                                        <p:strVal val="visible"/>
                                      </p:to>
                                    </p:set>
                                  </p:childTnLst>
                                  <p:subTnLst>
                                    <p:audio>
                                      <p:cMediaNode>
                                        <p:cTn display="0" masterRel="sameClick">
                                          <p:stCondLst>
                                            <p:cond evt="begin" delay="0">
                                              <p:tn val="86"/>
                                            </p:cond>
                                          </p:stCondLst>
                                          <p:endCondLst>
                                            <p:cond evt="onStopAudio" delay="0">
                                              <p:tgtEl>
                                                <p:sldTgt/>
                                              </p:tgtEl>
                                            </p:cond>
                                          </p:endCondLst>
                                        </p:cTn>
                                        <p:tgtEl>
                                          <p:sndTgt r:embed="rId4" name="demgiay.wav"/>
                                        </p:tgtEl>
                                      </p:cMediaNode>
                                    </p:audio>
                                  </p:subTnLst>
                                </p:cTn>
                              </p:par>
                            </p:childTnLst>
                          </p:cTn>
                        </p:par>
                        <p:par>
                          <p:cTn id="88" fill="hold">
                            <p:stCondLst>
                              <p:cond delay="24000"/>
                            </p:stCondLst>
                            <p:childTnLst>
                              <p:par>
                                <p:cTn id="89" presetID="1" presetClass="entr" presetSubtype="0" fill="hold" grpId="0" nodeType="afterEffect">
                                  <p:stCondLst>
                                    <p:cond delay="0"/>
                                  </p:stCondLst>
                                  <p:childTnLst>
                                    <p:set>
                                      <p:cBhvr>
                                        <p:cTn id="90" dur="1" fill="hold">
                                          <p:stCondLst>
                                            <p:cond delay="999"/>
                                          </p:stCondLst>
                                        </p:cTn>
                                        <p:tgtEl>
                                          <p:spTgt spid="1027"/>
                                        </p:tgtEl>
                                        <p:attrNameLst>
                                          <p:attrName>style.visibility</p:attrName>
                                        </p:attrNameLst>
                                      </p:cBhvr>
                                      <p:to>
                                        <p:strVal val="visible"/>
                                      </p:to>
                                    </p:set>
                                  </p:childTnLst>
                                  <p:subTnLst>
                                    <p:audio>
                                      <p:cMediaNode>
                                        <p:cTn display="0" masterRel="sameClick">
                                          <p:stCondLst>
                                            <p:cond evt="begin" delay="0">
                                              <p:tn val="89"/>
                                            </p:cond>
                                          </p:stCondLst>
                                          <p:endCondLst>
                                            <p:cond evt="onStopAudio" delay="0">
                                              <p:tgtEl>
                                                <p:sldTgt/>
                                              </p:tgtEl>
                                            </p:cond>
                                          </p:endCondLst>
                                        </p:cTn>
                                        <p:tgtEl>
                                          <p:sndTgt r:embed="rId4" name="demgiay.wav"/>
                                        </p:tgtEl>
                                      </p:cMediaNode>
                                    </p:audio>
                                  </p:subTnLst>
                                </p:cTn>
                              </p:par>
                            </p:childTnLst>
                          </p:cTn>
                        </p:par>
                        <p:par>
                          <p:cTn id="91" fill="hold">
                            <p:stCondLst>
                              <p:cond delay="25000"/>
                            </p:stCondLst>
                            <p:childTnLst>
                              <p:par>
                                <p:cTn id="92" presetID="1" presetClass="entr" presetSubtype="0" fill="hold" grpId="0" nodeType="afterEffect">
                                  <p:stCondLst>
                                    <p:cond delay="0"/>
                                  </p:stCondLst>
                                  <p:childTnLst>
                                    <p:set>
                                      <p:cBhvr>
                                        <p:cTn id="93" dur="1" fill="hold">
                                          <p:stCondLst>
                                            <p:cond delay="999"/>
                                          </p:stCondLst>
                                        </p:cTn>
                                        <p:tgtEl>
                                          <p:spTgt spid="1028"/>
                                        </p:tgtEl>
                                        <p:attrNameLst>
                                          <p:attrName>style.visibility</p:attrName>
                                        </p:attrNameLst>
                                      </p:cBhvr>
                                      <p:to>
                                        <p:strVal val="visible"/>
                                      </p:to>
                                    </p:set>
                                  </p:childTnLst>
                                  <p:subTnLst>
                                    <p:audio>
                                      <p:cMediaNode>
                                        <p:cTn display="0" masterRel="sameClick">
                                          <p:stCondLst>
                                            <p:cond evt="begin" delay="0">
                                              <p:tn val="92"/>
                                            </p:cond>
                                          </p:stCondLst>
                                          <p:endCondLst>
                                            <p:cond evt="onStopAudio" delay="0">
                                              <p:tgtEl>
                                                <p:sldTgt/>
                                              </p:tgtEl>
                                            </p:cond>
                                          </p:endCondLst>
                                        </p:cTn>
                                        <p:tgtEl>
                                          <p:sndTgt r:embed="rId4" name="demgiay.wav"/>
                                        </p:tgtEl>
                                      </p:cMediaNode>
                                    </p:audio>
                                  </p:subTnLst>
                                </p:cTn>
                              </p:par>
                            </p:childTnLst>
                          </p:cTn>
                        </p:par>
                        <p:par>
                          <p:cTn id="94" fill="hold">
                            <p:stCondLst>
                              <p:cond delay="26000"/>
                            </p:stCondLst>
                            <p:childTnLst>
                              <p:par>
                                <p:cTn id="95" presetID="1" presetClass="entr" presetSubtype="0" fill="hold" grpId="0" nodeType="afterEffect">
                                  <p:stCondLst>
                                    <p:cond delay="0"/>
                                  </p:stCondLst>
                                  <p:childTnLst>
                                    <p:set>
                                      <p:cBhvr>
                                        <p:cTn id="96" dur="1" fill="hold">
                                          <p:stCondLst>
                                            <p:cond delay="999"/>
                                          </p:stCondLst>
                                        </p:cTn>
                                        <p:tgtEl>
                                          <p:spTgt spid="1029"/>
                                        </p:tgtEl>
                                        <p:attrNameLst>
                                          <p:attrName>style.visibility</p:attrName>
                                        </p:attrNameLst>
                                      </p:cBhvr>
                                      <p:to>
                                        <p:strVal val="visible"/>
                                      </p:to>
                                    </p:set>
                                  </p:childTnLst>
                                  <p:subTnLst>
                                    <p:audio>
                                      <p:cMediaNode>
                                        <p:cTn display="0" masterRel="sameClick">
                                          <p:stCondLst>
                                            <p:cond evt="begin" delay="0">
                                              <p:tn val="95"/>
                                            </p:cond>
                                          </p:stCondLst>
                                          <p:endCondLst>
                                            <p:cond evt="onStopAudio" delay="0">
                                              <p:tgtEl>
                                                <p:sldTgt/>
                                              </p:tgtEl>
                                            </p:cond>
                                          </p:endCondLst>
                                        </p:cTn>
                                        <p:tgtEl>
                                          <p:sndTgt r:embed="rId4" name="demgiay.wav"/>
                                        </p:tgtEl>
                                      </p:cMediaNode>
                                    </p:audio>
                                  </p:subTnLst>
                                </p:cTn>
                              </p:par>
                            </p:childTnLst>
                          </p:cTn>
                        </p:par>
                        <p:par>
                          <p:cTn id="97" fill="hold">
                            <p:stCondLst>
                              <p:cond delay="27000"/>
                            </p:stCondLst>
                            <p:childTnLst>
                              <p:par>
                                <p:cTn id="98" presetID="1" presetClass="entr" presetSubtype="0" fill="hold" grpId="0" nodeType="afterEffect">
                                  <p:stCondLst>
                                    <p:cond delay="0"/>
                                  </p:stCondLst>
                                  <p:childTnLst>
                                    <p:set>
                                      <p:cBhvr>
                                        <p:cTn id="99" dur="1" fill="hold">
                                          <p:stCondLst>
                                            <p:cond delay="999"/>
                                          </p:stCondLst>
                                        </p:cTn>
                                        <p:tgtEl>
                                          <p:spTgt spid="1030"/>
                                        </p:tgtEl>
                                        <p:attrNameLst>
                                          <p:attrName>style.visibility</p:attrName>
                                        </p:attrNameLst>
                                      </p:cBhvr>
                                      <p:to>
                                        <p:strVal val="visible"/>
                                      </p:to>
                                    </p:set>
                                  </p:childTnLst>
                                  <p:subTnLst>
                                    <p:audio>
                                      <p:cMediaNode>
                                        <p:cTn display="0" masterRel="sameClick">
                                          <p:stCondLst>
                                            <p:cond evt="begin" delay="0">
                                              <p:tn val="98"/>
                                            </p:cond>
                                          </p:stCondLst>
                                          <p:endCondLst>
                                            <p:cond evt="onStopAudio" delay="0">
                                              <p:tgtEl>
                                                <p:sldTgt/>
                                              </p:tgtEl>
                                            </p:cond>
                                          </p:endCondLst>
                                        </p:cTn>
                                        <p:tgtEl>
                                          <p:sndTgt r:embed="rId4" name="demgiay.wav"/>
                                        </p:tgtEl>
                                      </p:cMediaNode>
                                    </p:audio>
                                  </p:subTnLst>
                                </p:cTn>
                              </p:par>
                            </p:childTnLst>
                          </p:cTn>
                        </p:par>
                        <p:par>
                          <p:cTn id="100" fill="hold">
                            <p:stCondLst>
                              <p:cond delay="28000"/>
                            </p:stCondLst>
                            <p:childTnLst>
                              <p:par>
                                <p:cTn id="101" presetID="1" presetClass="entr" presetSubtype="0" fill="hold" grpId="0" nodeType="afterEffect">
                                  <p:stCondLst>
                                    <p:cond delay="0"/>
                                  </p:stCondLst>
                                  <p:childTnLst>
                                    <p:set>
                                      <p:cBhvr>
                                        <p:cTn id="102" dur="1" fill="hold">
                                          <p:stCondLst>
                                            <p:cond delay="999"/>
                                          </p:stCondLst>
                                        </p:cTn>
                                        <p:tgtEl>
                                          <p:spTgt spid="1031"/>
                                        </p:tgtEl>
                                        <p:attrNameLst>
                                          <p:attrName>style.visibility</p:attrName>
                                        </p:attrNameLst>
                                      </p:cBhvr>
                                      <p:to>
                                        <p:strVal val="visible"/>
                                      </p:to>
                                    </p:set>
                                  </p:childTnLst>
                                  <p:subTnLst>
                                    <p:audio>
                                      <p:cMediaNode>
                                        <p:cTn display="0" masterRel="sameClick">
                                          <p:stCondLst>
                                            <p:cond evt="begin" delay="0">
                                              <p:tn val="101"/>
                                            </p:cond>
                                          </p:stCondLst>
                                          <p:endCondLst>
                                            <p:cond evt="onStopAudio" delay="0">
                                              <p:tgtEl>
                                                <p:sldTgt/>
                                              </p:tgtEl>
                                            </p:cond>
                                          </p:endCondLst>
                                        </p:cTn>
                                        <p:tgtEl>
                                          <p:sndTgt r:embed="rId4" name="demgiay.wav"/>
                                        </p:tgtEl>
                                      </p:cMediaNode>
                                    </p:audio>
                                  </p:subTnLst>
                                </p:cTn>
                              </p:par>
                            </p:childTnLst>
                          </p:cTn>
                        </p:par>
                        <p:par>
                          <p:cTn id="103" fill="hold">
                            <p:stCondLst>
                              <p:cond delay="29000"/>
                            </p:stCondLst>
                            <p:childTnLst>
                              <p:par>
                                <p:cTn id="104" presetID="1" presetClass="entr" presetSubtype="0" fill="hold" grpId="0" nodeType="afterEffect">
                                  <p:stCondLst>
                                    <p:cond delay="0"/>
                                  </p:stCondLst>
                                  <p:childTnLst>
                                    <p:set>
                                      <p:cBhvr>
                                        <p:cTn id="105" dur="1" fill="hold">
                                          <p:stCondLst>
                                            <p:cond delay="999"/>
                                          </p:stCondLst>
                                        </p:cTn>
                                        <p:tgtEl>
                                          <p:spTgt spid="1032"/>
                                        </p:tgtEl>
                                        <p:attrNameLst>
                                          <p:attrName>style.visibility</p:attrName>
                                        </p:attrNameLst>
                                      </p:cBhvr>
                                      <p:to>
                                        <p:strVal val="visible"/>
                                      </p:to>
                                    </p:set>
                                  </p:childTnLst>
                                  <p:subTnLst>
                                    <p:audio>
                                      <p:cMediaNode>
                                        <p:cTn display="0" masterRel="sameClick">
                                          <p:stCondLst>
                                            <p:cond evt="begin" delay="0">
                                              <p:tn val="10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6"/>
                  </p:tgtEl>
                </p:cond>
              </p:nextCondLst>
            </p:seq>
            <p:seq concurrent="1" nextAc="seek">
              <p:cTn id="106" restart="whenNotActive" fill="hold" evtFilter="cancelBubble" nodeType="interactiveSeq">
                <p:stCondLst>
                  <p:cond evt="onClick" delay="0">
                    <p:tgtEl>
                      <p:spTgt spid="1036"/>
                    </p:tgtEl>
                  </p:cond>
                </p:stCondLst>
                <p:endSync evt="end" delay="0">
                  <p:rtn val="all"/>
                </p:endSync>
                <p:childTnLst>
                  <p:par>
                    <p:cTn id="107" fill="hold">
                      <p:stCondLst>
                        <p:cond delay="0"/>
                      </p:stCondLst>
                      <p:childTnLst>
                        <p:par>
                          <p:cTn id="108" fill="hold">
                            <p:stCondLst>
                              <p:cond delay="0"/>
                            </p:stCondLst>
                            <p:childTnLst>
                              <p:par>
                                <p:cTn id="109" presetID="1" presetClass="entr" presetSubtype="0" fill="hold" grpId="0" nodeType="afterEffect">
                                  <p:stCondLst>
                                    <p:cond delay="0"/>
                                  </p:stCondLst>
                                  <p:childTnLst>
                                    <p:set>
                                      <p:cBhvr>
                                        <p:cTn id="110" dur="1" fill="hold">
                                          <p:stCondLst>
                                            <p:cond delay="999"/>
                                          </p:stCondLst>
                                        </p:cTn>
                                        <p:tgtEl>
                                          <p:spTgt spid="1037"/>
                                        </p:tgtEl>
                                        <p:attrNameLst>
                                          <p:attrName>style.visibility</p:attrName>
                                        </p:attrNameLst>
                                      </p:cBhvr>
                                      <p:to>
                                        <p:strVal val="visible"/>
                                      </p:to>
                                    </p:set>
                                  </p:childTnLst>
                                  <p:subTnLst>
                                    <p:audio>
                                      <p:cMediaNode>
                                        <p:cTn display="0" masterRel="sameClick">
                                          <p:stCondLst>
                                            <p:cond evt="begin" delay="0">
                                              <p:tn val="109"/>
                                            </p:cond>
                                          </p:stCondLst>
                                          <p:endCondLst>
                                            <p:cond evt="onStopAudio" delay="0">
                                              <p:tgtEl>
                                                <p:sldTgt/>
                                              </p:tgtEl>
                                            </p:cond>
                                          </p:endCondLst>
                                        </p:cTn>
                                        <p:tgtEl>
                                          <p:sndTgt r:embed="rId4" name="demgiay.wav"/>
                                        </p:tgtEl>
                                      </p:cMediaNode>
                                    </p:audio>
                                  </p:subTnLst>
                                </p:cTn>
                              </p:par>
                            </p:childTnLst>
                          </p:cTn>
                        </p:par>
                        <p:par>
                          <p:cTn id="111" fill="hold">
                            <p:stCondLst>
                              <p:cond delay="1000"/>
                            </p:stCondLst>
                            <p:childTnLst>
                              <p:par>
                                <p:cTn id="112" presetID="1" presetClass="entr" presetSubtype="0" fill="hold" grpId="0" nodeType="afterEffect">
                                  <p:stCondLst>
                                    <p:cond delay="0"/>
                                  </p:stCondLst>
                                  <p:childTnLst>
                                    <p:set>
                                      <p:cBhvr>
                                        <p:cTn id="113" dur="1" fill="hold">
                                          <p:stCondLst>
                                            <p:cond delay="999"/>
                                          </p:stCondLst>
                                        </p:cTn>
                                        <p:tgtEl>
                                          <p:spTgt spid="1038"/>
                                        </p:tgtEl>
                                        <p:attrNameLst>
                                          <p:attrName>style.visibility</p:attrName>
                                        </p:attrNameLst>
                                      </p:cBhvr>
                                      <p:to>
                                        <p:strVal val="visible"/>
                                      </p:to>
                                    </p:set>
                                  </p:childTnLst>
                                  <p:subTnLst>
                                    <p:audio>
                                      <p:cMediaNode>
                                        <p:cTn display="0" masterRel="sameClick">
                                          <p:stCondLst>
                                            <p:cond evt="begin" delay="0">
                                              <p:tn val="112"/>
                                            </p:cond>
                                          </p:stCondLst>
                                          <p:endCondLst>
                                            <p:cond evt="onStopAudio" delay="0">
                                              <p:tgtEl>
                                                <p:sldTgt/>
                                              </p:tgtEl>
                                            </p:cond>
                                          </p:endCondLst>
                                        </p:cTn>
                                        <p:tgtEl>
                                          <p:sndTgt r:embed="rId4" name="demgiay.wav"/>
                                        </p:tgtEl>
                                      </p:cMediaNode>
                                    </p:audio>
                                  </p:subTnLst>
                                </p:cTn>
                              </p:par>
                            </p:childTnLst>
                          </p:cTn>
                        </p:par>
                        <p:par>
                          <p:cTn id="114" fill="hold">
                            <p:stCondLst>
                              <p:cond delay="2000"/>
                            </p:stCondLst>
                            <p:childTnLst>
                              <p:par>
                                <p:cTn id="115" presetID="1" presetClass="entr" presetSubtype="0" fill="hold" grpId="0" nodeType="afterEffect">
                                  <p:stCondLst>
                                    <p:cond delay="0"/>
                                  </p:stCondLst>
                                  <p:childTnLst>
                                    <p:set>
                                      <p:cBhvr>
                                        <p:cTn id="116" dur="1" fill="hold">
                                          <p:stCondLst>
                                            <p:cond delay="999"/>
                                          </p:stCondLst>
                                        </p:cTn>
                                        <p:tgtEl>
                                          <p:spTgt spid="1039"/>
                                        </p:tgtEl>
                                        <p:attrNameLst>
                                          <p:attrName>style.visibility</p:attrName>
                                        </p:attrNameLst>
                                      </p:cBhvr>
                                      <p:to>
                                        <p:strVal val="visible"/>
                                      </p:to>
                                    </p:set>
                                  </p:childTnLst>
                                  <p:subTnLst>
                                    <p:audio>
                                      <p:cMediaNode>
                                        <p:cTn display="0" masterRel="sameClick">
                                          <p:stCondLst>
                                            <p:cond evt="begin" delay="0">
                                              <p:tn val="115"/>
                                            </p:cond>
                                          </p:stCondLst>
                                          <p:endCondLst>
                                            <p:cond evt="onStopAudio" delay="0">
                                              <p:tgtEl>
                                                <p:sldTgt/>
                                              </p:tgtEl>
                                            </p:cond>
                                          </p:endCondLst>
                                        </p:cTn>
                                        <p:tgtEl>
                                          <p:sndTgt r:embed="rId4" name="demgiay.wav"/>
                                        </p:tgtEl>
                                      </p:cMediaNode>
                                    </p:audio>
                                  </p:subTnLst>
                                </p:cTn>
                              </p:par>
                            </p:childTnLst>
                          </p:cTn>
                        </p:par>
                        <p:par>
                          <p:cTn id="117" fill="hold">
                            <p:stCondLst>
                              <p:cond delay="3000"/>
                            </p:stCondLst>
                            <p:childTnLst>
                              <p:par>
                                <p:cTn id="118" presetID="1" presetClass="entr" presetSubtype="0" fill="hold" grpId="0" nodeType="afterEffect">
                                  <p:stCondLst>
                                    <p:cond delay="0"/>
                                  </p:stCondLst>
                                  <p:childTnLst>
                                    <p:set>
                                      <p:cBhvr>
                                        <p:cTn id="119" dur="1" fill="hold">
                                          <p:stCondLst>
                                            <p:cond delay="999"/>
                                          </p:stCondLst>
                                        </p:cTn>
                                        <p:tgtEl>
                                          <p:spTgt spid="1040"/>
                                        </p:tgtEl>
                                        <p:attrNameLst>
                                          <p:attrName>style.visibility</p:attrName>
                                        </p:attrNameLst>
                                      </p:cBhvr>
                                      <p:to>
                                        <p:strVal val="visible"/>
                                      </p:to>
                                    </p:set>
                                  </p:childTnLst>
                                  <p:subTnLst>
                                    <p:audio>
                                      <p:cMediaNode>
                                        <p:cTn display="0" masterRel="sameClick">
                                          <p:stCondLst>
                                            <p:cond evt="begin" delay="0">
                                              <p:tn val="118"/>
                                            </p:cond>
                                          </p:stCondLst>
                                          <p:endCondLst>
                                            <p:cond evt="onStopAudio" delay="0">
                                              <p:tgtEl>
                                                <p:sldTgt/>
                                              </p:tgtEl>
                                            </p:cond>
                                          </p:endCondLst>
                                        </p:cTn>
                                        <p:tgtEl>
                                          <p:sndTgt r:embed="rId4" name="demgiay.wav"/>
                                        </p:tgtEl>
                                      </p:cMediaNode>
                                    </p:audio>
                                  </p:subTnLst>
                                </p:cTn>
                              </p:par>
                            </p:childTnLst>
                          </p:cTn>
                        </p:par>
                        <p:par>
                          <p:cTn id="120" fill="hold">
                            <p:stCondLst>
                              <p:cond delay="4000"/>
                            </p:stCondLst>
                            <p:childTnLst>
                              <p:par>
                                <p:cTn id="121" presetID="1" presetClass="entr" presetSubtype="0" fill="hold" grpId="0" nodeType="afterEffect">
                                  <p:stCondLst>
                                    <p:cond delay="0"/>
                                  </p:stCondLst>
                                  <p:childTnLst>
                                    <p:set>
                                      <p:cBhvr>
                                        <p:cTn id="122" dur="1" fill="hold">
                                          <p:stCondLst>
                                            <p:cond delay="999"/>
                                          </p:stCondLst>
                                        </p:cTn>
                                        <p:tgtEl>
                                          <p:spTgt spid="1041"/>
                                        </p:tgtEl>
                                        <p:attrNameLst>
                                          <p:attrName>style.visibility</p:attrName>
                                        </p:attrNameLst>
                                      </p:cBhvr>
                                      <p:to>
                                        <p:strVal val="visible"/>
                                      </p:to>
                                    </p:set>
                                  </p:childTnLst>
                                  <p:subTnLst>
                                    <p:audio>
                                      <p:cMediaNode>
                                        <p:cTn display="0" masterRel="sameClick">
                                          <p:stCondLst>
                                            <p:cond evt="begin" delay="0">
                                              <p:tn val="121"/>
                                            </p:cond>
                                          </p:stCondLst>
                                          <p:endCondLst>
                                            <p:cond evt="onStopAudio" delay="0">
                                              <p:tgtEl>
                                                <p:sldTgt/>
                                              </p:tgtEl>
                                            </p:cond>
                                          </p:endCondLst>
                                        </p:cTn>
                                        <p:tgtEl>
                                          <p:sndTgt r:embed="rId4" name="demgiay.wav"/>
                                        </p:tgtEl>
                                      </p:cMediaNode>
                                    </p:audio>
                                  </p:subTnLst>
                                </p:cTn>
                              </p:par>
                            </p:childTnLst>
                          </p:cTn>
                        </p:par>
                        <p:par>
                          <p:cTn id="123" fill="hold">
                            <p:stCondLst>
                              <p:cond delay="5000"/>
                            </p:stCondLst>
                            <p:childTnLst>
                              <p:par>
                                <p:cTn id="124" presetID="1" presetClass="entr" presetSubtype="0" fill="hold" grpId="0" nodeType="afterEffect">
                                  <p:stCondLst>
                                    <p:cond delay="0"/>
                                  </p:stCondLst>
                                  <p:childTnLst>
                                    <p:set>
                                      <p:cBhvr>
                                        <p:cTn id="125" dur="1" fill="hold">
                                          <p:stCondLst>
                                            <p:cond delay="999"/>
                                          </p:stCondLst>
                                        </p:cTn>
                                        <p:tgtEl>
                                          <p:spTgt spid="1042"/>
                                        </p:tgtEl>
                                        <p:attrNameLst>
                                          <p:attrName>style.visibility</p:attrName>
                                        </p:attrNameLst>
                                      </p:cBhvr>
                                      <p:to>
                                        <p:strVal val="visible"/>
                                      </p:to>
                                    </p:set>
                                  </p:childTnLst>
                                  <p:subTnLst>
                                    <p:audio>
                                      <p:cMediaNode>
                                        <p:cTn display="0" masterRel="sameClick">
                                          <p:stCondLst>
                                            <p:cond evt="begin" delay="0">
                                              <p:tn val="124"/>
                                            </p:cond>
                                          </p:stCondLst>
                                          <p:endCondLst>
                                            <p:cond evt="onStopAudio" delay="0">
                                              <p:tgtEl>
                                                <p:sldTgt/>
                                              </p:tgtEl>
                                            </p:cond>
                                          </p:endCondLst>
                                        </p:cTn>
                                        <p:tgtEl>
                                          <p:sndTgt r:embed="rId4" name="demgiay.wav"/>
                                        </p:tgtEl>
                                      </p:cMediaNode>
                                    </p:audio>
                                  </p:subTnLst>
                                </p:cTn>
                              </p:par>
                            </p:childTnLst>
                          </p:cTn>
                        </p:par>
                        <p:par>
                          <p:cTn id="126" fill="hold">
                            <p:stCondLst>
                              <p:cond delay="6000"/>
                            </p:stCondLst>
                            <p:childTnLst>
                              <p:par>
                                <p:cTn id="127" presetID="1" presetClass="entr" presetSubtype="0" fill="hold" grpId="0" nodeType="afterEffect">
                                  <p:stCondLst>
                                    <p:cond delay="0"/>
                                  </p:stCondLst>
                                  <p:childTnLst>
                                    <p:set>
                                      <p:cBhvr>
                                        <p:cTn id="128" dur="1" fill="hold">
                                          <p:stCondLst>
                                            <p:cond delay="999"/>
                                          </p:stCondLst>
                                        </p:cTn>
                                        <p:tgtEl>
                                          <p:spTgt spid="1043"/>
                                        </p:tgtEl>
                                        <p:attrNameLst>
                                          <p:attrName>style.visibility</p:attrName>
                                        </p:attrNameLst>
                                      </p:cBhvr>
                                      <p:to>
                                        <p:strVal val="visible"/>
                                      </p:to>
                                    </p:set>
                                  </p:childTnLst>
                                  <p:subTnLst>
                                    <p:audio>
                                      <p:cMediaNode>
                                        <p:cTn display="0" masterRel="sameClick">
                                          <p:stCondLst>
                                            <p:cond evt="begin" delay="0">
                                              <p:tn val="127"/>
                                            </p:cond>
                                          </p:stCondLst>
                                          <p:endCondLst>
                                            <p:cond evt="onStopAudio" delay="0">
                                              <p:tgtEl>
                                                <p:sldTgt/>
                                              </p:tgtEl>
                                            </p:cond>
                                          </p:endCondLst>
                                        </p:cTn>
                                        <p:tgtEl>
                                          <p:sndTgt r:embed="rId4" name="demgiay.wav"/>
                                        </p:tgtEl>
                                      </p:cMediaNode>
                                    </p:audio>
                                  </p:subTnLst>
                                </p:cTn>
                              </p:par>
                            </p:childTnLst>
                          </p:cTn>
                        </p:par>
                        <p:par>
                          <p:cTn id="129" fill="hold">
                            <p:stCondLst>
                              <p:cond delay="7000"/>
                            </p:stCondLst>
                            <p:childTnLst>
                              <p:par>
                                <p:cTn id="130" presetID="1" presetClass="entr" presetSubtype="0" fill="hold" grpId="0" nodeType="afterEffect">
                                  <p:stCondLst>
                                    <p:cond delay="0"/>
                                  </p:stCondLst>
                                  <p:childTnLst>
                                    <p:set>
                                      <p:cBhvr>
                                        <p:cTn id="131" dur="1" fill="hold">
                                          <p:stCondLst>
                                            <p:cond delay="999"/>
                                          </p:stCondLst>
                                        </p:cTn>
                                        <p:tgtEl>
                                          <p:spTgt spid="1044"/>
                                        </p:tgtEl>
                                        <p:attrNameLst>
                                          <p:attrName>style.visibility</p:attrName>
                                        </p:attrNameLst>
                                      </p:cBhvr>
                                      <p:to>
                                        <p:strVal val="visible"/>
                                      </p:to>
                                    </p:set>
                                  </p:childTnLst>
                                  <p:subTnLst>
                                    <p:audio>
                                      <p:cMediaNode>
                                        <p:cTn display="0" masterRel="sameClick">
                                          <p:stCondLst>
                                            <p:cond evt="begin" delay="0">
                                              <p:tn val="130"/>
                                            </p:cond>
                                          </p:stCondLst>
                                          <p:endCondLst>
                                            <p:cond evt="onStopAudio" delay="0">
                                              <p:tgtEl>
                                                <p:sldTgt/>
                                              </p:tgtEl>
                                            </p:cond>
                                          </p:endCondLst>
                                        </p:cTn>
                                        <p:tgtEl>
                                          <p:sndTgt r:embed="rId4" name="demgiay.wav"/>
                                        </p:tgtEl>
                                      </p:cMediaNode>
                                    </p:audio>
                                  </p:subTnLst>
                                </p:cTn>
                              </p:par>
                            </p:childTnLst>
                          </p:cTn>
                        </p:par>
                        <p:par>
                          <p:cTn id="132" fill="hold">
                            <p:stCondLst>
                              <p:cond delay="8000"/>
                            </p:stCondLst>
                            <p:childTnLst>
                              <p:par>
                                <p:cTn id="133" presetID="1" presetClass="entr" presetSubtype="0" fill="hold" grpId="0" nodeType="afterEffect">
                                  <p:stCondLst>
                                    <p:cond delay="0"/>
                                  </p:stCondLst>
                                  <p:childTnLst>
                                    <p:set>
                                      <p:cBhvr>
                                        <p:cTn id="134" dur="1" fill="hold">
                                          <p:stCondLst>
                                            <p:cond delay="999"/>
                                          </p:stCondLst>
                                        </p:cTn>
                                        <p:tgtEl>
                                          <p:spTgt spid="1045"/>
                                        </p:tgtEl>
                                        <p:attrNameLst>
                                          <p:attrName>style.visibility</p:attrName>
                                        </p:attrNameLst>
                                      </p:cBhvr>
                                      <p:to>
                                        <p:strVal val="visible"/>
                                      </p:to>
                                    </p:set>
                                  </p:childTnLst>
                                  <p:subTnLst>
                                    <p:audio>
                                      <p:cMediaNode>
                                        <p:cTn display="0" masterRel="sameClick">
                                          <p:stCondLst>
                                            <p:cond evt="begin" delay="0">
                                              <p:tn val="133"/>
                                            </p:cond>
                                          </p:stCondLst>
                                          <p:endCondLst>
                                            <p:cond evt="onStopAudio" delay="0">
                                              <p:tgtEl>
                                                <p:sldTgt/>
                                              </p:tgtEl>
                                            </p:cond>
                                          </p:endCondLst>
                                        </p:cTn>
                                        <p:tgtEl>
                                          <p:sndTgt r:embed="rId4" name="demgiay.wav"/>
                                        </p:tgtEl>
                                      </p:cMediaNode>
                                    </p:audio>
                                  </p:subTnLst>
                                </p:cTn>
                              </p:par>
                            </p:childTnLst>
                          </p:cTn>
                        </p:par>
                        <p:par>
                          <p:cTn id="135" fill="hold">
                            <p:stCondLst>
                              <p:cond delay="9000"/>
                            </p:stCondLst>
                            <p:childTnLst>
                              <p:par>
                                <p:cTn id="136" presetID="1" presetClass="entr" presetSubtype="0" fill="hold" grpId="0" nodeType="afterEffect">
                                  <p:stCondLst>
                                    <p:cond delay="0"/>
                                  </p:stCondLst>
                                  <p:childTnLst>
                                    <p:set>
                                      <p:cBhvr>
                                        <p:cTn id="137" dur="1" fill="hold">
                                          <p:stCondLst>
                                            <p:cond delay="999"/>
                                          </p:stCondLst>
                                        </p:cTn>
                                        <p:tgtEl>
                                          <p:spTgt spid="1046"/>
                                        </p:tgtEl>
                                        <p:attrNameLst>
                                          <p:attrName>style.visibility</p:attrName>
                                        </p:attrNameLst>
                                      </p:cBhvr>
                                      <p:to>
                                        <p:strVal val="visible"/>
                                      </p:to>
                                    </p:set>
                                  </p:childTnLst>
                                  <p:subTnLst>
                                    <p:audio>
                                      <p:cMediaNode>
                                        <p:cTn display="0" masterRel="sameClick">
                                          <p:stCondLst>
                                            <p:cond evt="begin" delay="0">
                                              <p:tn val="136"/>
                                            </p:cond>
                                          </p:stCondLst>
                                          <p:endCondLst>
                                            <p:cond evt="onStopAudio" delay="0">
                                              <p:tgtEl>
                                                <p:sldTgt/>
                                              </p:tgtEl>
                                            </p:cond>
                                          </p:endCondLst>
                                        </p:cTn>
                                        <p:tgtEl>
                                          <p:sndTgt r:embed="rId4" name="demgiay.wav"/>
                                        </p:tgtEl>
                                      </p:cMediaNode>
                                    </p:audio>
                                  </p:subTnLst>
                                </p:cTn>
                              </p:par>
                            </p:childTnLst>
                          </p:cTn>
                        </p:par>
                        <p:par>
                          <p:cTn id="138" fill="hold">
                            <p:stCondLst>
                              <p:cond delay="10000"/>
                            </p:stCondLst>
                            <p:childTnLst>
                              <p:par>
                                <p:cTn id="139" presetID="1" presetClass="entr" presetSubtype="0" fill="hold" grpId="0" nodeType="afterEffect">
                                  <p:stCondLst>
                                    <p:cond delay="0"/>
                                  </p:stCondLst>
                                  <p:childTnLst>
                                    <p:set>
                                      <p:cBhvr>
                                        <p:cTn id="140" dur="1" fill="hold">
                                          <p:stCondLst>
                                            <p:cond delay="999"/>
                                          </p:stCondLst>
                                        </p:cTn>
                                        <p:tgtEl>
                                          <p:spTgt spid="1047"/>
                                        </p:tgtEl>
                                        <p:attrNameLst>
                                          <p:attrName>style.visibility</p:attrName>
                                        </p:attrNameLst>
                                      </p:cBhvr>
                                      <p:to>
                                        <p:strVal val="visible"/>
                                      </p:to>
                                    </p:set>
                                  </p:childTnLst>
                                  <p:subTnLst>
                                    <p:audio>
                                      <p:cMediaNode>
                                        <p:cTn display="0" masterRel="sameClick">
                                          <p:stCondLst>
                                            <p:cond evt="begin" delay="0">
                                              <p:tn val="139"/>
                                            </p:cond>
                                          </p:stCondLst>
                                          <p:endCondLst>
                                            <p:cond evt="onStopAudio" delay="0">
                                              <p:tgtEl>
                                                <p:sldTgt/>
                                              </p:tgtEl>
                                            </p:cond>
                                          </p:endCondLst>
                                        </p:cTn>
                                        <p:tgtEl>
                                          <p:sndTgt r:embed="rId4" name="demgiay.wav"/>
                                        </p:tgtEl>
                                      </p:cMediaNode>
                                    </p:audio>
                                  </p:subTnLst>
                                </p:cTn>
                              </p:par>
                            </p:childTnLst>
                          </p:cTn>
                        </p:par>
                        <p:par>
                          <p:cTn id="141" fill="hold">
                            <p:stCondLst>
                              <p:cond delay="11000"/>
                            </p:stCondLst>
                            <p:childTnLst>
                              <p:par>
                                <p:cTn id="142" presetID="1" presetClass="entr" presetSubtype="0" fill="hold" grpId="0" nodeType="afterEffect">
                                  <p:stCondLst>
                                    <p:cond delay="0"/>
                                  </p:stCondLst>
                                  <p:childTnLst>
                                    <p:set>
                                      <p:cBhvr>
                                        <p:cTn id="143" dur="1" fill="hold">
                                          <p:stCondLst>
                                            <p:cond delay="999"/>
                                          </p:stCondLst>
                                        </p:cTn>
                                        <p:tgtEl>
                                          <p:spTgt spid="1048"/>
                                        </p:tgtEl>
                                        <p:attrNameLst>
                                          <p:attrName>style.visibility</p:attrName>
                                        </p:attrNameLst>
                                      </p:cBhvr>
                                      <p:to>
                                        <p:strVal val="visible"/>
                                      </p:to>
                                    </p:set>
                                  </p:childTnLst>
                                  <p:subTnLst>
                                    <p:audio>
                                      <p:cMediaNode>
                                        <p:cTn display="0" masterRel="sameClick">
                                          <p:stCondLst>
                                            <p:cond evt="begin" delay="0">
                                              <p:tn val="142"/>
                                            </p:cond>
                                          </p:stCondLst>
                                          <p:endCondLst>
                                            <p:cond evt="onStopAudio" delay="0">
                                              <p:tgtEl>
                                                <p:sldTgt/>
                                              </p:tgtEl>
                                            </p:cond>
                                          </p:endCondLst>
                                        </p:cTn>
                                        <p:tgtEl>
                                          <p:sndTgt r:embed="rId4" name="demgiay.wav"/>
                                        </p:tgtEl>
                                      </p:cMediaNode>
                                    </p:audio>
                                  </p:subTnLst>
                                </p:cTn>
                              </p:par>
                            </p:childTnLst>
                          </p:cTn>
                        </p:par>
                        <p:par>
                          <p:cTn id="144" fill="hold">
                            <p:stCondLst>
                              <p:cond delay="12000"/>
                            </p:stCondLst>
                            <p:childTnLst>
                              <p:par>
                                <p:cTn id="145" presetID="1" presetClass="entr" presetSubtype="0" fill="hold" grpId="0" nodeType="afterEffect">
                                  <p:stCondLst>
                                    <p:cond delay="0"/>
                                  </p:stCondLst>
                                  <p:childTnLst>
                                    <p:set>
                                      <p:cBhvr>
                                        <p:cTn id="146" dur="1" fill="hold">
                                          <p:stCondLst>
                                            <p:cond delay="999"/>
                                          </p:stCondLst>
                                        </p:cTn>
                                        <p:tgtEl>
                                          <p:spTgt spid="1049"/>
                                        </p:tgtEl>
                                        <p:attrNameLst>
                                          <p:attrName>style.visibility</p:attrName>
                                        </p:attrNameLst>
                                      </p:cBhvr>
                                      <p:to>
                                        <p:strVal val="visible"/>
                                      </p:to>
                                    </p:set>
                                  </p:childTnLst>
                                  <p:subTnLst>
                                    <p:audio>
                                      <p:cMediaNode>
                                        <p:cTn display="0" masterRel="sameClick">
                                          <p:stCondLst>
                                            <p:cond evt="begin" delay="0">
                                              <p:tn val="145"/>
                                            </p:cond>
                                          </p:stCondLst>
                                          <p:endCondLst>
                                            <p:cond evt="onStopAudio" delay="0">
                                              <p:tgtEl>
                                                <p:sldTgt/>
                                              </p:tgtEl>
                                            </p:cond>
                                          </p:endCondLst>
                                        </p:cTn>
                                        <p:tgtEl>
                                          <p:sndTgt r:embed="rId4" name="demgiay.wav"/>
                                        </p:tgtEl>
                                      </p:cMediaNode>
                                    </p:audio>
                                  </p:subTnLst>
                                </p:cTn>
                              </p:par>
                            </p:childTnLst>
                          </p:cTn>
                        </p:par>
                        <p:par>
                          <p:cTn id="147" fill="hold">
                            <p:stCondLst>
                              <p:cond delay="13000"/>
                            </p:stCondLst>
                            <p:childTnLst>
                              <p:par>
                                <p:cTn id="148" presetID="1" presetClass="entr" presetSubtype="0" fill="hold" grpId="0" nodeType="afterEffect">
                                  <p:stCondLst>
                                    <p:cond delay="0"/>
                                  </p:stCondLst>
                                  <p:childTnLst>
                                    <p:set>
                                      <p:cBhvr>
                                        <p:cTn id="149" dur="1" fill="hold">
                                          <p:stCondLst>
                                            <p:cond delay="999"/>
                                          </p:stCondLst>
                                        </p:cTn>
                                        <p:tgtEl>
                                          <p:spTgt spid="1050"/>
                                        </p:tgtEl>
                                        <p:attrNameLst>
                                          <p:attrName>style.visibility</p:attrName>
                                        </p:attrNameLst>
                                      </p:cBhvr>
                                      <p:to>
                                        <p:strVal val="visible"/>
                                      </p:to>
                                    </p:set>
                                  </p:childTnLst>
                                  <p:subTnLst>
                                    <p:audio>
                                      <p:cMediaNode>
                                        <p:cTn display="0" masterRel="sameClick">
                                          <p:stCondLst>
                                            <p:cond evt="begin" delay="0">
                                              <p:tn val="148"/>
                                            </p:cond>
                                          </p:stCondLst>
                                          <p:endCondLst>
                                            <p:cond evt="onStopAudio" delay="0">
                                              <p:tgtEl>
                                                <p:sldTgt/>
                                              </p:tgtEl>
                                            </p:cond>
                                          </p:endCondLst>
                                        </p:cTn>
                                        <p:tgtEl>
                                          <p:sndTgt r:embed="rId4" name="demgiay.wav"/>
                                        </p:tgtEl>
                                      </p:cMediaNode>
                                    </p:audio>
                                  </p:subTnLst>
                                </p:cTn>
                              </p:par>
                            </p:childTnLst>
                          </p:cTn>
                        </p:par>
                        <p:par>
                          <p:cTn id="150" fill="hold">
                            <p:stCondLst>
                              <p:cond delay="14000"/>
                            </p:stCondLst>
                            <p:childTnLst>
                              <p:par>
                                <p:cTn id="151" presetID="1" presetClass="entr" presetSubtype="0" fill="hold" grpId="0" nodeType="afterEffect">
                                  <p:stCondLst>
                                    <p:cond delay="0"/>
                                  </p:stCondLst>
                                  <p:childTnLst>
                                    <p:set>
                                      <p:cBhvr>
                                        <p:cTn id="152" dur="1" fill="hold">
                                          <p:stCondLst>
                                            <p:cond delay="999"/>
                                          </p:stCondLst>
                                        </p:cTn>
                                        <p:tgtEl>
                                          <p:spTgt spid="1051"/>
                                        </p:tgtEl>
                                        <p:attrNameLst>
                                          <p:attrName>style.visibility</p:attrName>
                                        </p:attrNameLst>
                                      </p:cBhvr>
                                      <p:to>
                                        <p:strVal val="visible"/>
                                      </p:to>
                                    </p:set>
                                  </p:childTnLst>
                                  <p:subTnLst>
                                    <p:audio>
                                      <p:cMediaNode>
                                        <p:cTn display="0" masterRel="sameClick">
                                          <p:stCondLst>
                                            <p:cond evt="begin" delay="0">
                                              <p:tn val="151"/>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036"/>
                  </p:tgtEl>
                </p:cond>
              </p:nextCondLst>
            </p:seq>
          </p:childTnLst>
        </p:cTn>
      </p:par>
    </p:tnLst>
    <p:bldLst>
      <p:bldP spid="15" grpId="0" animBg="1"/>
      <p:bldP spid="7" grpId="0" animBg="1"/>
      <p:bldP spid="9" grpId="0" animBg="1"/>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1024" grpId="0" animBg="1"/>
      <p:bldP spid="1025" grpId="0" animBg="1"/>
      <p:bldP spid="1027" grpId="0" animBg="1"/>
      <p:bldP spid="1028" grpId="0" animBg="1"/>
      <p:bldP spid="1029" grpId="0" animBg="1"/>
      <p:bldP spid="1030" grpId="0" animBg="1"/>
      <p:bldP spid="1031" grpId="0" animBg="1"/>
      <p:bldP spid="1032" grpId="0" animBg="1"/>
      <p:bldP spid="1037" grpId="0" animBg="1"/>
      <p:bldP spid="1038" grpId="0" animBg="1"/>
      <p:bldP spid="1039" grpId="0" animBg="1"/>
      <p:bldP spid="1040" grpId="0" animBg="1"/>
      <p:bldP spid="1041" grpId="0" animBg="1"/>
      <p:bldP spid="1042" grpId="0" animBg="1"/>
      <p:bldP spid="1043" grpId="0" animBg="1"/>
      <p:bldP spid="1044" grpId="0" animBg="1"/>
      <p:bldP spid="1045" grpId="0" animBg="1"/>
      <p:bldP spid="1046" grpId="0" animBg="1"/>
      <p:bldP spid="1047" grpId="0" animBg="1"/>
      <p:bldP spid="1048" grpId="0" animBg="1"/>
      <p:bldP spid="1049" grpId="0" animBg="1"/>
      <p:bldP spid="1050" grpId="0" animBg="1"/>
      <p:bldP spid="1051" grpId="0" animBg="1"/>
      <p:bldP spid="1052"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4.png">
            <a:extLst>
              <a:ext uri="{FF2B5EF4-FFF2-40B4-BE49-F238E27FC236}">
                <a16:creationId xmlns:a16="http://schemas.microsoft.com/office/drawing/2014/main" id="{94B62ECE-4EDC-0BEF-8319-812DB88D14EB}"/>
              </a:ext>
            </a:extLst>
          </p:cNvPr>
          <p:cNvPicPr>
            <a:picLocks noChangeAspect="1"/>
          </p:cNvPicPr>
          <p:nvPr/>
        </p:nvPicPr>
        <p:blipFill>
          <a:blip r:embed="rId3" cstate="print"/>
          <a:stretch>
            <a:fillRect/>
          </a:stretch>
        </p:blipFill>
        <p:spPr>
          <a:xfrm>
            <a:off x="72424" y="34330"/>
            <a:ext cx="742683" cy="744563"/>
          </a:xfrm>
          <a:prstGeom prst="rect">
            <a:avLst/>
          </a:prstGeom>
        </p:spPr>
      </p:pic>
      <p:grpSp>
        <p:nvGrpSpPr>
          <p:cNvPr id="8" name="Group 11">
            <a:extLst>
              <a:ext uri="{FF2B5EF4-FFF2-40B4-BE49-F238E27FC236}">
                <a16:creationId xmlns:a16="http://schemas.microsoft.com/office/drawing/2014/main" id="{21AA8CB9-9FEC-7B82-26DF-79BFDCA37B02}"/>
              </a:ext>
            </a:extLst>
          </p:cNvPr>
          <p:cNvGrpSpPr>
            <a:grpSpLocks/>
          </p:cNvGrpSpPr>
          <p:nvPr/>
        </p:nvGrpSpPr>
        <p:grpSpPr bwMode="auto">
          <a:xfrm>
            <a:off x="930652" y="111028"/>
            <a:ext cx="625171" cy="612210"/>
            <a:chOff x="0" y="0"/>
            <a:chExt cx="666" cy="559"/>
          </a:xfrm>
        </p:grpSpPr>
        <p:sp>
          <p:nvSpPr>
            <p:cNvPr id="9" name="Freeform 12">
              <a:extLst>
                <a:ext uri="{FF2B5EF4-FFF2-40B4-BE49-F238E27FC236}">
                  <a16:creationId xmlns:a16="http://schemas.microsoft.com/office/drawing/2014/main" id="{646EF0F2-9FFA-4779-601D-17433421426A}"/>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extBox 3">
            <a:extLst>
              <a:ext uri="{FF2B5EF4-FFF2-40B4-BE49-F238E27FC236}">
                <a16:creationId xmlns:a16="http://schemas.microsoft.com/office/drawing/2014/main" id="{A7CC25E0-50AB-3BBD-12FF-68399DB92551}"/>
              </a:ext>
            </a:extLst>
          </p:cNvPr>
          <p:cNvSpPr txBox="1"/>
          <p:nvPr/>
        </p:nvSpPr>
        <p:spPr>
          <a:xfrm>
            <a:off x="1704373" y="174399"/>
            <a:ext cx="6094070" cy="369332"/>
          </a:xfrm>
          <a:prstGeom prst="rect">
            <a:avLst/>
          </a:prstGeom>
          <a:noFill/>
        </p:spPr>
        <p:txBody>
          <a:bodyPr wrap="square">
            <a:spAutoFit/>
          </a:bodyPr>
          <a:lstStyle/>
          <a:p>
            <a:r>
              <a:rPr lang="en-US" sz="1800" b="1" dirty="0">
                <a:solidFill>
                  <a:srgbClr val="00CC00"/>
                </a:solidFill>
                <a:effectLst/>
                <a:latin typeface="TimesNewRomanPS"/>
              </a:rPr>
              <a:t> </a:t>
            </a:r>
            <a:endParaRPr lang="en-US" dirty="0"/>
          </a:p>
        </p:txBody>
      </p:sp>
      <p:sp>
        <p:nvSpPr>
          <p:cNvPr id="11" name="TextBox 10">
            <a:extLst>
              <a:ext uri="{FF2B5EF4-FFF2-40B4-BE49-F238E27FC236}">
                <a16:creationId xmlns:a16="http://schemas.microsoft.com/office/drawing/2014/main" id="{AC34FC2B-41A4-4787-9A83-FCB0E4DA51E3}"/>
              </a:ext>
            </a:extLst>
          </p:cNvPr>
          <p:cNvSpPr txBox="1"/>
          <p:nvPr/>
        </p:nvSpPr>
        <p:spPr>
          <a:xfrm>
            <a:off x="443765" y="1292449"/>
            <a:ext cx="3112235" cy="5139869"/>
          </a:xfrm>
          <a:prstGeom prst="rect">
            <a:avLst/>
          </a:prstGeom>
          <a:noFill/>
          <a:ln>
            <a:solidFill>
              <a:srgbClr val="00B050"/>
            </a:solidFill>
          </a:ln>
        </p:spPr>
        <p:txBody>
          <a:bodyPr wrap="square">
            <a:spAutoFit/>
          </a:bodyPr>
          <a:lstStyle/>
          <a:p>
            <a:pPr algn="just"/>
            <a:r>
              <a:rPr lang="vi-VN" sz="2200" dirty="0">
                <a:solidFill>
                  <a:srgbClr val="00B050"/>
                </a:solidFill>
                <a:effectLst/>
                <a:latin typeface="+mj-lt"/>
                <a:cs typeface="Arial" panose="020B0604020202020204" pitchFamily="34" charset="0"/>
              </a:rPr>
              <a:t>Một thông điệp </a:t>
            </a:r>
            <a:r>
              <a:rPr lang="en-US" sz="2200" dirty="0" err="1">
                <a:solidFill>
                  <a:srgbClr val="00B050"/>
                </a:solidFill>
                <a:latin typeface="Times New Roman" panose="02020603050405020304" pitchFamily="18" charset="0"/>
                <a:cs typeface="Times New Roman" panose="02020603050405020304" pitchFamily="18" charset="0"/>
              </a:rPr>
              <a:t>của</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từ</a:t>
            </a:r>
            <a:r>
              <a:rPr lang="en-US" sz="2200" dirty="0">
                <a:solidFill>
                  <a:srgbClr val="00B050"/>
                </a:solidFill>
                <a:latin typeface="Times New Roman" panose="02020603050405020304" pitchFamily="18" charset="0"/>
                <a:cs typeface="Times New Roman" panose="02020603050405020304" pitchFamily="18" charset="0"/>
              </a:rPr>
              <a:t> </a:t>
            </a:r>
            <a:r>
              <a:rPr lang="en-US" sz="2200" dirty="0" err="1">
                <a:solidFill>
                  <a:srgbClr val="00B050"/>
                </a:solidFill>
                <a:latin typeface="Times New Roman" panose="02020603050405020304" pitchFamily="18" charset="0"/>
                <a:cs typeface="Times New Roman" panose="02020603050405020304" pitchFamily="18" charset="0"/>
              </a:rPr>
              <a:t>khoá</a:t>
            </a:r>
            <a:r>
              <a:rPr lang="vi-VN" sz="2200" dirty="0">
                <a:solidFill>
                  <a:srgbClr val="00B050"/>
                </a:solidFill>
                <a:effectLst/>
                <a:latin typeface="Times New Roman" panose="02020603050405020304" pitchFamily="18" charset="0"/>
                <a:cs typeface="Times New Roman" panose="02020603050405020304" pitchFamily="18" charset="0"/>
              </a:rPr>
              <a:t>:</a:t>
            </a:r>
            <a:endParaRPr lang="en-GB" sz="2200" dirty="0">
              <a:solidFill>
                <a:srgbClr val="00B050"/>
              </a:solidFill>
              <a:effectLst/>
              <a:latin typeface="Times New Roman" panose="02020603050405020304" pitchFamily="18" charset="0"/>
              <a:cs typeface="Times New Roman" panose="02020603050405020304" pitchFamily="18" charset="0"/>
            </a:endParaRPr>
          </a:p>
          <a:p>
            <a:pPr algn="just"/>
            <a:r>
              <a:rPr lang="en-GB" sz="2000" i="1" dirty="0">
                <a:solidFill>
                  <a:srgbClr val="FF0000"/>
                </a:solidFill>
                <a:latin typeface="+mj-lt"/>
              </a:rPr>
              <a:t>“</a:t>
            </a:r>
            <a:r>
              <a:rPr lang="vi-VN" sz="2000" i="1" dirty="0">
                <a:solidFill>
                  <a:srgbClr val="FF0000"/>
                </a:solidFill>
                <a:latin typeface="+mj-lt"/>
              </a:rPr>
              <a:t>Luật Biển Việt Nam quy định đường cơ sở, nội thuỷ, lãnh hải, vùng tiếp giáp lãnh hải, vùng đặc quyền kinh tế, thềm lục địa, các đảo, quần đảo Hoàng Sa, quần đảo Trường Sa và quần đảo khác thuộc chủ quyền, quyền chủ quyền, quyền tài phán quốc gia của Việt Nam; hoạt động trong vùng biển Việt Nam; phát triển kinh tế biển; quản lí và bảo vệ biển, đảo.</a:t>
            </a:r>
            <a:r>
              <a:rPr lang="en-GB" sz="2000" i="1" dirty="0">
                <a:solidFill>
                  <a:srgbClr val="FF0000"/>
                </a:solidFill>
                <a:latin typeface="+mj-lt"/>
              </a:rPr>
              <a:t>”</a:t>
            </a:r>
            <a:r>
              <a:rPr lang="vi-VN" sz="2000" i="1" dirty="0">
                <a:solidFill>
                  <a:srgbClr val="FF0000"/>
                </a:solidFill>
                <a:latin typeface="+mj-lt"/>
              </a:rPr>
              <a:t> </a:t>
            </a:r>
            <a:endParaRPr lang="vi-VN" sz="2000" i="1" dirty="0">
              <a:solidFill>
                <a:srgbClr val="FF0000"/>
              </a:solidFill>
              <a:effectLst/>
              <a:latin typeface="+mj-lt"/>
              <a:cs typeface="Arial" panose="020B0604020202020204" pitchFamily="34" charset="0"/>
            </a:endParaRPr>
          </a:p>
        </p:txBody>
      </p:sp>
      <p:sp>
        <p:nvSpPr>
          <p:cNvPr id="10" name="TextBox 9">
            <a:extLst>
              <a:ext uri="{FF2B5EF4-FFF2-40B4-BE49-F238E27FC236}">
                <a16:creationId xmlns:a16="http://schemas.microsoft.com/office/drawing/2014/main" id="{93D0F759-A347-4A82-A636-8B771F1AB3C3}"/>
              </a:ext>
            </a:extLst>
          </p:cNvPr>
          <p:cNvSpPr txBox="1"/>
          <p:nvPr/>
        </p:nvSpPr>
        <p:spPr>
          <a:xfrm>
            <a:off x="5083238" y="310304"/>
            <a:ext cx="3645774" cy="412934"/>
          </a:xfrm>
          <a:prstGeom prst="rect">
            <a:avLst/>
          </a:prstGeom>
          <a:noFill/>
          <a:ln>
            <a:noFill/>
          </a:ln>
        </p:spPr>
        <p:txBody>
          <a:bodyPr wrap="square">
            <a:spAutoFit/>
          </a:bodyPr>
          <a:lstStyle/>
          <a:p>
            <a:pPr algn="just">
              <a:lnSpc>
                <a:spcPts val="2500"/>
              </a:lnSpc>
              <a:spcBef>
                <a:spcPts val="600"/>
              </a:spcBef>
              <a:spcAft>
                <a:spcPts val="600"/>
              </a:spcAft>
            </a:pPr>
            <a:r>
              <a:rPr lang="vi-VN"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KẾT QUẢ GIẢI Ô CHỮ</a:t>
            </a:r>
            <a:endParaRPr lang="en-US" sz="2400" b="1"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pic>
        <p:nvPicPr>
          <p:cNvPr id="6" name="Picture 5">
            <a:extLst>
              <a:ext uri="{FF2B5EF4-FFF2-40B4-BE49-F238E27FC236}">
                <a16:creationId xmlns:a16="http://schemas.microsoft.com/office/drawing/2014/main" id="{F4A0A235-EF58-5738-FBE1-E26916FA0474}"/>
              </a:ext>
            </a:extLst>
          </p:cNvPr>
          <p:cNvPicPr>
            <a:picLocks noChangeAspect="1"/>
          </p:cNvPicPr>
          <p:nvPr/>
        </p:nvPicPr>
        <p:blipFill>
          <a:blip r:embed="rId4"/>
          <a:stretch>
            <a:fillRect/>
          </a:stretch>
        </p:blipFill>
        <p:spPr>
          <a:xfrm>
            <a:off x="4063571" y="1292449"/>
            <a:ext cx="7888284" cy="5139869"/>
          </a:xfrm>
          <a:prstGeom prst="rect">
            <a:avLst/>
          </a:prstGeom>
          <a:ln>
            <a:solidFill>
              <a:srgbClr val="00B050"/>
            </a:solidFill>
          </a:ln>
        </p:spPr>
      </p:pic>
    </p:spTree>
    <p:extLst>
      <p:ext uri="{BB962C8B-B14F-4D97-AF65-F5344CB8AC3E}">
        <p14:creationId xmlns:p14="http://schemas.microsoft.com/office/powerpoint/2010/main" val="4074777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heel(1)">
                                      <p:cBhvr>
                                        <p:cTn id="15"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66D651-ABB0-0BCA-1DCD-1E8DCCAA9058}"/>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489E4321-2FD5-EF36-DF80-B023053B6EF8}"/>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57F37F9A-4371-B1F3-C0CF-EA33D4A5ED90}"/>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630ABD52-E4E1-2C32-D55D-268E3E5DFD79}"/>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67C243EB-4F61-39E6-6FD5-20E838CFAEEF}"/>
              </a:ext>
            </a:extLst>
          </p:cNvPr>
          <p:cNvSpPr txBox="1"/>
          <p:nvPr/>
        </p:nvSpPr>
        <p:spPr>
          <a:xfrm>
            <a:off x="1505076" y="776087"/>
            <a:ext cx="9282997" cy="2285241"/>
          </a:xfrm>
          <a:prstGeom prst="rect">
            <a:avLst/>
          </a:prstGeom>
          <a:solidFill>
            <a:schemeClr val="accent2">
              <a:lumMod val="40000"/>
              <a:lumOff val="60000"/>
            </a:schemeClr>
          </a:solidFill>
          <a:ln>
            <a:solidFill>
              <a:srgbClr val="00B050"/>
            </a:solidFill>
          </a:ln>
        </p:spPr>
        <p:txBody>
          <a:bodyPr wrap="square">
            <a:spAutoFit/>
          </a:bodyPr>
          <a:lstStyle/>
          <a:p>
            <a:pPr algn="just">
              <a:lnSpc>
                <a:spcPts val="2700"/>
              </a:lnSpc>
              <a:spcBef>
                <a:spcPts val="600"/>
              </a:spcBef>
              <a:spcAft>
                <a:spcPts val="600"/>
              </a:spcAft>
            </a:pPr>
            <a:r>
              <a:rPr lang="en-GB" sz="2400" dirty="0" err="1">
                <a:solidFill>
                  <a:srgbClr val="FF0000"/>
                </a:solidFill>
                <a:latin typeface="Times New Roman" panose="02020603050405020304" pitchFamily="18" charset="0"/>
                <a:cs typeface="Times New Roman" panose="02020603050405020304" pitchFamily="18" charset="0"/>
              </a:rPr>
              <a:t>Luyện</a:t>
            </a:r>
            <a:r>
              <a:rPr lang="en-GB" sz="2400" dirty="0">
                <a:solidFill>
                  <a:srgbClr val="FF0000"/>
                </a:solidFill>
                <a:latin typeface="Times New Roman" panose="02020603050405020304" pitchFamily="18" charset="0"/>
                <a:cs typeface="Times New Roman" panose="02020603050405020304" pitchFamily="18" charset="0"/>
              </a:rPr>
              <a:t> </a:t>
            </a:r>
            <a:r>
              <a:rPr lang="en-GB" sz="2400" dirty="0" err="1">
                <a:solidFill>
                  <a:srgbClr val="FF0000"/>
                </a:solidFill>
                <a:latin typeface="Times New Roman" panose="02020603050405020304" pitchFamily="18" charset="0"/>
                <a:cs typeface="Times New Roman" panose="02020603050405020304" pitchFamily="18" charset="0"/>
              </a:rPr>
              <a:t>tập</a:t>
            </a:r>
            <a:r>
              <a:rPr lang="en-GB" sz="2400" dirty="0">
                <a:solidFill>
                  <a:srgbClr val="FF0000"/>
                </a:solidFill>
                <a:latin typeface="Times New Roman" panose="02020603050405020304" pitchFamily="18" charset="0"/>
                <a:cs typeface="Times New Roman" panose="02020603050405020304" pitchFamily="18" charset="0"/>
              </a:rPr>
              <a:t> 2 (T</a:t>
            </a:r>
            <a:r>
              <a:rPr lang="vi-VN" sz="2400" dirty="0">
                <a:solidFill>
                  <a:srgbClr val="FF0000"/>
                </a:solidFill>
                <a:latin typeface="Times New Roman" panose="02020603050405020304" pitchFamily="18" charset="0"/>
                <a:cs typeface="Times New Roman" panose="02020603050405020304" pitchFamily="18" charset="0"/>
              </a:rPr>
              <a:t>rang 8 SGK)</a:t>
            </a:r>
            <a:endParaRPr lang="en-GB" sz="2400" dirty="0">
              <a:solidFill>
                <a:srgbClr val="FF0000"/>
              </a:solidFill>
              <a:latin typeface="Times New Roman" panose="02020603050405020304" pitchFamily="18" charset="0"/>
              <a:cs typeface="Times New Roman" panose="02020603050405020304" pitchFamily="18" charset="0"/>
            </a:endParaRPr>
          </a:p>
          <a:p>
            <a:pPr algn="just">
              <a:lnSpc>
                <a:spcPts val="2700"/>
              </a:lnSpc>
              <a:spcBef>
                <a:spcPts val="600"/>
              </a:spcBef>
              <a:spcAft>
                <a:spcPts val="600"/>
              </a:spcAft>
            </a:pPr>
            <a:r>
              <a:rPr lang="en-US" sz="2400" dirty="0">
                <a:latin typeface="Times New Roman" panose="02020603050405020304" pitchFamily="18" charset="0"/>
                <a:cs typeface="Times New Roman" panose="02020603050405020304" pitchFamily="18" charset="0"/>
              </a:rPr>
              <a:t>Em </a:t>
            </a:r>
            <a:r>
              <a:rPr lang="en-US" sz="2400" dirty="0" err="1">
                <a:latin typeface="Times New Roman" panose="02020603050405020304" pitchFamily="18" charset="0"/>
                <a:cs typeface="Times New Roman" panose="02020603050405020304" pitchFamily="18" charset="0"/>
              </a:rPr>
              <a:t>hãy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nhận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xét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nêu</a:t>
            </a:r>
            <a:r>
              <a:rPr lang="en-US" sz="2400" dirty="0">
                <a:latin typeface="Times New Roman" panose="02020603050405020304" pitchFamily="18" charset="0"/>
                <a:cs typeface="Times New Roman" panose="02020603050405020304" pitchFamily="18" charset="0"/>
              </a:rPr>
              <a:t> ý </a:t>
            </a:r>
            <a:r>
              <a:rPr lang="en-US" sz="2400" dirty="0" err="1">
                <a:latin typeface="Times New Roman" panose="02020603050405020304" pitchFamily="18" charset="0"/>
                <a:cs typeface="Times New Roman" panose="02020603050405020304" pitchFamily="18" charset="0"/>
              </a:rPr>
              <a:t>kiến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mình</a:t>
            </a:r>
            <a:r>
              <a:rPr lang="en-US" sz="2400" dirty="0">
                <a:latin typeface="Times New Roman" panose="02020603050405020304" pitchFamily="18" charset="0"/>
                <a:cs typeface="Times New Roman" panose="02020603050405020304" pitchFamily="18" charset="0"/>
              </a:rPr>
              <a:t>: </a:t>
            </a:r>
            <a:endParaRPr lang="vi-VN" sz="2400" dirty="0">
              <a:latin typeface="Times New Roman" panose="02020603050405020304" pitchFamily="18" charset="0"/>
              <a:cs typeface="Times New Roman" panose="02020603050405020304" pitchFamily="18" charset="0"/>
            </a:endParaRPr>
          </a:p>
          <a:p>
            <a:pPr algn="just">
              <a:lnSpc>
                <a:spcPts val="2700"/>
              </a:lnSpc>
              <a:spcBef>
                <a:spcPts val="600"/>
              </a:spcBef>
              <a:spcAft>
                <a:spcPts val="600"/>
              </a:spcAft>
            </a:pP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cs typeface="Times New Roman" panose="02020603050405020304" pitchFamily="18" charset="0"/>
              </a:rPr>
              <a:t> H: </a:t>
            </a:r>
            <a:r>
              <a:rPr lang="en-US" sz="2400" dirty="0" err="1">
                <a:latin typeface="Times New Roman" panose="02020603050405020304" pitchFamily="18" charset="0"/>
                <a:cs typeface="Times New Roman" panose="02020603050405020304" pitchFamily="18" charset="0"/>
              </a:rPr>
              <a:t>Vùng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tất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cả</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nằm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ngoài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quyền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 </a:t>
            </a:r>
            <a:endParaRPr lang="vi-VN" sz="2400" dirty="0">
              <a:latin typeface="Times New Roman" panose="02020603050405020304" pitchFamily="18" charset="0"/>
              <a:cs typeface="Times New Roman" panose="02020603050405020304" pitchFamily="18" charset="0"/>
            </a:endParaRPr>
          </a:p>
          <a:p>
            <a:pPr algn="just">
              <a:lnSpc>
                <a:spcPts val="2700"/>
              </a:lnSpc>
              <a:spcBef>
                <a:spcPts val="600"/>
              </a:spcBef>
              <a:spcAft>
                <a:spcPts val="600"/>
              </a:spcAft>
            </a:pPr>
            <a:r>
              <a:rPr lang="en-US" sz="2400" dirty="0">
                <a:latin typeface="Times New Roman" panose="02020603050405020304" pitchFamily="18" charset="0"/>
                <a:cs typeface="Times New Roman" panose="02020603050405020304" pitchFamily="18" charset="0"/>
              </a:rPr>
              <a:t>– </a:t>
            </a:r>
            <a:r>
              <a:rPr lang="en-US" sz="2400" spc="-60" dirty="0" err="1">
                <a:latin typeface="Times New Roman" panose="02020603050405020304" pitchFamily="18" charset="0"/>
                <a:cs typeface="Times New Roman" panose="02020603050405020304" pitchFamily="18" charset="0"/>
              </a:rPr>
              <a:t>Bạn</a:t>
            </a:r>
            <a:r>
              <a:rPr lang="en-US" sz="2400" spc="-60" dirty="0">
                <a:latin typeface="Times New Roman" panose="02020603050405020304" pitchFamily="18" charset="0"/>
                <a:cs typeface="Times New Roman" panose="02020603050405020304" pitchFamily="18" charset="0"/>
              </a:rPr>
              <a:t> M: </a:t>
            </a:r>
            <a:r>
              <a:rPr lang="en-US" sz="2400" spc="-60" dirty="0" err="1">
                <a:latin typeface="Times New Roman" panose="02020603050405020304" pitchFamily="18" charset="0"/>
                <a:cs typeface="Times New Roman" panose="02020603050405020304" pitchFamily="18" charset="0"/>
              </a:rPr>
              <a:t>Ranh</a:t>
            </a:r>
            <a:r>
              <a:rPr lang="en-US" sz="2400" spc="-60" dirty="0">
                <a:latin typeface="Times New Roman" panose="02020603050405020304" pitchFamily="18" charset="0"/>
                <a:cs typeface="Times New Roman" panose="02020603050405020304" pitchFamily="18" charset="0"/>
              </a:rPr>
              <a:t> </a:t>
            </a:r>
            <a:r>
              <a:rPr lang="en-US" sz="2400" spc="-60" dirty="0" err="1">
                <a:latin typeface="Times New Roman" panose="02020603050405020304" pitchFamily="18" charset="0"/>
                <a:cs typeface="Times New Roman" panose="02020603050405020304" pitchFamily="18" charset="0"/>
              </a:rPr>
              <a:t>giới</a:t>
            </a:r>
            <a:r>
              <a:rPr lang="en-US" sz="2400" spc="-60" dirty="0">
                <a:latin typeface="Times New Roman" panose="02020603050405020304" pitchFamily="18" charset="0"/>
                <a:cs typeface="Times New Roman" panose="02020603050405020304" pitchFamily="18" charset="0"/>
              </a:rPr>
              <a:t> </a:t>
            </a:r>
            <a:r>
              <a:rPr lang="en-US" sz="2400" spc="-60" dirty="0" err="1">
                <a:latin typeface="Times New Roman" panose="02020603050405020304" pitchFamily="18" charset="0"/>
                <a:cs typeface="Times New Roman" panose="02020603050405020304" pitchFamily="18" charset="0"/>
              </a:rPr>
              <a:t>ngoài</a:t>
            </a:r>
            <a:r>
              <a:rPr lang="en-US" sz="2400" spc="-60" dirty="0">
                <a:latin typeface="Times New Roman" panose="02020603050405020304" pitchFamily="18" charset="0"/>
                <a:cs typeface="Times New Roman" panose="02020603050405020304" pitchFamily="18" charset="0"/>
              </a:rPr>
              <a:t> </a:t>
            </a:r>
            <a:r>
              <a:rPr lang="en-US" sz="2400" spc="-60" dirty="0" err="1">
                <a:latin typeface="Times New Roman" panose="02020603050405020304" pitchFamily="18" charset="0"/>
                <a:cs typeface="Times New Roman" panose="02020603050405020304" pitchFamily="18" charset="0"/>
              </a:rPr>
              <a:t>thềm</a:t>
            </a:r>
            <a:r>
              <a:rPr lang="en-US" sz="2400" spc="-60" dirty="0">
                <a:latin typeface="Times New Roman" panose="02020603050405020304" pitchFamily="18" charset="0"/>
                <a:cs typeface="Times New Roman" panose="02020603050405020304" pitchFamily="18" charset="0"/>
              </a:rPr>
              <a:t> </a:t>
            </a:r>
            <a:r>
              <a:rPr lang="en-US" sz="2400" spc="-60" dirty="0" err="1">
                <a:latin typeface="Times New Roman" panose="02020603050405020304" pitchFamily="18" charset="0"/>
                <a:cs typeface="Times New Roman" panose="02020603050405020304" pitchFamily="18" charset="0"/>
              </a:rPr>
              <a:t>lục</a:t>
            </a:r>
            <a:r>
              <a:rPr lang="en-US" sz="2400" spc="-60" dirty="0">
                <a:latin typeface="Times New Roman" panose="02020603050405020304" pitchFamily="18" charset="0"/>
                <a:cs typeface="Times New Roman" panose="02020603050405020304" pitchFamily="18" charset="0"/>
              </a:rPr>
              <a:t> </a:t>
            </a:r>
            <a:r>
              <a:rPr lang="en-US" sz="2400" spc="-60" dirty="0" err="1">
                <a:latin typeface="Times New Roman" panose="02020603050405020304" pitchFamily="18" charset="0"/>
                <a:cs typeface="Times New Roman" panose="02020603050405020304" pitchFamily="18" charset="0"/>
              </a:rPr>
              <a:t>địa</a:t>
            </a:r>
            <a:r>
              <a:rPr lang="en-US" sz="2400" spc="-60" dirty="0">
                <a:latin typeface="Times New Roman" panose="02020603050405020304" pitchFamily="18" charset="0"/>
                <a:cs typeface="Times New Roman" panose="02020603050405020304" pitchFamily="18" charset="0"/>
              </a:rPr>
              <a:t> </a:t>
            </a:r>
            <a:r>
              <a:rPr lang="en-US" sz="2400" spc="-60" dirty="0" err="1">
                <a:latin typeface="Times New Roman" panose="02020603050405020304" pitchFamily="18" charset="0"/>
                <a:cs typeface="Times New Roman" panose="02020603050405020304" pitchFamily="18" charset="0"/>
              </a:rPr>
              <a:t>là</a:t>
            </a:r>
            <a:r>
              <a:rPr lang="en-US" sz="2400" spc="-60" dirty="0">
                <a:latin typeface="Times New Roman" panose="02020603050405020304" pitchFamily="18" charset="0"/>
                <a:cs typeface="Times New Roman" panose="02020603050405020304" pitchFamily="18" charset="0"/>
              </a:rPr>
              <a:t> </a:t>
            </a:r>
            <a:r>
              <a:rPr lang="vi-VN" sz="2400" spc="-60" dirty="0">
                <a:latin typeface="Times New Roman" panose="02020603050405020304" pitchFamily="18" charset="0"/>
                <a:cs typeface="Times New Roman" panose="02020603050405020304" pitchFamily="18" charset="0"/>
              </a:rPr>
              <a:t>BGQG</a:t>
            </a:r>
            <a:r>
              <a:rPr lang="en-US" sz="2400" spc="-60" dirty="0">
                <a:latin typeface="Times New Roman" panose="02020603050405020304" pitchFamily="18" charset="0"/>
                <a:cs typeface="Times New Roman" panose="02020603050405020304" pitchFamily="18" charset="0"/>
              </a:rPr>
              <a:t> </a:t>
            </a:r>
            <a:r>
              <a:rPr lang="en-US" sz="2400" spc="-60" dirty="0" err="1">
                <a:latin typeface="Times New Roman" panose="02020603050405020304" pitchFamily="18" charset="0"/>
                <a:cs typeface="Times New Roman" panose="02020603050405020304" pitchFamily="18" charset="0"/>
              </a:rPr>
              <a:t>trên</a:t>
            </a:r>
            <a:r>
              <a:rPr lang="en-US" sz="2400" spc="-60" dirty="0">
                <a:latin typeface="Times New Roman" panose="02020603050405020304" pitchFamily="18" charset="0"/>
                <a:cs typeface="Times New Roman" panose="02020603050405020304" pitchFamily="18" charset="0"/>
              </a:rPr>
              <a:t> </a:t>
            </a:r>
            <a:r>
              <a:rPr lang="en-US" sz="2400" spc="-60" dirty="0" err="1">
                <a:latin typeface="Times New Roman" panose="02020603050405020304" pitchFamily="18" charset="0"/>
                <a:cs typeface="Times New Roman" panose="02020603050405020304" pitchFamily="18" charset="0"/>
              </a:rPr>
              <a:t>biển</a:t>
            </a:r>
            <a:r>
              <a:rPr lang="en-US" sz="2400" spc="-60" dirty="0">
                <a:latin typeface="Times New Roman" panose="02020603050405020304" pitchFamily="18" charset="0"/>
                <a:cs typeface="Times New Roman" panose="02020603050405020304" pitchFamily="18" charset="0"/>
              </a:rPr>
              <a:t> </a:t>
            </a:r>
            <a:r>
              <a:rPr lang="en-US" sz="2400" spc="-60" dirty="0" err="1">
                <a:latin typeface="Times New Roman" panose="02020603050405020304" pitchFamily="18" charset="0"/>
                <a:cs typeface="Times New Roman" panose="02020603050405020304" pitchFamily="18" charset="0"/>
              </a:rPr>
              <a:t>của</a:t>
            </a:r>
            <a:r>
              <a:rPr lang="en-US" sz="2400" spc="-60" dirty="0">
                <a:latin typeface="Times New Roman" panose="02020603050405020304" pitchFamily="18" charset="0"/>
                <a:cs typeface="Times New Roman" panose="02020603050405020304" pitchFamily="18" charset="0"/>
              </a:rPr>
              <a:t> </a:t>
            </a:r>
            <a:r>
              <a:rPr lang="en-US" sz="2400" spc="-60" dirty="0" err="1">
                <a:latin typeface="Times New Roman" panose="02020603050405020304" pitchFamily="18" charset="0"/>
                <a:cs typeface="Times New Roman" panose="02020603050405020304" pitchFamily="18" charset="0"/>
              </a:rPr>
              <a:t>Việt</a:t>
            </a:r>
            <a:r>
              <a:rPr lang="en-US" sz="2400" spc="-60" dirty="0">
                <a:latin typeface="Times New Roman" panose="02020603050405020304" pitchFamily="18" charset="0"/>
                <a:cs typeface="Times New Roman" panose="02020603050405020304" pitchFamily="18" charset="0"/>
              </a:rPr>
              <a:t> Nam.</a:t>
            </a:r>
          </a:p>
        </p:txBody>
      </p:sp>
      <p:sp>
        <p:nvSpPr>
          <p:cNvPr id="5" name="TextBox 4">
            <a:extLst>
              <a:ext uri="{FF2B5EF4-FFF2-40B4-BE49-F238E27FC236}">
                <a16:creationId xmlns:a16="http://schemas.microsoft.com/office/drawing/2014/main" id="{3F988578-373C-8895-5CA0-07A88632DED9}"/>
              </a:ext>
            </a:extLst>
          </p:cNvPr>
          <p:cNvSpPr txBox="1"/>
          <p:nvPr/>
        </p:nvSpPr>
        <p:spPr>
          <a:xfrm>
            <a:off x="1459336" y="3365827"/>
            <a:ext cx="9328737" cy="1200329"/>
          </a:xfrm>
          <a:prstGeom prst="rect">
            <a:avLst/>
          </a:prstGeom>
          <a:noFill/>
        </p:spPr>
        <p:txBody>
          <a:bodyPr wrap="square">
            <a:spAutoFit/>
          </a:bodyPr>
          <a:lstStyle/>
          <a:p>
            <a:pPr algn="just"/>
            <a:r>
              <a:rPr lang="vi-VN" sz="2400" dirty="0">
                <a:solidFill>
                  <a:srgbClr val="00B050"/>
                </a:solidFill>
                <a:latin typeface="Times New Roman" panose="02020603050405020304" pitchFamily="18" charset="0"/>
                <a:cs typeface="Times New Roman" panose="02020603050405020304" pitchFamily="18" charset="0"/>
              </a:rPr>
              <a:t>Gợi ý:</a:t>
            </a:r>
            <a:r>
              <a:rPr lang="vi-VN" sz="2400" dirty="0">
                <a:solidFill>
                  <a:srgbClr val="FF0000"/>
                </a:solidFill>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Ý kiến của bạn H không chính xác vì vùng biển quốc tế không bao gồm đáy biển và lòng đất dưới đáy biển; ý kiến bạn M không đúng vì ranh giới ngoài của lãnh hải là biên giới quốc gia trên biển của Việt Nam.</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9890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166873A-6BD0-2B72-9AF3-50BC224C5F8A}"/>
              </a:ext>
            </a:extLst>
          </p:cNvPr>
          <p:cNvGrpSpPr>
            <a:grpSpLocks/>
          </p:cNvGrpSpPr>
          <p:nvPr/>
        </p:nvGrpSpPr>
        <p:grpSpPr bwMode="auto">
          <a:xfrm>
            <a:off x="-68955" y="35276"/>
            <a:ext cx="12260954" cy="6787448"/>
            <a:chOff x="146" y="5517"/>
            <a:chExt cx="14225" cy="10801"/>
          </a:xfrm>
        </p:grpSpPr>
        <p:sp>
          <p:nvSpPr>
            <p:cNvPr id="5" name="Line 3">
              <a:extLst>
                <a:ext uri="{FF2B5EF4-FFF2-40B4-BE49-F238E27FC236}">
                  <a16:creationId xmlns:a16="http://schemas.microsoft.com/office/drawing/2014/main" id="{A0FE4067-B38A-4CBD-7460-7AAF76BF3F73}"/>
                </a:ext>
              </a:extLst>
            </p:cNvPr>
            <p:cNvSpPr>
              <a:spLocks noChangeShapeType="1"/>
            </p:cNvSpPr>
            <p:nvPr/>
          </p:nvSpPr>
          <p:spPr bwMode="auto">
            <a:xfrm>
              <a:off x="10772" y="15979"/>
              <a:ext cx="0" cy="0"/>
            </a:xfrm>
            <a:prstGeom prst="line">
              <a:avLst/>
            </a:prstGeom>
            <a:noFill/>
            <a:ln w="3175">
              <a:solidFill>
                <a:srgbClr val="231F2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 name="Rectangle 4">
              <a:extLst>
                <a:ext uri="{FF2B5EF4-FFF2-40B4-BE49-F238E27FC236}">
                  <a16:creationId xmlns:a16="http://schemas.microsoft.com/office/drawing/2014/main" id="{6762EA4D-2D18-FA39-4A88-A681957467F0}"/>
                </a:ext>
              </a:extLst>
            </p:cNvPr>
            <p:cNvSpPr>
              <a:spLocks noChangeArrowheads="1"/>
            </p:cNvSpPr>
            <p:nvPr/>
          </p:nvSpPr>
          <p:spPr bwMode="auto">
            <a:xfrm>
              <a:off x="9521" y="15950"/>
              <a:ext cx="1250" cy="56"/>
            </a:xfrm>
            <a:prstGeom prst="rect">
              <a:avLst/>
            </a:prstGeom>
            <a:solidFill>
              <a:srgbClr val="E239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1029" name="Picture 5">
              <a:extLst>
                <a:ext uri="{FF2B5EF4-FFF2-40B4-BE49-F238E27FC236}">
                  <a16:creationId xmlns:a16="http://schemas.microsoft.com/office/drawing/2014/main" id="{5BB83D88-2194-BA0A-7F1D-8D0559A9EF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 y="5517"/>
              <a:ext cx="14145" cy="10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a:extLst>
                <a:ext uri="{FF2B5EF4-FFF2-40B4-BE49-F238E27FC236}">
                  <a16:creationId xmlns:a16="http://schemas.microsoft.com/office/drawing/2014/main" id="{1A0478BA-94EB-A5C8-120E-FE9D8C648AB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6" y="8796"/>
              <a:ext cx="5103" cy="7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image4.png">
            <a:extLst>
              <a:ext uri="{FF2B5EF4-FFF2-40B4-BE49-F238E27FC236}">
                <a16:creationId xmlns:a16="http://schemas.microsoft.com/office/drawing/2014/main" id="{BFB4B226-B4C6-EA15-D065-B04AD89DBCD5}"/>
              </a:ext>
            </a:extLst>
          </p:cNvPr>
          <p:cNvPicPr>
            <a:picLocks noChangeAspect="1"/>
          </p:cNvPicPr>
          <p:nvPr/>
        </p:nvPicPr>
        <p:blipFill>
          <a:blip r:embed="rId5" cstate="print"/>
          <a:stretch>
            <a:fillRect/>
          </a:stretch>
        </p:blipFill>
        <p:spPr>
          <a:xfrm>
            <a:off x="-69187" y="101890"/>
            <a:ext cx="742683" cy="744563"/>
          </a:xfrm>
          <a:prstGeom prst="rect">
            <a:avLst/>
          </a:prstGeom>
        </p:spPr>
      </p:pic>
      <p:sp>
        <p:nvSpPr>
          <p:cNvPr id="10" name="Rectangle 13">
            <a:extLst>
              <a:ext uri="{FF2B5EF4-FFF2-40B4-BE49-F238E27FC236}">
                <a16:creationId xmlns:a16="http://schemas.microsoft.com/office/drawing/2014/main" id="{FB3EB8CF-ED3F-C47A-D12D-84E3CBD1543B}"/>
              </a:ext>
            </a:extLst>
          </p:cNvPr>
          <p:cNvSpPr>
            <a:spLocks noChangeArrowheads="1"/>
          </p:cNvSpPr>
          <p:nvPr/>
        </p:nvSpPr>
        <p:spPr bwMode="auto">
          <a:xfrm>
            <a:off x="152401" y="-322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grpSp>
        <p:nvGrpSpPr>
          <p:cNvPr id="11" name="Group 11">
            <a:extLst>
              <a:ext uri="{FF2B5EF4-FFF2-40B4-BE49-F238E27FC236}">
                <a16:creationId xmlns:a16="http://schemas.microsoft.com/office/drawing/2014/main" id="{646345AA-B879-2C6C-ECB7-3AC8AC3507EB}"/>
              </a:ext>
            </a:extLst>
          </p:cNvPr>
          <p:cNvGrpSpPr>
            <a:grpSpLocks/>
          </p:cNvGrpSpPr>
          <p:nvPr/>
        </p:nvGrpSpPr>
        <p:grpSpPr bwMode="auto">
          <a:xfrm>
            <a:off x="886053" y="234243"/>
            <a:ext cx="625171" cy="612210"/>
            <a:chOff x="0" y="0"/>
            <a:chExt cx="666" cy="559"/>
          </a:xfrm>
        </p:grpSpPr>
        <p:sp>
          <p:nvSpPr>
            <p:cNvPr id="12" name="Freeform 12">
              <a:extLst>
                <a:ext uri="{FF2B5EF4-FFF2-40B4-BE49-F238E27FC236}">
                  <a16:creationId xmlns:a16="http://schemas.microsoft.com/office/drawing/2014/main" id="{6B7C9945-431D-2814-4E4A-8AE50DC3C45F}"/>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 name="Rectangle 17">
            <a:extLst>
              <a:ext uri="{FF2B5EF4-FFF2-40B4-BE49-F238E27FC236}">
                <a16:creationId xmlns:a16="http://schemas.microsoft.com/office/drawing/2014/main" id="{56A60EE1-752C-FB3C-B15A-4B5F63059CC0}"/>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6" name="Rectangle 22">
            <a:extLst>
              <a:ext uri="{FF2B5EF4-FFF2-40B4-BE49-F238E27FC236}">
                <a16:creationId xmlns:a16="http://schemas.microsoft.com/office/drawing/2014/main" id="{78C93D9A-637C-2A65-04C9-5B68D209EE6D}"/>
              </a:ext>
            </a:extLst>
          </p:cNvPr>
          <p:cNvSpPr>
            <a:spLocks noChangeArrowheads="1"/>
          </p:cNvSpPr>
          <p:nvPr/>
        </p:nvSpPr>
        <p:spPr bwMode="auto">
          <a:xfrm>
            <a:off x="1" y="-184665"/>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dirty="0"/>
          </a:p>
        </p:txBody>
      </p:sp>
      <p:sp>
        <p:nvSpPr>
          <p:cNvPr id="19" name="TextBox 18">
            <a:extLst>
              <a:ext uri="{FF2B5EF4-FFF2-40B4-BE49-F238E27FC236}">
                <a16:creationId xmlns:a16="http://schemas.microsoft.com/office/drawing/2014/main" id="{CCB2ABFD-D0B5-2C9F-72EB-349D3D9728B1}"/>
              </a:ext>
            </a:extLst>
          </p:cNvPr>
          <p:cNvSpPr txBox="1"/>
          <p:nvPr/>
        </p:nvSpPr>
        <p:spPr>
          <a:xfrm>
            <a:off x="5815515" y="645309"/>
            <a:ext cx="2496306" cy="707886"/>
          </a:xfrm>
          <a:prstGeom prst="rect">
            <a:avLst/>
          </a:prstGeom>
          <a:noFill/>
        </p:spPr>
        <p:txBody>
          <a:bodyPr wrap="square">
            <a:spAutoFit/>
          </a:bodyPr>
          <a:lstStyle/>
          <a:p>
            <a:pPr algn="ctr"/>
            <a:r>
              <a:rPr lang="en-GB" sz="3200" b="1" dirty="0" err="1">
                <a:solidFill>
                  <a:srgbClr val="00B050"/>
                </a:solidFill>
                <a:latin typeface="Times New Roman" panose="02020603050405020304" pitchFamily="18" charset="0"/>
                <a:cs typeface="Times New Roman" panose="02020603050405020304" pitchFamily="18" charset="0"/>
              </a:rPr>
              <a:t>Bài</a:t>
            </a:r>
            <a:r>
              <a:rPr lang="en-GB" sz="3200" b="1" dirty="0">
                <a:solidFill>
                  <a:srgbClr val="00B050"/>
                </a:solidFill>
                <a:latin typeface="Times New Roman" panose="02020603050405020304" pitchFamily="18" charset="0"/>
                <a:cs typeface="Times New Roman" panose="02020603050405020304" pitchFamily="18" charset="0"/>
              </a:rPr>
              <a:t> 1 (</a:t>
            </a:r>
            <a:r>
              <a:rPr lang="en-GB" sz="3200" b="1" dirty="0" err="1">
                <a:solidFill>
                  <a:srgbClr val="00B050"/>
                </a:solidFill>
                <a:latin typeface="Times New Roman" panose="02020603050405020304" pitchFamily="18" charset="0"/>
                <a:cs typeface="Times New Roman" panose="02020603050405020304" pitchFamily="18" charset="0"/>
              </a:rPr>
              <a:t>Tiết</a:t>
            </a:r>
            <a:r>
              <a:rPr lang="en-GB" sz="3200" b="1" dirty="0">
                <a:solidFill>
                  <a:srgbClr val="00B050"/>
                </a:solidFill>
                <a:latin typeface="Times New Roman" panose="02020603050405020304" pitchFamily="18" charset="0"/>
                <a:cs typeface="Times New Roman" panose="02020603050405020304" pitchFamily="18" charset="0"/>
              </a:rPr>
              <a:t> 2)</a:t>
            </a:r>
            <a:r>
              <a:rPr lang="en-GB" sz="4000" b="1" dirty="0">
                <a:solidFill>
                  <a:srgbClr val="FF0000"/>
                </a:solidFill>
                <a:latin typeface="Times New Roman" panose="02020603050405020304" pitchFamily="18" charset="0"/>
                <a:cs typeface="Times New Roman" panose="02020603050405020304" pitchFamily="18" charset="0"/>
              </a:rPr>
              <a:t> </a:t>
            </a:r>
          </a:p>
        </p:txBody>
      </p:sp>
      <p:sp>
        <p:nvSpPr>
          <p:cNvPr id="3" name="TextBox 2">
            <a:extLst>
              <a:ext uri="{FF2B5EF4-FFF2-40B4-BE49-F238E27FC236}">
                <a16:creationId xmlns:a16="http://schemas.microsoft.com/office/drawing/2014/main" id="{6D520F8E-4667-2366-8BC7-7AF73B3CB66C}"/>
              </a:ext>
            </a:extLst>
          </p:cNvPr>
          <p:cNvSpPr txBox="1"/>
          <p:nvPr/>
        </p:nvSpPr>
        <p:spPr>
          <a:xfrm>
            <a:off x="10888606" y="51793"/>
            <a:ext cx="1310640" cy="369332"/>
          </a:xfrm>
          <a:prstGeom prst="rect">
            <a:avLst/>
          </a:prstGeom>
          <a:noFill/>
        </p:spPr>
        <p:txBody>
          <a:bodyPr wrap="square">
            <a:spAutoFit/>
          </a:bodyPr>
          <a:lstStyle/>
          <a:p>
            <a:pPr algn="ctr"/>
            <a:r>
              <a:rPr lang="en-GB" sz="1800" b="1" dirty="0">
                <a:solidFill>
                  <a:srgbClr val="FF0000"/>
                </a:solidFill>
                <a:latin typeface="Times New Roman" panose="02020603050405020304" pitchFamily="18" charset="0"/>
                <a:cs typeface="Times New Roman" panose="02020603050405020304" pitchFamily="18" charset="0"/>
              </a:rPr>
              <a:t>LỚP 11</a:t>
            </a:r>
            <a:endParaRPr lang="vi-VN" sz="1800" b="1" dirty="0">
              <a:solidFill>
                <a:srgbClr val="FF0000"/>
              </a:solidFill>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D7B11F49-824A-C5C0-6F4D-79A903AAEC09}"/>
              </a:ext>
            </a:extLst>
          </p:cNvPr>
          <p:cNvSpPr/>
          <p:nvPr/>
        </p:nvSpPr>
        <p:spPr>
          <a:xfrm>
            <a:off x="2004291" y="1353195"/>
            <a:ext cx="10118755" cy="1961371"/>
          </a:xfrm>
          <a:prstGeom prst="rect">
            <a:avLst/>
          </a:prstGeom>
          <a:noFill/>
        </p:spPr>
        <p:txBody>
          <a:bodyPr wrap="square" lIns="91440" tIns="45720" rIns="91440" bIns="45720">
            <a:spAutoFit/>
          </a:bodyPr>
          <a:lstStyle/>
          <a:p>
            <a:pPr algn="ctr">
              <a:lnSpc>
                <a:spcPts val="5000"/>
              </a:lnSpc>
            </a:pPr>
            <a:r>
              <a:rPr lang="en-GB" sz="3200" b="1" cap="none"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BẢO VỆ </a:t>
            </a: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CHỦ QUYỀN LÃNH THỔ, </a:t>
            </a:r>
          </a:p>
          <a:p>
            <a:pPr algn="ctr">
              <a:lnSpc>
                <a:spcPts val="50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BIÊN GIỚI QUỐC GIA</a:t>
            </a:r>
            <a:r>
              <a:rPr lang="en-GB" sz="3200" b="1" cap="none"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 </a:t>
            </a:r>
          </a:p>
          <a:p>
            <a:pPr algn="ctr">
              <a:lnSpc>
                <a:spcPts val="5000"/>
              </a:lnSpc>
            </a:pPr>
            <a:r>
              <a:rPr lang="en-GB" sz="3200" b="1" dirty="0">
                <a:ln w="6600">
                  <a:solidFill>
                    <a:schemeClr val="accent2"/>
                  </a:solidFill>
                  <a:prstDash val="solid"/>
                </a:ln>
                <a:solidFill>
                  <a:srgbClr val="7030A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NƯỚC CỘNG HOÀ XÃ HỘI CHỦ NGHĨA VIỆT NAM</a:t>
            </a:r>
            <a:endParaRPr lang="en-GB" sz="3200" b="1" cap="none" dirty="0">
              <a:ln w="6600">
                <a:solidFill>
                  <a:schemeClr val="accent2"/>
                </a:solidFill>
                <a:prstDash val="solid"/>
              </a:ln>
              <a:solidFill>
                <a:srgbClr val="7030A0"/>
              </a:solidFill>
              <a:effectLst>
                <a:outerShdw dist="38100" dir="2700000" algn="tl" rotWithShape="0">
                  <a:schemeClr val="accent2"/>
                </a:outerShdw>
              </a:effectLst>
            </a:endParaRPr>
          </a:p>
        </p:txBody>
      </p:sp>
    </p:spTree>
    <p:extLst>
      <p:ext uri="{BB962C8B-B14F-4D97-AF65-F5344CB8AC3E}">
        <p14:creationId xmlns:p14="http://schemas.microsoft.com/office/powerpoint/2010/main" val="2166275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heel(1)">
                                      <p:cBhvr>
                                        <p:cTn id="14"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Hộp Văn bản 3">
            <a:extLst>
              <a:ext uri="{FF2B5EF4-FFF2-40B4-BE49-F238E27FC236}">
                <a16:creationId xmlns:a16="http://schemas.microsoft.com/office/drawing/2014/main" id="{765901D4-D598-5A04-2C6D-23E893B1E24A}"/>
              </a:ext>
            </a:extLst>
          </p:cNvPr>
          <p:cNvSpPr txBox="1"/>
          <p:nvPr/>
        </p:nvSpPr>
        <p:spPr>
          <a:xfrm>
            <a:off x="494145" y="1063481"/>
            <a:ext cx="6285346" cy="5657959"/>
          </a:xfrm>
          <a:prstGeom prst="rect">
            <a:avLst/>
          </a:prstGeom>
          <a:solidFill>
            <a:srgbClr val="FFFF00"/>
          </a:solidFill>
          <a:ln>
            <a:solidFill>
              <a:srgbClr val="00B050"/>
            </a:solidFill>
          </a:ln>
        </p:spPr>
        <p:txBody>
          <a:bodyPr wrap="square">
            <a:spAutoFit/>
          </a:bodyPr>
          <a:lstStyle/>
          <a:p>
            <a:pPr>
              <a:lnSpc>
                <a:spcPts val="2500"/>
              </a:lnSpc>
              <a:spcBef>
                <a:spcPts val="600"/>
              </a:spcBef>
              <a:spcAft>
                <a:spcPts val="600"/>
              </a:spcAft>
            </a:pPr>
            <a:r>
              <a:rPr lang="en-GB" sz="2400" b="1" dirty="0" err="1">
                <a:solidFill>
                  <a:srgbClr val="FF0000"/>
                </a:solidFill>
                <a:latin typeface="Times New Roman" panose="02020603050405020304" pitchFamily="18" charset="0"/>
                <a:cs typeface="Times New Roman" panose="02020603050405020304" pitchFamily="18" charset="0"/>
              </a:rPr>
              <a:t>Khởi</a:t>
            </a:r>
            <a:r>
              <a:rPr lang="en-GB" sz="2400" b="1" dirty="0">
                <a:solidFill>
                  <a:srgbClr val="FF0000"/>
                </a:solidFill>
                <a:latin typeface="Times New Roman" panose="02020603050405020304" pitchFamily="18" charset="0"/>
                <a:cs typeface="Times New Roman" panose="02020603050405020304" pitchFamily="18" charset="0"/>
              </a:rPr>
              <a:t> </a:t>
            </a:r>
            <a:r>
              <a:rPr lang="en-GB" sz="2400" b="1" dirty="0" err="1">
                <a:solidFill>
                  <a:srgbClr val="FF0000"/>
                </a:solidFill>
                <a:latin typeface="Times New Roman" panose="02020603050405020304" pitchFamily="18" charset="0"/>
                <a:cs typeface="Times New Roman" panose="02020603050405020304" pitchFamily="18" charset="0"/>
              </a:rPr>
              <a:t>động</a:t>
            </a:r>
            <a:endParaRPr lang="en-GB" sz="2400" b="1" dirty="0">
              <a:solidFill>
                <a:srgbClr val="FF0000"/>
              </a:solidFill>
              <a:latin typeface="Times New Roman" panose="02020603050405020304" pitchFamily="18" charset="0"/>
              <a:cs typeface="Times New Roman" panose="02020603050405020304" pitchFamily="18" charset="0"/>
            </a:endParaRPr>
          </a:p>
          <a:p>
            <a:pPr>
              <a:lnSpc>
                <a:spcPts val="2500"/>
              </a:lnSpc>
              <a:spcBef>
                <a:spcPts val="600"/>
              </a:spcBef>
              <a:spcAft>
                <a:spcPts val="600"/>
              </a:spcAft>
            </a:pPr>
            <a:r>
              <a:rPr lang="vi-VN" sz="2400" b="1" i="1" dirty="0">
                <a:solidFill>
                  <a:srgbClr val="00B050"/>
                </a:solidFill>
                <a:latin typeface="Times New Roman" panose="02020603050405020304" pitchFamily="18" charset="0"/>
                <a:cs typeface="Times New Roman" panose="02020603050405020304" pitchFamily="18" charset="0"/>
              </a:rPr>
              <a:t>Trò chơi “Nghe nhạc, giữ bóng và trả từ khoá”</a:t>
            </a:r>
            <a:endParaRPr lang="en-GB" sz="2400" dirty="0">
              <a:solidFill>
                <a:srgbClr val="00B050"/>
              </a:solidFill>
              <a:latin typeface="Times New Roman" panose="02020603050405020304" pitchFamily="18" charset="0"/>
              <a:cs typeface="Times New Roman" panose="02020603050405020304" pitchFamily="18" charset="0"/>
            </a:endParaRPr>
          </a:p>
          <a:p>
            <a:pPr marL="342900" lvl="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Chọn 1 bài hát về biển, đảo Việt Nam</a:t>
            </a:r>
            <a:r>
              <a:rPr lang="en-US" sz="2400" dirty="0">
                <a:latin typeface="Times New Roman" panose="02020603050405020304" pitchFamily="18" charset="0"/>
                <a:cs typeface="Times New Roman" panose="02020603050405020304" pitchFamily="18" charset="0"/>
              </a:rPr>
              <a:t>.</a:t>
            </a:r>
            <a:endParaRPr lang="vi-VN" sz="1400" dirty="0">
              <a:solidFill>
                <a:srgbClr val="0000FF"/>
              </a:solidFill>
              <a:latin typeface="Times New Roman" panose="02020603050405020304" pitchFamily="18" charset="0"/>
              <a:cs typeface="Times New Roman" panose="02020603050405020304" pitchFamily="18" charset="0"/>
            </a:endParaRPr>
          </a:p>
          <a:p>
            <a:pPr marL="342900" lvl="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Cho</a:t>
            </a: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bài hát chạy/dừng ở 1 số thời điểm</a:t>
            </a:r>
            <a:r>
              <a:rPr lang="en-GB" sz="2400" dirty="0">
                <a:latin typeface="Times New Roman" panose="02020603050405020304" pitchFamily="18" charset="0"/>
                <a:cs typeface="Times New Roman" panose="02020603050405020304" pitchFamily="18" charset="0"/>
              </a:rPr>
              <a:t>.</a:t>
            </a:r>
            <a:r>
              <a:rPr lang="vi-VN" sz="2400" dirty="0">
                <a:latin typeface="Times New Roman" panose="02020603050405020304" pitchFamily="18" charset="0"/>
                <a:cs typeface="Times New Roman" panose="02020603050405020304" pitchFamily="18" charset="0"/>
              </a:rPr>
              <a:t> </a:t>
            </a:r>
            <a:endParaRPr lang="en-GB" sz="2400" dirty="0">
              <a:latin typeface="Times New Roman" panose="02020603050405020304" pitchFamily="18" charset="0"/>
              <a:cs typeface="Times New Roman" panose="02020603050405020304" pitchFamily="18" charset="0"/>
            </a:endParaRPr>
          </a:p>
          <a:p>
            <a:pPr marL="342900" lvl="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HS liên tục chuyền tay nhau 1 quả bóng nhựa trong lúc bài hát đang chạy. Kh</a:t>
            </a:r>
            <a:r>
              <a:rPr lang="en-GB" sz="2400" dirty="0" err="1">
                <a:latin typeface="Times New Roman" panose="02020603050405020304" pitchFamily="18" charset="0"/>
                <a:cs typeface="Times New Roman" panose="02020603050405020304" pitchFamily="18" charset="0"/>
              </a:rPr>
              <a:t>i</a:t>
            </a:r>
            <a:r>
              <a:rPr lang="en-GB" sz="2400" dirty="0">
                <a:latin typeface="Times New Roman" panose="02020603050405020304" pitchFamily="18" charset="0"/>
                <a:cs typeface="Times New Roman" panose="02020603050405020304" pitchFamily="18" charset="0"/>
              </a:rPr>
              <a:t> </a:t>
            </a:r>
            <a:r>
              <a:rPr lang="vi-VN" sz="2400" dirty="0">
                <a:latin typeface="Times New Roman" panose="02020603050405020304" pitchFamily="18" charset="0"/>
                <a:cs typeface="Times New Roman" panose="02020603050405020304" pitchFamily="18" charset="0"/>
              </a:rPr>
              <a:t>bài hát</a:t>
            </a:r>
            <a:r>
              <a:rPr lang="en-GB" sz="2400" dirty="0">
                <a:latin typeface="Times New Roman" panose="02020603050405020304" pitchFamily="18" charset="0"/>
                <a:cs typeface="Times New Roman" panose="02020603050405020304" pitchFamily="18" charset="0"/>
              </a:rPr>
              <a:t> </a:t>
            </a:r>
            <a:r>
              <a:rPr lang="en-GB" sz="2400" dirty="0" err="1">
                <a:latin typeface="Times New Roman" panose="02020603050405020304" pitchFamily="18" charset="0"/>
                <a:cs typeface="Times New Roman" panose="02020603050405020304" pitchFamily="18" charset="0"/>
              </a:rPr>
              <a:t>dừng</a:t>
            </a:r>
            <a:r>
              <a:rPr lang="vi-VN" sz="2400" dirty="0">
                <a:latin typeface="Times New Roman" panose="02020603050405020304" pitchFamily="18" charset="0"/>
                <a:cs typeface="Times New Roman" panose="02020603050405020304" pitchFamily="18" charset="0"/>
              </a:rPr>
              <a:t>, quả bóng ở tay HS nào thì HS đó đọc </a:t>
            </a:r>
            <a:r>
              <a:rPr lang="vi-VN" sz="2400" dirty="0">
                <a:solidFill>
                  <a:srgbClr val="00B050"/>
                </a:solidFill>
                <a:latin typeface="Times New Roman" panose="02020603050405020304" pitchFamily="18" charset="0"/>
                <a:cs typeface="Times New Roman" panose="02020603050405020304" pitchFamily="18" charset="0"/>
              </a:rPr>
              <a:t>1 từ khoá </a:t>
            </a:r>
            <a:r>
              <a:rPr lang="en-GB" sz="2400" dirty="0" err="1">
                <a:solidFill>
                  <a:srgbClr val="00B050"/>
                </a:solidFill>
                <a:latin typeface="Times New Roman" panose="02020603050405020304" pitchFamily="18" charset="0"/>
                <a:cs typeface="Times New Roman" panose="02020603050405020304" pitchFamily="18" charset="0"/>
              </a:rPr>
              <a:t>thuộc</a:t>
            </a:r>
            <a:r>
              <a:rPr lang="vi-VN" sz="2400" dirty="0">
                <a:solidFill>
                  <a:srgbClr val="00B050"/>
                </a:solidFill>
                <a:latin typeface="Times New Roman" panose="02020603050405020304" pitchFamily="18" charset="0"/>
                <a:cs typeface="Times New Roman" panose="02020603050405020304" pitchFamily="18" charset="0"/>
              </a:rPr>
              <a:t> </a:t>
            </a:r>
            <a:r>
              <a:rPr lang="en-GB" sz="2400" dirty="0" err="1">
                <a:solidFill>
                  <a:srgbClr val="00B050"/>
                </a:solidFill>
                <a:latin typeface="Times New Roman" panose="02020603050405020304" pitchFamily="18" charset="0"/>
                <a:cs typeface="Times New Roman" panose="02020603050405020304" pitchFamily="18" charset="0"/>
              </a:rPr>
              <a:t>mục</a:t>
            </a:r>
            <a:r>
              <a:rPr lang="en-GB" sz="2400" dirty="0">
                <a:solidFill>
                  <a:srgbClr val="00B050"/>
                </a:solidFill>
                <a:latin typeface="Times New Roman" panose="02020603050405020304" pitchFamily="18" charset="0"/>
                <a:cs typeface="Times New Roman" panose="02020603050405020304" pitchFamily="18" charset="0"/>
              </a:rPr>
              <a:t> I, </a:t>
            </a:r>
            <a:r>
              <a:rPr lang="en-GB" sz="2400" dirty="0" err="1">
                <a:solidFill>
                  <a:srgbClr val="00B050"/>
                </a:solidFill>
                <a:latin typeface="Times New Roman" panose="02020603050405020304" pitchFamily="18" charset="0"/>
                <a:cs typeface="Times New Roman" panose="02020603050405020304" pitchFamily="18" charset="0"/>
              </a:rPr>
              <a:t>mục</a:t>
            </a:r>
            <a:r>
              <a:rPr lang="en-GB" sz="2400" dirty="0">
                <a:solidFill>
                  <a:srgbClr val="00B050"/>
                </a:solidFill>
                <a:latin typeface="Times New Roman" panose="02020603050405020304" pitchFamily="18" charset="0"/>
                <a:cs typeface="Times New Roman" panose="02020603050405020304" pitchFamily="18" charset="0"/>
              </a:rPr>
              <a:t> II </a:t>
            </a:r>
            <a:r>
              <a:rPr lang="en-GB" sz="2400" dirty="0" err="1">
                <a:solidFill>
                  <a:srgbClr val="00B050"/>
                </a:solidFill>
                <a:latin typeface="Times New Roman" panose="02020603050405020304" pitchFamily="18" charset="0"/>
                <a:cs typeface="Times New Roman" panose="02020603050405020304" pitchFamily="18" charset="0"/>
              </a:rPr>
              <a:t>Bài</a:t>
            </a:r>
            <a:r>
              <a:rPr lang="en-GB" sz="2400" dirty="0">
                <a:solidFill>
                  <a:srgbClr val="00B050"/>
                </a:solidFill>
                <a:latin typeface="Times New Roman" panose="02020603050405020304" pitchFamily="18" charset="0"/>
                <a:cs typeface="Times New Roman" panose="02020603050405020304" pitchFamily="18" charset="0"/>
              </a:rPr>
              <a:t> 1.</a:t>
            </a:r>
          </a:p>
          <a:p>
            <a:pPr marL="342900" lvl="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Nếu từ khoá được </a:t>
            </a:r>
            <a:r>
              <a:rPr lang="en-GB" sz="2400" dirty="0">
                <a:latin typeface="Times New Roman" panose="02020603050405020304" pitchFamily="18" charset="0"/>
                <a:cs typeface="Times New Roman" panose="02020603050405020304" pitchFamily="18" charset="0"/>
              </a:rPr>
              <a:t>GV </a:t>
            </a:r>
            <a:r>
              <a:rPr lang="en-GB" sz="2400" dirty="0" err="1">
                <a:latin typeface="Times New Roman" panose="02020603050405020304" pitchFamily="18" charset="0"/>
                <a:cs typeface="Times New Roman" panose="02020603050405020304" pitchFamily="18" charset="0"/>
              </a:rPr>
              <a:t>đồng</a:t>
            </a:r>
            <a:r>
              <a:rPr lang="en-GB" sz="2400" dirty="0">
                <a:latin typeface="Times New Roman" panose="02020603050405020304" pitchFamily="18" charset="0"/>
                <a:cs typeface="Times New Roman" panose="02020603050405020304" pitchFamily="18" charset="0"/>
              </a:rPr>
              <a:t> ý</a:t>
            </a:r>
            <a:r>
              <a:rPr lang="vi-VN" sz="2400" dirty="0">
                <a:latin typeface="Times New Roman" panose="02020603050405020304" pitchFamily="18" charset="0"/>
                <a:cs typeface="Times New Roman" panose="02020603050405020304" pitchFamily="18" charset="0"/>
              </a:rPr>
              <a:t> thì bài hát tiếp tục chạy và HS tiếp tục chuyền bóng</a:t>
            </a:r>
            <a:r>
              <a:rPr lang="en-GB" sz="2400" dirty="0">
                <a:latin typeface="Times New Roman" panose="02020603050405020304" pitchFamily="18" charset="0"/>
                <a:cs typeface="Times New Roman" panose="02020603050405020304" pitchFamily="18" charset="0"/>
              </a:rPr>
              <a:t>.</a:t>
            </a:r>
          </a:p>
          <a:p>
            <a:pPr marL="34290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1 HS ghi lại các từ khoá được </a:t>
            </a:r>
            <a:r>
              <a:rPr lang="en-GB" sz="2400" dirty="0">
                <a:latin typeface="Times New Roman" panose="02020603050405020304" pitchFamily="18" charset="0"/>
                <a:cs typeface="Times New Roman" panose="02020603050405020304" pitchFamily="18" charset="0"/>
              </a:rPr>
              <a:t>GV </a:t>
            </a:r>
            <a:r>
              <a:rPr lang="en-GB" sz="2400" dirty="0" err="1">
                <a:latin typeface="Times New Roman" panose="02020603050405020304" pitchFamily="18" charset="0"/>
                <a:cs typeface="Times New Roman" panose="02020603050405020304" pitchFamily="18" charset="0"/>
              </a:rPr>
              <a:t>đồng</a:t>
            </a:r>
            <a:r>
              <a:rPr lang="en-GB" sz="2400" dirty="0">
                <a:latin typeface="Times New Roman" panose="02020603050405020304" pitchFamily="18" charset="0"/>
                <a:cs typeface="Times New Roman" panose="02020603050405020304" pitchFamily="18" charset="0"/>
              </a:rPr>
              <a:t> ý</a:t>
            </a:r>
            <a:r>
              <a:rPr lang="vi-VN" sz="2400" dirty="0">
                <a:latin typeface="Times New Roman" panose="02020603050405020304" pitchFamily="18" charset="0"/>
                <a:cs typeface="Times New Roman" panose="02020603050405020304" pitchFamily="18" charset="0"/>
              </a:rPr>
              <a:t> lên bảng</a:t>
            </a:r>
            <a:r>
              <a:rPr lang="en-GB" sz="2400" dirty="0">
                <a:latin typeface="Times New Roman" panose="02020603050405020304" pitchFamily="18" charset="0"/>
                <a:cs typeface="Times New Roman" panose="02020603050405020304" pitchFamily="18" charset="0"/>
              </a:rPr>
              <a:t>.</a:t>
            </a:r>
            <a:endParaRPr lang="vi-VN" sz="2400" dirty="0">
              <a:latin typeface="Times New Roman" panose="02020603050405020304" pitchFamily="18" charset="0"/>
              <a:cs typeface="Times New Roman" panose="02020603050405020304" pitchFamily="18" charset="0"/>
            </a:endParaRPr>
          </a:p>
          <a:p>
            <a:pPr marL="342900" indent="-342900" algn="just">
              <a:lnSpc>
                <a:spcPts val="2500"/>
              </a:lnSpc>
              <a:spcBef>
                <a:spcPts val="600"/>
              </a:spcBef>
              <a:spcAft>
                <a:spcPts val="600"/>
              </a:spcAft>
              <a:buFont typeface="Wingdings" panose="05000000000000000000" pitchFamily="2" charset="2"/>
              <a:buChar char="Ø"/>
            </a:pPr>
            <a:r>
              <a:rPr lang="vi-VN" sz="2400" dirty="0">
                <a:latin typeface="Times New Roman" panose="02020603050405020304" pitchFamily="18" charset="0"/>
                <a:cs typeface="Times New Roman" panose="02020603050405020304" pitchFamily="18" charset="0"/>
              </a:rPr>
              <a:t>GV mời 1 số HS phát biểu cảm tưởng khi nghe xong bài hát</a:t>
            </a:r>
            <a:r>
              <a:rPr lang="en-GB" sz="2400" dirty="0">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670D91C9-8A51-4A23-BAA9-434BC6C2C258}"/>
              </a:ext>
            </a:extLst>
          </p:cNvPr>
          <p:cNvSpPr txBox="1"/>
          <p:nvPr/>
        </p:nvSpPr>
        <p:spPr>
          <a:xfrm>
            <a:off x="6511636" y="300705"/>
            <a:ext cx="5680364" cy="584775"/>
          </a:xfrm>
          <a:prstGeom prst="rect">
            <a:avLst/>
          </a:prstGeom>
          <a:noFill/>
        </p:spPr>
        <p:txBody>
          <a:bodyPr wrap="square">
            <a:spAutoFit/>
          </a:bodyPr>
          <a:lstStyle/>
          <a:p>
            <a:pPr algn="ctr"/>
            <a:r>
              <a:rPr lang="en-US" sz="1600" dirty="0">
                <a:hlinkClick r:id="rId4"/>
              </a:rPr>
              <a:t>Bing Videos</a:t>
            </a:r>
            <a:endParaRPr lang="en-US" sz="1600" dirty="0">
              <a:solidFill>
                <a:srgbClr val="0000FF"/>
              </a:solidFill>
            </a:endParaRPr>
          </a:p>
          <a:p>
            <a:pPr algn="ctr"/>
            <a:r>
              <a:rPr lang="en-US" sz="1600" dirty="0">
                <a:solidFill>
                  <a:srgbClr val="0000FF"/>
                </a:solidFill>
              </a:rPr>
              <a:t>(</a:t>
            </a:r>
            <a:r>
              <a:rPr lang="en-US" sz="1600" dirty="0" err="1">
                <a:solidFill>
                  <a:srgbClr val="0000FF"/>
                </a:solidFill>
              </a:rPr>
              <a:t>Chút</a:t>
            </a:r>
            <a:r>
              <a:rPr lang="en-US" sz="1600" dirty="0">
                <a:solidFill>
                  <a:srgbClr val="0000FF"/>
                </a:solidFill>
              </a:rPr>
              <a:t> </a:t>
            </a:r>
            <a:r>
              <a:rPr lang="en-US" sz="1600" dirty="0" err="1">
                <a:solidFill>
                  <a:srgbClr val="0000FF"/>
                </a:solidFill>
              </a:rPr>
              <a:t>thư</a:t>
            </a:r>
            <a:r>
              <a:rPr lang="en-US" sz="1600" dirty="0">
                <a:solidFill>
                  <a:srgbClr val="0000FF"/>
                </a:solidFill>
              </a:rPr>
              <a:t> </a:t>
            </a:r>
            <a:r>
              <a:rPr lang="en-US" sz="1600" dirty="0" err="1">
                <a:solidFill>
                  <a:srgbClr val="0000FF"/>
                </a:solidFill>
              </a:rPr>
              <a:t>tình</a:t>
            </a:r>
            <a:r>
              <a:rPr lang="en-US" sz="1600" dirty="0">
                <a:solidFill>
                  <a:srgbClr val="0000FF"/>
                </a:solidFill>
              </a:rPr>
              <a:t> </a:t>
            </a:r>
            <a:r>
              <a:rPr lang="en-US" sz="1600" dirty="0" err="1">
                <a:solidFill>
                  <a:srgbClr val="0000FF"/>
                </a:solidFill>
              </a:rPr>
              <a:t>của</a:t>
            </a:r>
            <a:r>
              <a:rPr lang="en-US" sz="1600" dirty="0">
                <a:solidFill>
                  <a:srgbClr val="0000FF"/>
                </a:solidFill>
              </a:rPr>
              <a:t> </a:t>
            </a:r>
            <a:r>
              <a:rPr lang="en-US" sz="1600" dirty="0" err="1">
                <a:solidFill>
                  <a:srgbClr val="0000FF"/>
                </a:solidFill>
              </a:rPr>
              <a:t>người</a:t>
            </a:r>
            <a:r>
              <a:rPr lang="en-US" sz="1600" dirty="0">
                <a:solidFill>
                  <a:srgbClr val="0000FF"/>
                </a:solidFill>
              </a:rPr>
              <a:t> </a:t>
            </a:r>
            <a:r>
              <a:rPr lang="en-US" sz="1600" dirty="0" err="1">
                <a:solidFill>
                  <a:srgbClr val="0000FF"/>
                </a:solidFill>
              </a:rPr>
              <a:t>lính</a:t>
            </a:r>
            <a:r>
              <a:rPr lang="en-US" sz="1600" dirty="0">
                <a:solidFill>
                  <a:srgbClr val="0000FF"/>
                </a:solidFill>
              </a:rPr>
              <a:t> </a:t>
            </a:r>
            <a:r>
              <a:rPr lang="en-US" sz="1600" dirty="0" err="1">
                <a:solidFill>
                  <a:srgbClr val="0000FF"/>
                </a:solidFill>
              </a:rPr>
              <a:t>biển</a:t>
            </a:r>
            <a:r>
              <a:rPr lang="en-US" sz="1600" dirty="0">
                <a:solidFill>
                  <a:srgbClr val="0000FF"/>
                </a:solidFill>
                <a:latin typeface="Times New Roman" panose="02020603050405020304" pitchFamily="18" charset="0"/>
                <a:cs typeface="Times New Roman" panose="02020603050405020304" pitchFamily="18" charset="0"/>
              </a:rPr>
              <a:t>)</a:t>
            </a:r>
            <a:r>
              <a:rPr lang="en-US" sz="1600" dirty="0">
                <a:solidFill>
                  <a:srgbClr val="0000FF"/>
                </a:solidFill>
              </a:rPr>
              <a:t> </a:t>
            </a:r>
          </a:p>
        </p:txBody>
      </p:sp>
      <p:pic>
        <p:nvPicPr>
          <p:cNvPr id="14" name="Picture 13">
            <a:extLst>
              <a:ext uri="{FF2B5EF4-FFF2-40B4-BE49-F238E27FC236}">
                <a16:creationId xmlns:a16="http://schemas.microsoft.com/office/drawing/2014/main" id="{DD2DDEC1-7D98-4FF9-ADCE-829BF053D113}"/>
              </a:ext>
            </a:extLst>
          </p:cNvPr>
          <p:cNvPicPr>
            <a:picLocks noChangeAspect="1"/>
          </p:cNvPicPr>
          <p:nvPr/>
        </p:nvPicPr>
        <p:blipFill>
          <a:blip r:embed="rId5"/>
          <a:stretch>
            <a:fillRect/>
          </a:stretch>
        </p:blipFill>
        <p:spPr>
          <a:xfrm>
            <a:off x="7148946" y="1063481"/>
            <a:ext cx="4664364" cy="3009755"/>
          </a:xfrm>
          <a:prstGeom prst="rect">
            <a:avLst/>
          </a:prstGeom>
          <a:ln>
            <a:solidFill>
              <a:srgbClr val="00B050"/>
            </a:solidFill>
          </a:ln>
        </p:spPr>
      </p:pic>
      <p:pic>
        <p:nvPicPr>
          <p:cNvPr id="16" name="Picture 15">
            <a:extLst>
              <a:ext uri="{FF2B5EF4-FFF2-40B4-BE49-F238E27FC236}">
                <a16:creationId xmlns:a16="http://schemas.microsoft.com/office/drawing/2014/main" id="{BAECB11E-A828-4DA0-B15B-DF3EB97EEDA1}"/>
              </a:ext>
            </a:extLst>
          </p:cNvPr>
          <p:cNvPicPr>
            <a:picLocks noChangeAspect="1"/>
          </p:cNvPicPr>
          <p:nvPr/>
        </p:nvPicPr>
        <p:blipFill>
          <a:blip r:embed="rId6"/>
          <a:stretch>
            <a:fillRect/>
          </a:stretch>
        </p:blipFill>
        <p:spPr>
          <a:xfrm>
            <a:off x="7148946" y="4099933"/>
            <a:ext cx="4664364" cy="2621507"/>
          </a:xfrm>
          <a:prstGeom prst="rect">
            <a:avLst/>
          </a:prstGeom>
          <a:ln>
            <a:solidFill>
              <a:srgbClr val="00B050"/>
            </a:solidFill>
          </a:ln>
        </p:spPr>
      </p:pic>
    </p:spTree>
    <p:extLst>
      <p:ext uri="{BB962C8B-B14F-4D97-AF65-F5344CB8AC3E}">
        <p14:creationId xmlns:p14="http://schemas.microsoft.com/office/powerpoint/2010/main" val="1681106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circle(in)">
                                      <p:cBhvr>
                                        <p:cTn id="14" dur="2000"/>
                                        <p:tgtEl>
                                          <p:spTgt spid="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circle(in)">
                                      <p:cBhvr>
                                        <p:cTn id="19" dur="20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p:cTn id="24"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5" dur="500" fill="hold"/>
                                        <p:tgtEl>
                                          <p:spTgt spid="4">
                                            <p:txEl>
                                              <p:pRg st="2" end="2"/>
                                            </p:txEl>
                                          </p:spTgt>
                                        </p:tgtEl>
                                        <p:attrNameLst>
                                          <p:attrName>ppt_h</p:attrName>
                                        </p:attrNameLst>
                                      </p:cBhvr>
                                      <p:tavLst>
                                        <p:tav tm="0">
                                          <p:val>
                                            <p:fltVal val="0"/>
                                          </p:val>
                                        </p:tav>
                                        <p:tav tm="100000">
                                          <p:val>
                                            <p:strVal val="#ppt_h"/>
                                          </p:val>
                                        </p:tav>
                                      </p:tavLst>
                                    </p:anim>
                                    <p:animEffect transition="in" filter="fade">
                                      <p:cBhvr>
                                        <p:cTn id="26" dur="500"/>
                                        <p:tgtEl>
                                          <p:spTgt spid="4">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anim calcmode="lin" valueType="num">
                                      <p:cBhvr>
                                        <p:cTn id="31" dur="1000" fill="hold"/>
                                        <p:tgtEl>
                                          <p:spTgt spid="4">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4">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4">
                                            <p:txEl>
                                              <p:pRg st="3" end="3"/>
                                            </p:txEl>
                                          </p:spTgt>
                                        </p:tgtEl>
                                        <p:attrNameLst>
                                          <p:attrName>style.rotation</p:attrName>
                                        </p:attrNameLst>
                                      </p:cBhvr>
                                      <p:tavLst>
                                        <p:tav tm="0">
                                          <p:val>
                                            <p:fltVal val="90"/>
                                          </p:val>
                                        </p:tav>
                                        <p:tav tm="100000">
                                          <p:val>
                                            <p:fltVal val="0"/>
                                          </p:val>
                                        </p:tav>
                                      </p:tavLst>
                                    </p:anim>
                                    <p:animEffect transition="in" filter="fade">
                                      <p:cBhvr>
                                        <p:cTn id="34" dur="1000"/>
                                        <p:tgtEl>
                                          <p:spTgt spid="4">
                                            <p:txEl>
                                              <p:pRg st="3" end="3"/>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6" presetClass="entr" presetSubtype="16" fill="hold" nodeType="clickEffect">
                                  <p:stCondLst>
                                    <p:cond delay="0"/>
                                  </p:stCondLst>
                                  <p:childTnLst>
                                    <p:set>
                                      <p:cBhvr>
                                        <p:cTn id="38" dur="1" fill="hold">
                                          <p:stCondLst>
                                            <p:cond delay="0"/>
                                          </p:stCondLst>
                                        </p:cTn>
                                        <p:tgtEl>
                                          <p:spTgt spid="4">
                                            <p:txEl>
                                              <p:pRg st="4" end="4"/>
                                            </p:txEl>
                                          </p:spTgt>
                                        </p:tgtEl>
                                        <p:attrNameLst>
                                          <p:attrName>style.visibility</p:attrName>
                                        </p:attrNameLst>
                                      </p:cBhvr>
                                      <p:to>
                                        <p:strVal val="visible"/>
                                      </p:to>
                                    </p:set>
                                    <p:animEffect transition="in" filter="circle(in)">
                                      <p:cBhvr>
                                        <p:cTn id="39" dur="2000"/>
                                        <p:tgtEl>
                                          <p:spTgt spid="4">
                                            <p:txEl>
                                              <p:pRg st="4" end="4"/>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nodeType="clickEffect">
                                  <p:stCondLst>
                                    <p:cond delay="0"/>
                                  </p:stCondLst>
                                  <p:childTnLst>
                                    <p:set>
                                      <p:cBhvr>
                                        <p:cTn id="43" dur="1" fill="hold">
                                          <p:stCondLst>
                                            <p:cond delay="0"/>
                                          </p:stCondLst>
                                        </p:cTn>
                                        <p:tgtEl>
                                          <p:spTgt spid="4">
                                            <p:txEl>
                                              <p:pRg st="5" end="5"/>
                                            </p:txEl>
                                          </p:spTgt>
                                        </p:tgtEl>
                                        <p:attrNameLst>
                                          <p:attrName>style.visibility</p:attrName>
                                        </p:attrNameLst>
                                      </p:cBhvr>
                                      <p:to>
                                        <p:strVal val="visible"/>
                                      </p:to>
                                    </p:set>
                                    <p:animEffect transition="in" filter="circle(in)">
                                      <p:cBhvr>
                                        <p:cTn id="44" dur="2000"/>
                                        <p:tgtEl>
                                          <p:spTgt spid="4">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4">
                                            <p:txEl>
                                              <p:pRg st="6" end="6"/>
                                            </p:txEl>
                                          </p:spTgt>
                                        </p:tgtEl>
                                        <p:attrNameLst>
                                          <p:attrName>style.visibility</p:attrName>
                                        </p:attrNameLst>
                                      </p:cBhvr>
                                      <p:to>
                                        <p:strVal val="visible"/>
                                      </p:to>
                                    </p:set>
                                    <p:anim calcmode="lin" valueType="num">
                                      <p:cBhvr>
                                        <p:cTn id="49" dur="500" fill="hold"/>
                                        <p:tgtEl>
                                          <p:spTgt spid="4">
                                            <p:txEl>
                                              <p:pRg st="6" end="6"/>
                                            </p:txEl>
                                          </p:spTgt>
                                        </p:tgtEl>
                                        <p:attrNameLst>
                                          <p:attrName>ppt_w</p:attrName>
                                        </p:attrNameLst>
                                      </p:cBhvr>
                                      <p:tavLst>
                                        <p:tav tm="0">
                                          <p:val>
                                            <p:fltVal val="0"/>
                                          </p:val>
                                        </p:tav>
                                        <p:tav tm="100000">
                                          <p:val>
                                            <p:strVal val="#ppt_w"/>
                                          </p:val>
                                        </p:tav>
                                      </p:tavLst>
                                    </p:anim>
                                    <p:anim calcmode="lin" valueType="num">
                                      <p:cBhvr>
                                        <p:cTn id="50" dur="500" fill="hold"/>
                                        <p:tgtEl>
                                          <p:spTgt spid="4">
                                            <p:txEl>
                                              <p:pRg st="6" end="6"/>
                                            </p:txEl>
                                          </p:spTgt>
                                        </p:tgtEl>
                                        <p:attrNameLst>
                                          <p:attrName>ppt_h</p:attrName>
                                        </p:attrNameLst>
                                      </p:cBhvr>
                                      <p:tavLst>
                                        <p:tav tm="0">
                                          <p:val>
                                            <p:fltVal val="0"/>
                                          </p:val>
                                        </p:tav>
                                        <p:tav tm="100000">
                                          <p:val>
                                            <p:strVal val="#ppt_h"/>
                                          </p:val>
                                        </p:tav>
                                      </p:tavLst>
                                    </p:anim>
                                    <p:animEffect transition="in" filter="fade">
                                      <p:cBhvr>
                                        <p:cTn id="51" dur="500"/>
                                        <p:tgtEl>
                                          <p:spTgt spid="4">
                                            <p:txEl>
                                              <p:pRg st="6" end="6"/>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nodeType="clickEffect">
                                  <p:stCondLst>
                                    <p:cond delay="0"/>
                                  </p:stCondLst>
                                  <p:childTnLst>
                                    <p:set>
                                      <p:cBhvr>
                                        <p:cTn id="55" dur="1" fill="hold">
                                          <p:stCondLst>
                                            <p:cond delay="0"/>
                                          </p:stCondLst>
                                        </p:cTn>
                                        <p:tgtEl>
                                          <p:spTgt spid="4">
                                            <p:txEl>
                                              <p:pRg st="7" end="7"/>
                                            </p:txEl>
                                          </p:spTgt>
                                        </p:tgtEl>
                                        <p:attrNameLst>
                                          <p:attrName>style.visibility</p:attrName>
                                        </p:attrNameLst>
                                      </p:cBhvr>
                                      <p:to>
                                        <p:strVal val="visible"/>
                                      </p:to>
                                    </p:set>
                                    <p:anim calcmode="lin" valueType="num">
                                      <p:cBhvr>
                                        <p:cTn id="56" dur="500" fill="hold"/>
                                        <p:tgtEl>
                                          <p:spTgt spid="4">
                                            <p:txEl>
                                              <p:pRg st="7" end="7"/>
                                            </p:txEl>
                                          </p:spTgt>
                                        </p:tgtEl>
                                        <p:attrNameLst>
                                          <p:attrName>ppt_w</p:attrName>
                                        </p:attrNameLst>
                                      </p:cBhvr>
                                      <p:tavLst>
                                        <p:tav tm="0">
                                          <p:val>
                                            <p:fltVal val="0"/>
                                          </p:val>
                                        </p:tav>
                                        <p:tav tm="100000">
                                          <p:val>
                                            <p:strVal val="#ppt_w"/>
                                          </p:val>
                                        </p:tav>
                                      </p:tavLst>
                                    </p:anim>
                                    <p:anim calcmode="lin" valueType="num">
                                      <p:cBhvr>
                                        <p:cTn id="57" dur="500" fill="hold"/>
                                        <p:tgtEl>
                                          <p:spTgt spid="4">
                                            <p:txEl>
                                              <p:pRg st="7" end="7"/>
                                            </p:txEl>
                                          </p:spTgt>
                                        </p:tgtEl>
                                        <p:attrNameLst>
                                          <p:attrName>ppt_h</p:attrName>
                                        </p:attrNameLst>
                                      </p:cBhvr>
                                      <p:tavLst>
                                        <p:tav tm="0">
                                          <p:val>
                                            <p:fltVal val="0"/>
                                          </p:val>
                                        </p:tav>
                                        <p:tav tm="100000">
                                          <p:val>
                                            <p:strVal val="#ppt_h"/>
                                          </p:val>
                                        </p:tav>
                                      </p:tavLst>
                                    </p:anim>
                                    <p:animEffect transition="in" filter="fade">
                                      <p:cBhvr>
                                        <p:cTn id="58" dur="500"/>
                                        <p:tgtEl>
                                          <p:spTgt spid="4">
                                            <p:txEl>
                                              <p:pRg st="7" end="7"/>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14" presetClass="entr" presetSubtype="10"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randombar(horizontal)">
                                      <p:cBhvr>
                                        <p:cTn id="63" dur="10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21" presetClass="entr" presetSubtype="1" fill="hold" nodeType="clickEffect">
                                  <p:stCondLst>
                                    <p:cond delay="0"/>
                                  </p:stCondLst>
                                  <p:childTnLst>
                                    <p:set>
                                      <p:cBhvr>
                                        <p:cTn id="67" dur="1" fill="hold">
                                          <p:stCondLst>
                                            <p:cond delay="0"/>
                                          </p:stCondLst>
                                        </p:cTn>
                                        <p:tgtEl>
                                          <p:spTgt spid="14"/>
                                        </p:tgtEl>
                                        <p:attrNameLst>
                                          <p:attrName>style.visibility</p:attrName>
                                        </p:attrNameLst>
                                      </p:cBhvr>
                                      <p:to>
                                        <p:strVal val="visible"/>
                                      </p:to>
                                    </p:set>
                                    <p:animEffect transition="in" filter="wheel(1)">
                                      <p:cBhvr>
                                        <p:cTn id="68" dur="2000"/>
                                        <p:tgtEl>
                                          <p:spTgt spid="14"/>
                                        </p:tgtEl>
                                      </p:cBhvr>
                                    </p:animEffect>
                                  </p:childTnLst>
                                </p:cTn>
                              </p:par>
                              <p:par>
                                <p:cTn id="69" presetID="21" presetClass="entr" presetSubtype="1" fill="hold" nodeType="withEffect">
                                  <p:stCondLst>
                                    <p:cond delay="0"/>
                                  </p:stCondLst>
                                  <p:childTnLst>
                                    <p:set>
                                      <p:cBhvr>
                                        <p:cTn id="70" dur="1" fill="hold">
                                          <p:stCondLst>
                                            <p:cond delay="0"/>
                                          </p:stCondLst>
                                        </p:cTn>
                                        <p:tgtEl>
                                          <p:spTgt spid="16"/>
                                        </p:tgtEl>
                                        <p:attrNameLst>
                                          <p:attrName>style.visibility</p:attrName>
                                        </p:attrNameLst>
                                      </p:cBhvr>
                                      <p:to>
                                        <p:strVal val="visible"/>
                                      </p:to>
                                    </p:set>
                                    <p:animEffect transition="in" filter="wheel(1)">
                                      <p:cBhvr>
                                        <p:cTn id="71"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EA6D47-B64B-366E-A8ED-545DC4F01F78}"/>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7DF72FCF-46BA-9BDC-06FF-37DE8934F9B8}"/>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6A665B2A-5256-781F-C9F4-8611EDD27D55}"/>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1B0F5EE8-84A3-3785-618D-DC4A6D4187A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F2BC0812-CA73-DFDA-F191-2A7273842F61}"/>
              </a:ext>
            </a:extLst>
          </p:cNvPr>
          <p:cNvSpPr txBox="1"/>
          <p:nvPr/>
        </p:nvSpPr>
        <p:spPr>
          <a:xfrm>
            <a:off x="1707145" y="77443"/>
            <a:ext cx="9650690" cy="830997"/>
          </a:xfrm>
          <a:prstGeom prst="rect">
            <a:avLst/>
          </a:prstGeom>
          <a:noFill/>
        </p:spPr>
        <p:txBody>
          <a:bodyPr wrap="square">
            <a:spAutoFit/>
          </a:bodyPr>
          <a:lstStyle/>
          <a:p>
            <a:r>
              <a:rPr lang="vi-VN" sz="2400" b="1" dirty="0">
                <a:solidFill>
                  <a:srgbClr val="00B050"/>
                </a:solidFill>
                <a:latin typeface="Times New Roman" panose="02020603050405020304" pitchFamily="18" charset="0"/>
                <a:cs typeface="Times New Roman" panose="02020603050405020304" pitchFamily="18" charset="0"/>
              </a:rPr>
              <a:t>III. MỘT SỐ NỘI DUNG VỀ CHỦ QUYỀN LÃNH THỔ, BIÊN GIỚI QUỐC GIA NƯỚC CỘNG HOÀ XÃ HỘI CHỦ NGHĨA VIỆT NAM</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0CE32DE2-0283-C07F-AB2D-2238F6FC74AA}"/>
              </a:ext>
            </a:extLst>
          </p:cNvPr>
          <p:cNvSpPr txBox="1"/>
          <p:nvPr/>
        </p:nvSpPr>
        <p:spPr>
          <a:xfrm>
            <a:off x="95358" y="1078778"/>
            <a:ext cx="3223573" cy="461665"/>
          </a:xfrm>
          <a:prstGeom prst="rect">
            <a:avLst/>
          </a:prstGeom>
          <a:noFill/>
        </p:spPr>
        <p:txBody>
          <a:bodyPr wrap="square">
            <a:spAutoFit/>
          </a:bodyPr>
          <a:lstStyle/>
          <a:p>
            <a:r>
              <a:rPr lang="en-US" sz="2400" b="1" dirty="0">
                <a:solidFill>
                  <a:srgbClr val="00B050"/>
                </a:solidFill>
                <a:latin typeface="Times New Roman" panose="02020603050405020304" pitchFamily="18" charset="0"/>
                <a:cs typeface="Times New Roman" panose="02020603050405020304" pitchFamily="18" charset="0"/>
              </a:rPr>
              <a:t>1. </a:t>
            </a:r>
            <a:r>
              <a:rPr lang="en-US" sz="2400" b="1" dirty="0" err="1">
                <a:solidFill>
                  <a:srgbClr val="00B050"/>
                </a:solidFill>
                <a:latin typeface="Times New Roman" panose="02020603050405020304" pitchFamily="18" charset="0"/>
                <a:cs typeface="Times New Roman" panose="02020603050405020304" pitchFamily="18" charset="0"/>
              </a:rPr>
              <a:t>Chủ</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quyền</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lãnh</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thổ</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0564C040-1204-A0A9-638A-AC1DEFE6624D}"/>
              </a:ext>
            </a:extLst>
          </p:cNvPr>
          <p:cNvSpPr txBox="1"/>
          <p:nvPr/>
        </p:nvSpPr>
        <p:spPr>
          <a:xfrm>
            <a:off x="75808" y="1651728"/>
            <a:ext cx="3027967" cy="412934"/>
          </a:xfrm>
          <a:prstGeom prst="rect">
            <a:avLst/>
          </a:prstGeom>
          <a:noFill/>
        </p:spPr>
        <p:txBody>
          <a:bodyPr wrap="square">
            <a:spAutoFit/>
          </a:bodyPr>
          <a:lstStyle/>
          <a:p>
            <a:pPr>
              <a:lnSpc>
                <a:spcPts val="2500"/>
              </a:lnSpc>
              <a:spcBef>
                <a:spcPts val="600"/>
              </a:spcBef>
              <a:spcAft>
                <a:spcPts val="600"/>
              </a:spcAft>
            </a:pPr>
            <a:r>
              <a:rPr lang="en-US" sz="2400" b="1" dirty="0">
                <a:solidFill>
                  <a:srgbClr val="00B050"/>
                </a:solidFill>
                <a:latin typeface="Times New Roman" panose="02020603050405020304" pitchFamily="18" charset="0"/>
                <a:cs typeface="Times New Roman" panose="02020603050405020304" pitchFamily="18" charset="0"/>
              </a:rPr>
              <a:t>2. </a:t>
            </a:r>
            <a:r>
              <a:rPr lang="en-US" sz="2400" b="1" dirty="0" err="1">
                <a:solidFill>
                  <a:srgbClr val="00B050"/>
                </a:solidFill>
                <a:latin typeface="Times New Roman" panose="02020603050405020304" pitchFamily="18" charset="0"/>
                <a:cs typeface="Times New Roman" panose="02020603050405020304" pitchFamily="18" charset="0"/>
              </a:rPr>
              <a:t>Biên</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giới</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quốc</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gia</a:t>
            </a:r>
            <a:endParaRPr lang="vi-VN" sz="2400" b="1" dirty="0">
              <a:solidFill>
                <a:srgbClr val="00B050"/>
              </a:solidFill>
              <a:latin typeface="Times New Roman" panose="02020603050405020304" pitchFamily="18" charset="0"/>
              <a:cs typeface="Times New Roman" panose="02020603050405020304" pitchFamily="18" charset="0"/>
            </a:endParaRPr>
          </a:p>
        </p:txBody>
      </p:sp>
      <p:sp>
        <p:nvSpPr>
          <p:cNvPr id="8" name="Hộp Văn bản 2">
            <a:extLst>
              <a:ext uri="{FF2B5EF4-FFF2-40B4-BE49-F238E27FC236}">
                <a16:creationId xmlns:a16="http://schemas.microsoft.com/office/drawing/2014/main" id="{A0782E13-B648-C3B2-48BF-C59F161F3B60}"/>
              </a:ext>
            </a:extLst>
          </p:cNvPr>
          <p:cNvSpPr txBox="1"/>
          <p:nvPr/>
        </p:nvSpPr>
        <p:spPr>
          <a:xfrm>
            <a:off x="295564" y="4201680"/>
            <a:ext cx="11804130" cy="2528897"/>
          </a:xfrm>
          <a:prstGeom prst="rect">
            <a:avLst/>
          </a:prstGeom>
          <a:noFill/>
          <a:ln>
            <a:solidFill>
              <a:srgbClr val="00B050"/>
            </a:solidFill>
          </a:ln>
        </p:spPr>
        <p:txBody>
          <a:bodyPr wrap="square">
            <a:spAutoFit/>
          </a:bodyPr>
          <a:lstStyle/>
          <a:p>
            <a:pPr marL="0" marR="0" algn="ctr">
              <a:lnSpc>
                <a:spcPts val="2500"/>
              </a:lnSpc>
              <a:spcBef>
                <a:spcPts val="400"/>
              </a:spcBef>
              <a:spcAft>
                <a:spcPts val="400"/>
              </a:spcAft>
            </a:pPr>
            <a:r>
              <a:rPr lang="vi-VN"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Phiếu học tập </a:t>
            </a:r>
            <a:r>
              <a:rPr lang="vi-VN" sz="24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1.3</a:t>
            </a:r>
            <a:endParaRPr lang="en-US" sz="24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342900" marR="0" indent="-342900" algn="just">
              <a:lnSpc>
                <a:spcPts val="2500"/>
              </a:lnSpc>
              <a:spcBef>
                <a:spcPts val="400"/>
              </a:spcBef>
              <a:spcAft>
                <a:spcPts val="400"/>
              </a:spcAft>
              <a:buFont typeface="Wingdings" panose="05000000000000000000" pitchFamily="2" charset="2"/>
              <a:buChar char="v"/>
            </a:pPr>
            <a:r>
              <a:rPr lang="en-US" sz="2400" dirty="0" err="1">
                <a:latin typeface="Times New Roman" panose="02020603050405020304" pitchFamily="18" charset="0"/>
                <a:ea typeface="Calibri" panose="020F0502020204030204" pitchFamily="34" charset="0"/>
                <a:cs typeface="Times New Roman" panose="02020603050405020304" pitchFamily="18" charset="0"/>
              </a:rPr>
              <a:t>Nhiệm</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vụ</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vi-VN" sz="2400" dirty="0">
                <a:latin typeface="Times New Roman" panose="02020603050405020304" pitchFamily="18" charset="0"/>
                <a:ea typeface="Calibri" panose="020F0502020204030204" pitchFamily="34" charset="0"/>
                <a:cs typeface="Times New Roman" panose="02020603050405020304" pitchFamily="18" charset="0"/>
              </a:rPr>
              <a:t>HS làm việc theo </a:t>
            </a:r>
            <a:r>
              <a:rPr lang="vi-VN" sz="2400" dirty="0">
                <a:solidFill>
                  <a:srgbClr val="00B050"/>
                </a:solidFill>
                <a:latin typeface="Times New Roman" panose="02020603050405020304" pitchFamily="18" charset="0"/>
                <a:ea typeface="Calibri" panose="020F0502020204030204" pitchFamily="34" charset="0"/>
                <a:cs typeface="Times New Roman" panose="02020603050405020304" pitchFamily="18" charset="0"/>
              </a:rPr>
              <a:t>4 </a:t>
            </a:r>
            <a:r>
              <a:rPr lang="vi-VN" sz="2400" dirty="0">
                <a:latin typeface="Times New Roman" panose="02020603050405020304" pitchFamily="18" charset="0"/>
                <a:ea typeface="Calibri" panose="020F0502020204030204" pitchFamily="34" charset="0"/>
                <a:cs typeface="Times New Roman" panose="02020603050405020304" pitchFamily="18" charset="0"/>
              </a:rPr>
              <a:t>nhóm</a:t>
            </a:r>
            <a:r>
              <a:rPr lang="en-US" sz="2400" dirty="0">
                <a:latin typeface="Times New Roman" panose="02020603050405020304" pitchFamily="18" charset="0"/>
                <a:ea typeface="Calibri" panose="020F0502020204030204" pitchFamily="34" charset="0"/>
                <a:cs typeface="Times New Roman" panose="02020603050405020304" pitchFamily="18" charset="0"/>
              </a:rPr>
              <a:t>)</a:t>
            </a:r>
            <a:r>
              <a:rPr lang="vi-VN" sz="2400" dirty="0">
                <a:latin typeface="Times New Roman" panose="02020603050405020304" pitchFamily="18" charset="0"/>
                <a:ea typeface="Calibri" panose="020F0502020204030204" pitchFamily="34" charset="0"/>
                <a:cs typeface="Times New Roman" panose="02020603050405020304" pitchFamily="18" charset="0"/>
              </a:rPr>
              <a:t>: </a:t>
            </a:r>
          </a:p>
          <a:p>
            <a:pPr marL="342900" marR="0" indent="-342900" algn="just">
              <a:lnSpc>
                <a:spcPts val="2500"/>
              </a:lnSpc>
              <a:spcBef>
                <a:spcPts val="400"/>
              </a:spcBef>
              <a:spcAft>
                <a:spcPts val="400"/>
              </a:spcAft>
              <a:buFont typeface="Wingdings" panose="05000000000000000000" pitchFamily="2" charset="2"/>
              <a:buChar char="ü"/>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Đọc </a:t>
            </a:r>
            <a:r>
              <a:rPr lang="vi-VN" sz="2400" dirty="0">
                <a:latin typeface="Times New Roman" panose="02020603050405020304" pitchFamily="18" charset="0"/>
                <a:ea typeface="Calibri" panose="020F0502020204030204" pitchFamily="34" charset="0"/>
                <a:cs typeface="Times New Roman" panose="02020603050405020304" pitchFamily="18" charset="0"/>
              </a:rPr>
              <a:t>câu hỏi </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khám phá </a:t>
            </a:r>
            <a:r>
              <a:rPr lang="vi-VN" sz="2400" dirty="0">
                <a:latin typeface="Times New Roman" panose="02020603050405020304" pitchFamily="18" charset="0"/>
                <a:ea typeface="Calibri" panose="020F0502020204030204" pitchFamily="34" charset="0"/>
                <a:cs typeface="Times New Roman" panose="02020603050405020304" pitchFamily="18" charset="0"/>
              </a:rPr>
              <a:t>5, 6, 7 </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và thông tin mục III/1, 2, 3 (</a:t>
            </a:r>
            <a:r>
              <a:rPr lang="vi-VN" sz="2400" dirty="0" err="1">
                <a:effectLst/>
                <a:latin typeface="Times New Roman" panose="02020603050405020304" pitchFamily="18" charset="0"/>
                <a:ea typeface="Calibri" panose="020F0502020204030204" pitchFamily="34" charset="0"/>
                <a:cs typeface="Times New Roman" panose="02020603050405020304" pitchFamily="18" charset="0"/>
              </a:rPr>
              <a:t>tr</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dirty="0">
                <a:latin typeface="Times New Roman" panose="02020603050405020304" pitchFamily="18" charset="0"/>
                <a:ea typeface="Calibri" panose="020F0502020204030204" pitchFamily="34" charset="0"/>
                <a:cs typeface="Times New Roman" panose="02020603050405020304" pitchFamily="18" charset="0"/>
              </a:rPr>
              <a:t>8, 9, 10</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 SGK)</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ts val="2500"/>
              </a:lnSpc>
              <a:spcBef>
                <a:spcPts val="400"/>
              </a:spcBef>
              <a:spcAft>
                <a:spcPts val="400"/>
              </a:spcAft>
              <a:buFont typeface="Wingdings" panose="05000000000000000000" pitchFamily="2" charset="2"/>
              <a:buChar char="ü"/>
            </a:pPr>
            <a:r>
              <a:rPr lang="vi-VN" sz="2400" dirty="0">
                <a:effectLst/>
                <a:latin typeface="Times New Roman" panose="02020603050405020304" pitchFamily="18" charset="0"/>
                <a:ea typeface="Calibri" panose="020F0502020204030204" pitchFamily="34" charset="0"/>
              </a:rPr>
              <a:t>Lập </a:t>
            </a:r>
            <a:r>
              <a:rPr lang="en-US" sz="2400" dirty="0">
                <a:latin typeface="Times New Roman" panose="02020603050405020304" pitchFamily="18" charset="0"/>
                <a:ea typeface="Calibri" panose="020F0502020204030204" pitchFamily="34" charset="0"/>
              </a:rPr>
              <a:t>LĐTD</a:t>
            </a:r>
            <a:r>
              <a:rPr lang="vi-VN" sz="2400" dirty="0">
                <a:effectLst/>
                <a:latin typeface="Times New Roman" panose="02020603050405020304" pitchFamily="18" charset="0"/>
                <a:ea typeface="Calibri" panose="020F0502020204030204" pitchFamily="34" charset="0"/>
              </a:rPr>
              <a:t> </a:t>
            </a:r>
            <a:r>
              <a:rPr lang="vi-VN" sz="2400" i="1" dirty="0">
                <a:latin typeface="Times New Roman" panose="02020603050405020304" pitchFamily="18" charset="0"/>
                <a:ea typeface="Calibri" panose="020F0502020204030204" pitchFamily="34" charset="0"/>
              </a:rPr>
              <a:t>Chủ quyền lãnh thổ, biên giới quốc gia</a:t>
            </a:r>
            <a:r>
              <a:rPr lang="vi-VN" sz="2400" i="1" dirty="0">
                <a:latin typeface="Times New Roman" panose="02020603050405020304" pitchFamily="18" charset="0"/>
                <a:cs typeface="Times New Roman" panose="02020603050405020304" pitchFamily="18" charset="0"/>
              </a:rPr>
              <a:t> </a:t>
            </a:r>
            <a:r>
              <a:rPr lang="vi-VN" sz="2400" i="1" dirty="0">
                <a:solidFill>
                  <a:srgbClr val="00B050"/>
                </a:solidFill>
                <a:latin typeface="Times New Roman" panose="02020603050405020304" pitchFamily="18" charset="0"/>
                <a:cs typeface="Times New Roman" panose="02020603050405020304" pitchFamily="18" charset="0"/>
              </a:rPr>
              <a:t>(Nhóm 1, Nhóm 2)</a:t>
            </a:r>
          </a:p>
          <a:p>
            <a:pPr marL="342900" indent="-342900">
              <a:lnSpc>
                <a:spcPts val="2500"/>
              </a:lnSpc>
              <a:spcBef>
                <a:spcPts val="400"/>
              </a:spcBef>
              <a:spcAft>
                <a:spcPts val="400"/>
              </a:spcAft>
              <a:buFont typeface="Wingdings" panose="05000000000000000000" pitchFamily="2" charset="2"/>
              <a:buChar char="ü"/>
            </a:pPr>
            <a:r>
              <a:rPr lang="vi-VN" sz="2400" dirty="0">
                <a:latin typeface="Times New Roman" panose="02020603050405020304" pitchFamily="18" charset="0"/>
                <a:ea typeface="Calibri" panose="020F0502020204030204" pitchFamily="34" charset="0"/>
              </a:rPr>
              <a:t>Lập </a:t>
            </a:r>
            <a:r>
              <a:rPr lang="en-US" sz="2400" dirty="0">
                <a:latin typeface="Times New Roman" panose="02020603050405020304" pitchFamily="18" charset="0"/>
                <a:ea typeface="Calibri" panose="020F0502020204030204" pitchFamily="34" charset="0"/>
              </a:rPr>
              <a:t>LĐTD</a:t>
            </a:r>
            <a:r>
              <a:rPr lang="vi-VN" sz="2400" dirty="0">
                <a:latin typeface="Times New Roman" panose="02020603050405020304" pitchFamily="18" charset="0"/>
                <a:ea typeface="Calibri" panose="020F0502020204030204" pitchFamily="34" charset="0"/>
              </a:rPr>
              <a:t> </a:t>
            </a:r>
            <a:r>
              <a:rPr lang="vi-VN" sz="2400" i="1" dirty="0">
                <a:latin typeface="Times New Roman" panose="02020603050405020304" pitchFamily="18" charset="0"/>
                <a:ea typeface="Calibri" panose="020F0502020204030204" pitchFamily="34" charset="0"/>
              </a:rPr>
              <a:t>Khu vực biên giới</a:t>
            </a:r>
            <a:r>
              <a:rPr lang="vi-VN" sz="2400" i="1" dirty="0">
                <a:latin typeface="Times New Roman" panose="02020603050405020304" pitchFamily="18" charset="0"/>
                <a:cs typeface="Times New Roman" panose="02020603050405020304" pitchFamily="18" charset="0"/>
              </a:rPr>
              <a:t> </a:t>
            </a:r>
            <a:r>
              <a:rPr lang="vi-VN" sz="2400" i="1" dirty="0">
                <a:solidFill>
                  <a:srgbClr val="00B050"/>
                </a:solidFill>
                <a:latin typeface="Times New Roman" panose="02020603050405020304" pitchFamily="18" charset="0"/>
                <a:cs typeface="Times New Roman" panose="02020603050405020304" pitchFamily="18" charset="0"/>
              </a:rPr>
              <a:t>(Nhóm 3, </a:t>
            </a:r>
            <a:r>
              <a:rPr lang="en-US" sz="2400" i="1" dirty="0" err="1">
                <a:solidFill>
                  <a:srgbClr val="00B050"/>
                </a:solidFill>
                <a:latin typeface="Times New Roman" panose="02020603050405020304" pitchFamily="18" charset="0"/>
                <a:cs typeface="Times New Roman" panose="02020603050405020304" pitchFamily="18" charset="0"/>
              </a:rPr>
              <a:t>Nhóm</a:t>
            </a:r>
            <a:r>
              <a:rPr lang="en-US" sz="2400" i="1" dirty="0">
                <a:solidFill>
                  <a:srgbClr val="00B050"/>
                </a:solidFill>
                <a:latin typeface="Times New Roman" panose="02020603050405020304" pitchFamily="18" charset="0"/>
                <a:cs typeface="Times New Roman" panose="02020603050405020304" pitchFamily="18" charset="0"/>
              </a:rPr>
              <a:t> </a:t>
            </a:r>
            <a:r>
              <a:rPr lang="vi-VN" sz="2400" i="1" dirty="0">
                <a:solidFill>
                  <a:srgbClr val="00B050"/>
                </a:solidFill>
                <a:latin typeface="Times New Roman" panose="02020603050405020304" pitchFamily="18" charset="0"/>
                <a:cs typeface="Times New Roman" panose="02020603050405020304" pitchFamily="18" charset="0"/>
              </a:rPr>
              <a:t>4)</a:t>
            </a:r>
          </a:p>
          <a:p>
            <a:pPr marL="342900" indent="-342900">
              <a:lnSpc>
                <a:spcPts val="2500"/>
              </a:lnSpc>
              <a:spcBef>
                <a:spcPts val="400"/>
              </a:spcBef>
              <a:spcAft>
                <a:spcPts val="4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Thời gian thực hiện: </a:t>
            </a:r>
            <a:r>
              <a:rPr lang="vi-VN" sz="2400" dirty="0">
                <a:solidFill>
                  <a:srgbClr val="00B050"/>
                </a:solidFill>
                <a:latin typeface="Times New Roman" panose="02020603050405020304" pitchFamily="18" charset="0"/>
                <a:cs typeface="Times New Roman" panose="02020603050405020304" pitchFamily="18" charset="0"/>
              </a:rPr>
              <a:t>05</a:t>
            </a:r>
            <a:r>
              <a:rPr lang="vi-VN" sz="2400" dirty="0">
                <a:latin typeface="Times New Roman" panose="02020603050405020304" pitchFamily="18" charset="0"/>
                <a:cs typeface="Times New Roman" panose="02020603050405020304" pitchFamily="18" charset="0"/>
              </a:rPr>
              <a:t> phút</a:t>
            </a:r>
          </a:p>
        </p:txBody>
      </p:sp>
      <p:sp>
        <p:nvSpPr>
          <p:cNvPr id="10" name="TextBox 9">
            <a:extLst>
              <a:ext uri="{FF2B5EF4-FFF2-40B4-BE49-F238E27FC236}">
                <a16:creationId xmlns:a16="http://schemas.microsoft.com/office/drawing/2014/main" id="{C95EFC32-C0E5-0DEA-0A57-F0EF17999E7B}"/>
              </a:ext>
            </a:extLst>
          </p:cNvPr>
          <p:cNvSpPr txBox="1"/>
          <p:nvPr/>
        </p:nvSpPr>
        <p:spPr>
          <a:xfrm>
            <a:off x="3315878" y="1143009"/>
            <a:ext cx="8783817" cy="1569660"/>
          </a:xfrm>
          <a:prstGeom prst="rect">
            <a:avLst/>
          </a:prstGeom>
          <a:solidFill>
            <a:schemeClr val="accent4">
              <a:lumMod val="40000"/>
              <a:lumOff val="60000"/>
            </a:schemeClr>
          </a:solidFill>
          <a:ln>
            <a:solidFill>
              <a:srgbClr val="00B050"/>
            </a:solidFill>
          </a:ln>
        </p:spPr>
        <p:txBody>
          <a:bodyPr wrap="square">
            <a:spAutoFit/>
          </a:bodyPr>
          <a:lstStyle/>
          <a:p>
            <a:r>
              <a:rPr lang="vi-VN" sz="2400" b="1" dirty="0">
                <a:solidFill>
                  <a:srgbClr val="0000FF"/>
                </a:solidFill>
                <a:latin typeface="Times New Roman" panose="02020603050405020304" pitchFamily="18" charset="0"/>
                <a:cs typeface="Times New Roman" panose="02020603050405020304" pitchFamily="18" charset="0"/>
              </a:rPr>
              <a:t>Khám phá </a:t>
            </a:r>
          </a:p>
          <a:p>
            <a:r>
              <a:rPr lang="vi-VN" sz="2400" dirty="0">
                <a:solidFill>
                  <a:srgbClr val="0000FF"/>
                </a:solidFill>
                <a:latin typeface="Times New Roman" panose="02020603050405020304" pitchFamily="18" charset="0"/>
                <a:cs typeface="Times New Roman" panose="02020603050405020304" pitchFamily="18" charset="0"/>
              </a:rPr>
              <a:t>5.</a:t>
            </a:r>
            <a:r>
              <a:rPr lang="vi-VN" sz="2400" dirty="0">
                <a:latin typeface="Times New Roman" panose="02020603050405020304" pitchFamily="18" charset="0"/>
                <a:cs typeface="Times New Roman" panose="02020603050405020304" pitchFamily="18" charset="0"/>
              </a:rPr>
              <a:t> Chủ quyền lãnh thổ của Việt Nam được quy định như thế nào? </a:t>
            </a:r>
          </a:p>
          <a:p>
            <a:pPr algn="just"/>
            <a:r>
              <a:rPr lang="vi-VN" sz="2400" dirty="0">
                <a:solidFill>
                  <a:srgbClr val="0000FF"/>
                </a:solidFill>
                <a:latin typeface="Times New Roman" panose="02020603050405020304" pitchFamily="18" charset="0"/>
                <a:cs typeface="Times New Roman" panose="02020603050405020304" pitchFamily="18" charset="0"/>
              </a:rPr>
              <a:t>6.</a:t>
            </a:r>
            <a:r>
              <a:rPr lang="vi-VN" sz="2400" dirty="0">
                <a:latin typeface="Times New Roman" panose="02020603050405020304" pitchFamily="18" charset="0"/>
                <a:cs typeface="Times New Roman" panose="02020603050405020304" pitchFamily="18" charset="0"/>
              </a:rPr>
              <a:t> Biên giới quốc gia và biên giới quốc gia trên đất liền, trên biển, trong lòng đất, trên không của Việt Nam được xác định như thế nào?</a:t>
            </a:r>
            <a:endParaRPr lang="en-US" sz="2400" dirty="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045DEC9E-CF83-AB0A-C07D-E711BB04EF13}"/>
              </a:ext>
            </a:extLst>
          </p:cNvPr>
          <p:cNvSpPr txBox="1"/>
          <p:nvPr/>
        </p:nvSpPr>
        <p:spPr>
          <a:xfrm>
            <a:off x="3315878" y="2838460"/>
            <a:ext cx="8800314" cy="1200329"/>
          </a:xfrm>
          <a:prstGeom prst="rect">
            <a:avLst/>
          </a:prstGeom>
          <a:solidFill>
            <a:schemeClr val="accent4">
              <a:lumMod val="40000"/>
              <a:lumOff val="60000"/>
            </a:schemeClr>
          </a:solidFill>
          <a:ln>
            <a:solidFill>
              <a:srgbClr val="00B050"/>
            </a:solidFill>
          </a:ln>
        </p:spPr>
        <p:txBody>
          <a:bodyPr wrap="square">
            <a:spAutoFit/>
          </a:bodyPr>
          <a:lstStyle/>
          <a:p>
            <a:r>
              <a:rPr lang="vi-VN" sz="2400" b="1" dirty="0">
                <a:solidFill>
                  <a:srgbClr val="0000FF"/>
                </a:solidFill>
                <a:latin typeface="Times New Roman" panose="02020603050405020304" pitchFamily="18" charset="0"/>
                <a:cs typeface="Times New Roman" panose="02020603050405020304" pitchFamily="18" charset="0"/>
              </a:rPr>
              <a:t>Khám phá </a:t>
            </a:r>
          </a:p>
          <a:p>
            <a:pPr algn="just"/>
            <a:r>
              <a:rPr lang="vi-VN" sz="2400" dirty="0">
                <a:solidFill>
                  <a:srgbClr val="0000FF"/>
                </a:solidFill>
                <a:latin typeface="Times New Roman" panose="02020603050405020304" pitchFamily="18" charset="0"/>
                <a:cs typeface="Times New Roman" panose="02020603050405020304" pitchFamily="18" charset="0"/>
              </a:rPr>
              <a:t>7.</a:t>
            </a:r>
            <a:r>
              <a:rPr lang="vi-VN" sz="2400" dirty="0">
                <a:latin typeface="Times New Roman" panose="02020603050405020304" pitchFamily="18" charset="0"/>
                <a:cs typeface="Times New Roman" panose="02020603050405020304" pitchFamily="18" charset="0"/>
              </a:rPr>
              <a:t> Khu vực biên giới trên đất liền, trên biển và trên không của Việt Nam được xác định như thế nào? </a:t>
            </a:r>
          </a:p>
        </p:txBody>
      </p:sp>
      <p:sp>
        <p:nvSpPr>
          <p:cNvPr id="11" name="TextBox 10">
            <a:extLst>
              <a:ext uri="{FF2B5EF4-FFF2-40B4-BE49-F238E27FC236}">
                <a16:creationId xmlns:a16="http://schemas.microsoft.com/office/drawing/2014/main" id="{DD5232F5-1C0C-4B61-88FE-0B217FFCEA32}"/>
              </a:ext>
            </a:extLst>
          </p:cNvPr>
          <p:cNvSpPr txBox="1"/>
          <p:nvPr/>
        </p:nvSpPr>
        <p:spPr>
          <a:xfrm>
            <a:off x="75808" y="2727389"/>
            <a:ext cx="3027967" cy="412934"/>
          </a:xfrm>
          <a:prstGeom prst="rect">
            <a:avLst/>
          </a:prstGeom>
          <a:noFill/>
        </p:spPr>
        <p:txBody>
          <a:bodyPr wrap="square">
            <a:spAutoFit/>
          </a:bodyPr>
          <a:lstStyle>
            <a:defPPr>
              <a:defRPr lang="en-US"/>
            </a:defPPr>
            <a:lvl1pPr>
              <a:lnSpc>
                <a:spcPts val="2500"/>
              </a:lnSpc>
              <a:spcBef>
                <a:spcPts val="600"/>
              </a:spcBef>
              <a:spcAft>
                <a:spcPts val="600"/>
              </a:spcAft>
              <a:defRPr sz="2400" b="1">
                <a:solidFill>
                  <a:srgbClr val="00B050"/>
                </a:solidFill>
                <a:latin typeface="Times New Roman" panose="02020603050405020304" pitchFamily="18" charset="0"/>
                <a:cs typeface="Times New Roman" panose="02020603050405020304" pitchFamily="18" charset="0"/>
              </a:defRPr>
            </a:lvl1pPr>
          </a:lstStyle>
          <a:p>
            <a:r>
              <a:rPr lang="vi-VN" dirty="0"/>
              <a:t>3. Khu vực biên giới</a:t>
            </a:r>
            <a:endParaRPr lang="en-US" dirty="0"/>
          </a:p>
        </p:txBody>
      </p:sp>
    </p:spTree>
    <p:extLst>
      <p:ext uri="{BB962C8B-B14F-4D97-AF65-F5344CB8AC3E}">
        <p14:creationId xmlns:p14="http://schemas.microsoft.com/office/powerpoint/2010/main" val="4022269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p:cTn id="26" dur="1000" fill="hold"/>
                                        <p:tgtEl>
                                          <p:spTgt spid="10"/>
                                        </p:tgtEl>
                                        <p:attrNameLst>
                                          <p:attrName>ppt_w</p:attrName>
                                        </p:attrNameLst>
                                      </p:cBhvr>
                                      <p:tavLst>
                                        <p:tav tm="0">
                                          <p:val>
                                            <p:fltVal val="0"/>
                                          </p:val>
                                        </p:tav>
                                        <p:tav tm="100000">
                                          <p:val>
                                            <p:strVal val="#ppt_w"/>
                                          </p:val>
                                        </p:tav>
                                      </p:tavLst>
                                    </p:anim>
                                    <p:anim calcmode="lin" valueType="num">
                                      <p:cBhvr>
                                        <p:cTn id="27" dur="1000" fill="hold"/>
                                        <p:tgtEl>
                                          <p:spTgt spid="10"/>
                                        </p:tgtEl>
                                        <p:attrNameLst>
                                          <p:attrName>ppt_h</p:attrName>
                                        </p:attrNameLst>
                                      </p:cBhvr>
                                      <p:tavLst>
                                        <p:tav tm="0">
                                          <p:val>
                                            <p:fltVal val="0"/>
                                          </p:val>
                                        </p:tav>
                                        <p:tav tm="100000">
                                          <p:val>
                                            <p:strVal val="#ppt_h"/>
                                          </p:val>
                                        </p:tav>
                                      </p:tavLst>
                                    </p:anim>
                                    <p:anim calcmode="lin" valueType="num">
                                      <p:cBhvr>
                                        <p:cTn id="28" dur="1000" fill="hold"/>
                                        <p:tgtEl>
                                          <p:spTgt spid="10"/>
                                        </p:tgtEl>
                                        <p:attrNameLst>
                                          <p:attrName>style.rotation</p:attrName>
                                        </p:attrNameLst>
                                      </p:cBhvr>
                                      <p:tavLst>
                                        <p:tav tm="0">
                                          <p:val>
                                            <p:fltVal val="90"/>
                                          </p:val>
                                        </p:tav>
                                        <p:tav tm="100000">
                                          <p:val>
                                            <p:fltVal val="0"/>
                                          </p:val>
                                        </p:tav>
                                      </p:tavLst>
                                    </p:anim>
                                    <p:animEffect transition="in" filter="fade">
                                      <p:cBhvr>
                                        <p:cTn id="29" dur="10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31" presetClass="entr" presetSubtype="0" fill="hold" grpId="0" nodeType="click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1000" fill="hold"/>
                                        <p:tgtEl>
                                          <p:spTgt spid="13"/>
                                        </p:tgtEl>
                                        <p:attrNameLst>
                                          <p:attrName>ppt_w</p:attrName>
                                        </p:attrNameLst>
                                      </p:cBhvr>
                                      <p:tavLst>
                                        <p:tav tm="0">
                                          <p:val>
                                            <p:fltVal val="0"/>
                                          </p:val>
                                        </p:tav>
                                        <p:tav tm="100000">
                                          <p:val>
                                            <p:strVal val="#ppt_w"/>
                                          </p:val>
                                        </p:tav>
                                      </p:tavLst>
                                    </p:anim>
                                    <p:anim calcmode="lin" valueType="num">
                                      <p:cBhvr>
                                        <p:cTn id="35" dur="1000" fill="hold"/>
                                        <p:tgtEl>
                                          <p:spTgt spid="13"/>
                                        </p:tgtEl>
                                        <p:attrNameLst>
                                          <p:attrName>ppt_h</p:attrName>
                                        </p:attrNameLst>
                                      </p:cBhvr>
                                      <p:tavLst>
                                        <p:tav tm="0">
                                          <p:val>
                                            <p:fltVal val="0"/>
                                          </p:val>
                                        </p:tav>
                                        <p:tav tm="100000">
                                          <p:val>
                                            <p:strVal val="#ppt_h"/>
                                          </p:val>
                                        </p:tav>
                                      </p:tavLst>
                                    </p:anim>
                                    <p:anim calcmode="lin" valueType="num">
                                      <p:cBhvr>
                                        <p:cTn id="36" dur="1000" fill="hold"/>
                                        <p:tgtEl>
                                          <p:spTgt spid="13"/>
                                        </p:tgtEl>
                                        <p:attrNameLst>
                                          <p:attrName>style.rotation</p:attrName>
                                        </p:attrNameLst>
                                      </p:cBhvr>
                                      <p:tavLst>
                                        <p:tav tm="0">
                                          <p:val>
                                            <p:fltVal val="90"/>
                                          </p:val>
                                        </p:tav>
                                        <p:tav tm="100000">
                                          <p:val>
                                            <p:fltVal val="0"/>
                                          </p:val>
                                        </p:tav>
                                      </p:tavLst>
                                    </p:anim>
                                    <p:animEffect transition="in" filter="fade">
                                      <p:cBhvr>
                                        <p:cTn id="37" dur="1000"/>
                                        <p:tgtEl>
                                          <p:spTgt spid="13"/>
                                        </p:tgtEl>
                                      </p:cBhvr>
                                    </p:animEffect>
                                  </p:childTnLst>
                                </p:cTn>
                              </p:par>
                              <p:par>
                                <p:cTn id="38" presetID="42"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1000"/>
                                        <p:tgtEl>
                                          <p:spTgt spid="11"/>
                                        </p:tgtEl>
                                      </p:cBhvr>
                                    </p:animEffect>
                                    <p:anim calcmode="lin" valueType="num">
                                      <p:cBhvr>
                                        <p:cTn id="41" dur="1000" fill="hold"/>
                                        <p:tgtEl>
                                          <p:spTgt spid="11"/>
                                        </p:tgtEl>
                                        <p:attrNameLst>
                                          <p:attrName>ppt_x</p:attrName>
                                        </p:attrNameLst>
                                      </p:cBhvr>
                                      <p:tavLst>
                                        <p:tav tm="0">
                                          <p:val>
                                            <p:strVal val="#ppt_x"/>
                                          </p:val>
                                        </p:tav>
                                        <p:tav tm="100000">
                                          <p:val>
                                            <p:strVal val="#ppt_x"/>
                                          </p:val>
                                        </p:tav>
                                      </p:tavLst>
                                    </p:anim>
                                    <p:anim calcmode="lin" valueType="num">
                                      <p:cBhvr>
                                        <p:cTn id="4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5"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2000"/>
                                        <p:tgtEl>
                                          <p:spTgt spid="8"/>
                                        </p:tgtEl>
                                      </p:cBhvr>
                                    </p:animEffect>
                                    <p:anim calcmode="lin" valueType="num">
                                      <p:cBhvr>
                                        <p:cTn id="48" dur="2000" fill="hold"/>
                                        <p:tgtEl>
                                          <p:spTgt spid="8"/>
                                        </p:tgtEl>
                                        <p:attrNameLst>
                                          <p:attrName>ppt_w</p:attrName>
                                        </p:attrNameLst>
                                      </p:cBhvr>
                                      <p:tavLst>
                                        <p:tav tm="0" fmla="#ppt_w*sin(2.5*pi*$)">
                                          <p:val>
                                            <p:fltVal val="0"/>
                                          </p:val>
                                        </p:tav>
                                        <p:tav tm="100000">
                                          <p:val>
                                            <p:fltVal val="1"/>
                                          </p:val>
                                        </p:tav>
                                      </p:tavLst>
                                    </p:anim>
                                    <p:anim calcmode="lin" valueType="num">
                                      <p:cBhvr>
                                        <p:cTn id="4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7" grpId="0"/>
      <p:bldP spid="8" grpId="0" animBg="1"/>
      <p:bldP spid="10" grpId="0" animBg="1"/>
      <p:bldP spid="13" grpId="0" animBg="1"/>
      <p:bldP spid="11"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741E50-9AC0-1147-C189-A661DED72786}"/>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B28FEC03-05F6-735D-4659-32143D295724}"/>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ED2F409B-F420-43C4-13CC-874C5351C2A1}"/>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C746595F-76E8-8E2B-3F6B-689509DFCC6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8D205714-19EF-4B8F-323C-1EA32F92DF46}"/>
              </a:ext>
            </a:extLst>
          </p:cNvPr>
          <p:cNvPicPr>
            <a:picLocks noChangeAspect="1"/>
          </p:cNvPicPr>
          <p:nvPr/>
        </p:nvPicPr>
        <p:blipFill>
          <a:blip r:embed="rId4"/>
          <a:stretch>
            <a:fillRect/>
          </a:stretch>
        </p:blipFill>
        <p:spPr>
          <a:xfrm>
            <a:off x="2258529" y="6135334"/>
            <a:ext cx="9862648" cy="704948"/>
          </a:xfrm>
          <a:prstGeom prst="rect">
            <a:avLst/>
          </a:prstGeom>
        </p:spPr>
      </p:pic>
      <p:pic>
        <p:nvPicPr>
          <p:cNvPr id="5" name="Picture 4">
            <a:extLst>
              <a:ext uri="{FF2B5EF4-FFF2-40B4-BE49-F238E27FC236}">
                <a16:creationId xmlns:a16="http://schemas.microsoft.com/office/drawing/2014/main" id="{B2A821DF-280A-1C68-6627-1B2019EEAD64}"/>
              </a:ext>
            </a:extLst>
          </p:cNvPr>
          <p:cNvPicPr>
            <a:picLocks noChangeAspect="1"/>
          </p:cNvPicPr>
          <p:nvPr/>
        </p:nvPicPr>
        <p:blipFill>
          <a:blip r:embed="rId5"/>
          <a:stretch>
            <a:fillRect/>
          </a:stretch>
        </p:blipFill>
        <p:spPr>
          <a:xfrm>
            <a:off x="2432115" y="776087"/>
            <a:ext cx="156682" cy="5387142"/>
          </a:xfrm>
          <a:prstGeom prst="rect">
            <a:avLst/>
          </a:prstGeom>
        </p:spPr>
      </p:pic>
      <p:pic>
        <p:nvPicPr>
          <p:cNvPr id="7" name="Picture 6">
            <a:extLst>
              <a:ext uri="{FF2B5EF4-FFF2-40B4-BE49-F238E27FC236}">
                <a16:creationId xmlns:a16="http://schemas.microsoft.com/office/drawing/2014/main" id="{C0C38053-B7D2-6A7A-6B99-44B21A86E9F3}"/>
              </a:ext>
            </a:extLst>
          </p:cNvPr>
          <p:cNvPicPr>
            <a:picLocks noChangeAspect="1"/>
          </p:cNvPicPr>
          <p:nvPr/>
        </p:nvPicPr>
        <p:blipFill>
          <a:blip r:embed="rId6"/>
          <a:stretch>
            <a:fillRect/>
          </a:stretch>
        </p:blipFill>
        <p:spPr>
          <a:xfrm>
            <a:off x="2588458" y="245960"/>
            <a:ext cx="9496807" cy="1171739"/>
          </a:xfrm>
          <a:prstGeom prst="rect">
            <a:avLst/>
          </a:prstGeom>
        </p:spPr>
      </p:pic>
      <p:pic>
        <p:nvPicPr>
          <p:cNvPr id="9" name="Picture 8">
            <a:extLst>
              <a:ext uri="{FF2B5EF4-FFF2-40B4-BE49-F238E27FC236}">
                <a16:creationId xmlns:a16="http://schemas.microsoft.com/office/drawing/2014/main" id="{52BD3E2D-E987-E1BC-9BF5-4FDA935FD97B}"/>
              </a:ext>
            </a:extLst>
          </p:cNvPr>
          <p:cNvPicPr>
            <a:picLocks noChangeAspect="1"/>
          </p:cNvPicPr>
          <p:nvPr/>
        </p:nvPicPr>
        <p:blipFill>
          <a:blip r:embed="rId7"/>
          <a:stretch>
            <a:fillRect/>
          </a:stretch>
        </p:blipFill>
        <p:spPr>
          <a:xfrm>
            <a:off x="2588458" y="2036629"/>
            <a:ext cx="1276528" cy="3743847"/>
          </a:xfrm>
          <a:prstGeom prst="rect">
            <a:avLst/>
          </a:prstGeom>
        </p:spPr>
      </p:pic>
      <p:pic>
        <p:nvPicPr>
          <p:cNvPr id="11" name="Picture 10">
            <a:extLst>
              <a:ext uri="{FF2B5EF4-FFF2-40B4-BE49-F238E27FC236}">
                <a16:creationId xmlns:a16="http://schemas.microsoft.com/office/drawing/2014/main" id="{195CC9E3-1BBD-9F97-5A91-C13CDA2F07A2}"/>
              </a:ext>
            </a:extLst>
          </p:cNvPr>
          <p:cNvPicPr>
            <a:picLocks noChangeAspect="1"/>
          </p:cNvPicPr>
          <p:nvPr/>
        </p:nvPicPr>
        <p:blipFill>
          <a:blip r:embed="rId8"/>
          <a:stretch>
            <a:fillRect/>
          </a:stretch>
        </p:blipFill>
        <p:spPr>
          <a:xfrm>
            <a:off x="3864986" y="1441553"/>
            <a:ext cx="8195279" cy="1190791"/>
          </a:xfrm>
          <a:prstGeom prst="rect">
            <a:avLst/>
          </a:prstGeom>
        </p:spPr>
      </p:pic>
      <p:pic>
        <p:nvPicPr>
          <p:cNvPr id="13" name="Picture 12">
            <a:extLst>
              <a:ext uri="{FF2B5EF4-FFF2-40B4-BE49-F238E27FC236}">
                <a16:creationId xmlns:a16="http://schemas.microsoft.com/office/drawing/2014/main" id="{5F317345-4920-6154-D334-F1AC592CF9BA}"/>
              </a:ext>
            </a:extLst>
          </p:cNvPr>
          <p:cNvPicPr>
            <a:picLocks noChangeAspect="1"/>
          </p:cNvPicPr>
          <p:nvPr/>
        </p:nvPicPr>
        <p:blipFill>
          <a:blip r:embed="rId9"/>
          <a:stretch>
            <a:fillRect/>
          </a:stretch>
        </p:blipFill>
        <p:spPr>
          <a:xfrm>
            <a:off x="3864988" y="2664008"/>
            <a:ext cx="8195278" cy="609685"/>
          </a:xfrm>
          <a:prstGeom prst="rect">
            <a:avLst/>
          </a:prstGeom>
        </p:spPr>
      </p:pic>
      <p:pic>
        <p:nvPicPr>
          <p:cNvPr id="15" name="Picture 14">
            <a:extLst>
              <a:ext uri="{FF2B5EF4-FFF2-40B4-BE49-F238E27FC236}">
                <a16:creationId xmlns:a16="http://schemas.microsoft.com/office/drawing/2014/main" id="{A38B3BB8-65C4-2D7E-48D2-F663115F4116}"/>
              </a:ext>
            </a:extLst>
          </p:cNvPr>
          <p:cNvPicPr>
            <a:picLocks noChangeAspect="1"/>
          </p:cNvPicPr>
          <p:nvPr/>
        </p:nvPicPr>
        <p:blipFill>
          <a:blip r:embed="rId10"/>
          <a:stretch>
            <a:fillRect/>
          </a:stretch>
        </p:blipFill>
        <p:spPr>
          <a:xfrm>
            <a:off x="3864988" y="3321400"/>
            <a:ext cx="8195278" cy="1476581"/>
          </a:xfrm>
          <a:prstGeom prst="rect">
            <a:avLst/>
          </a:prstGeom>
        </p:spPr>
      </p:pic>
      <p:pic>
        <p:nvPicPr>
          <p:cNvPr id="17" name="Picture 16">
            <a:extLst>
              <a:ext uri="{FF2B5EF4-FFF2-40B4-BE49-F238E27FC236}">
                <a16:creationId xmlns:a16="http://schemas.microsoft.com/office/drawing/2014/main" id="{30ABBCB3-4F48-253C-55CD-AA9CFF78EFEF}"/>
              </a:ext>
            </a:extLst>
          </p:cNvPr>
          <p:cNvPicPr>
            <a:picLocks noChangeAspect="1"/>
          </p:cNvPicPr>
          <p:nvPr/>
        </p:nvPicPr>
        <p:blipFill>
          <a:blip r:embed="rId11"/>
          <a:stretch>
            <a:fillRect/>
          </a:stretch>
        </p:blipFill>
        <p:spPr>
          <a:xfrm>
            <a:off x="3864988" y="4876505"/>
            <a:ext cx="8195277" cy="628738"/>
          </a:xfrm>
          <a:prstGeom prst="rect">
            <a:avLst/>
          </a:prstGeom>
        </p:spPr>
      </p:pic>
      <p:pic>
        <p:nvPicPr>
          <p:cNvPr id="19" name="Picture 18">
            <a:extLst>
              <a:ext uri="{FF2B5EF4-FFF2-40B4-BE49-F238E27FC236}">
                <a16:creationId xmlns:a16="http://schemas.microsoft.com/office/drawing/2014/main" id="{CE2AA8AF-A3D8-969B-C5AE-24EF2678D2E4}"/>
              </a:ext>
            </a:extLst>
          </p:cNvPr>
          <p:cNvPicPr>
            <a:picLocks noChangeAspect="1"/>
          </p:cNvPicPr>
          <p:nvPr/>
        </p:nvPicPr>
        <p:blipFill>
          <a:blip r:embed="rId12"/>
          <a:stretch>
            <a:fillRect/>
          </a:stretch>
        </p:blipFill>
        <p:spPr>
          <a:xfrm>
            <a:off x="3864989" y="5544132"/>
            <a:ext cx="8168377" cy="609685"/>
          </a:xfrm>
          <a:prstGeom prst="rect">
            <a:avLst/>
          </a:prstGeom>
        </p:spPr>
      </p:pic>
      <p:pic>
        <p:nvPicPr>
          <p:cNvPr id="21" name="Picture 20">
            <a:extLst>
              <a:ext uri="{FF2B5EF4-FFF2-40B4-BE49-F238E27FC236}">
                <a16:creationId xmlns:a16="http://schemas.microsoft.com/office/drawing/2014/main" id="{18E97783-98CD-AAF9-7398-4654020F1A02}"/>
              </a:ext>
            </a:extLst>
          </p:cNvPr>
          <p:cNvPicPr>
            <a:picLocks noChangeAspect="1"/>
          </p:cNvPicPr>
          <p:nvPr/>
        </p:nvPicPr>
        <p:blipFill>
          <a:blip r:embed="rId13"/>
          <a:stretch>
            <a:fillRect/>
          </a:stretch>
        </p:blipFill>
        <p:spPr>
          <a:xfrm>
            <a:off x="88241" y="877815"/>
            <a:ext cx="2170288" cy="2898701"/>
          </a:xfrm>
          <a:prstGeom prst="rect">
            <a:avLst/>
          </a:prstGeom>
        </p:spPr>
      </p:pic>
      <p:pic>
        <p:nvPicPr>
          <p:cNvPr id="1026" name="Picture 2">
            <a:extLst>
              <a:ext uri="{FF2B5EF4-FFF2-40B4-BE49-F238E27FC236}">
                <a16:creationId xmlns:a16="http://schemas.microsoft.com/office/drawing/2014/main" id="{FE53ACA9-FC30-220C-0BE5-2C732F7A68C5}"/>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9591" y="3790066"/>
            <a:ext cx="2148938" cy="2411445"/>
          </a:xfrm>
          <a:prstGeom prst="rect">
            <a:avLst/>
          </a:prstGeom>
          <a:noFill/>
          <a:ln>
            <a:solidFill>
              <a:srgbClr val="00B0F0"/>
            </a:solidFill>
          </a:ln>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17595083-5DDE-CA95-8467-7408036D4E4C}"/>
              </a:ext>
            </a:extLst>
          </p:cNvPr>
          <p:cNvSpPr txBox="1"/>
          <p:nvPr/>
        </p:nvSpPr>
        <p:spPr>
          <a:xfrm>
            <a:off x="255917" y="6260680"/>
            <a:ext cx="1781665" cy="523220"/>
          </a:xfrm>
          <a:prstGeom prst="rect">
            <a:avLst/>
          </a:prstGeom>
          <a:noFill/>
        </p:spPr>
        <p:txBody>
          <a:bodyPr wrap="square">
            <a:spAutoFit/>
          </a:bodyPr>
          <a:lstStyle/>
          <a:p>
            <a:pPr algn="ctr"/>
            <a:r>
              <a:rPr lang="vi-VN" sz="1400" i="1" dirty="0">
                <a:latin typeface="Times New Roman" panose="02020603050405020304" pitchFamily="18" charset="0"/>
                <a:cs typeface="Times New Roman" panose="02020603050405020304" pitchFamily="18" charset="0"/>
              </a:rPr>
              <a:t>Mốc quốc giới số 476</a:t>
            </a:r>
          </a:p>
          <a:p>
            <a:pPr algn="ctr"/>
            <a:r>
              <a:rPr lang="vi-VN" sz="1400" i="1" dirty="0">
                <a:latin typeface="Times New Roman" panose="02020603050405020304" pitchFamily="18" charset="0"/>
                <a:cs typeface="Times New Roman" panose="02020603050405020304" pitchFamily="18" charset="0"/>
              </a:rPr>
              <a:t>Việt Nam - Lào</a:t>
            </a:r>
            <a:endParaRPr lang="en-US" sz="1400" i="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37651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1" presetClass="entr" presetSubtype="1"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wheel(1)">
                                      <p:cBhvr>
                                        <p:cTn id="28" dur="20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31" presetClass="entr" presetSubtype="0" fill="hold"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1000" fill="hold"/>
                                        <p:tgtEl>
                                          <p:spTgt spid="11"/>
                                        </p:tgtEl>
                                        <p:attrNameLst>
                                          <p:attrName>ppt_w</p:attrName>
                                        </p:attrNameLst>
                                      </p:cBhvr>
                                      <p:tavLst>
                                        <p:tav tm="0">
                                          <p:val>
                                            <p:fltVal val="0"/>
                                          </p:val>
                                        </p:tav>
                                        <p:tav tm="100000">
                                          <p:val>
                                            <p:strVal val="#ppt_w"/>
                                          </p:val>
                                        </p:tav>
                                      </p:tavLst>
                                    </p:anim>
                                    <p:anim calcmode="lin" valueType="num">
                                      <p:cBhvr>
                                        <p:cTn id="34" dur="1000" fill="hold"/>
                                        <p:tgtEl>
                                          <p:spTgt spid="11"/>
                                        </p:tgtEl>
                                        <p:attrNameLst>
                                          <p:attrName>ppt_h</p:attrName>
                                        </p:attrNameLst>
                                      </p:cBhvr>
                                      <p:tavLst>
                                        <p:tav tm="0">
                                          <p:val>
                                            <p:fltVal val="0"/>
                                          </p:val>
                                        </p:tav>
                                        <p:tav tm="100000">
                                          <p:val>
                                            <p:strVal val="#ppt_h"/>
                                          </p:val>
                                        </p:tav>
                                      </p:tavLst>
                                    </p:anim>
                                    <p:anim calcmode="lin" valueType="num">
                                      <p:cBhvr>
                                        <p:cTn id="35" dur="1000" fill="hold"/>
                                        <p:tgtEl>
                                          <p:spTgt spid="11"/>
                                        </p:tgtEl>
                                        <p:attrNameLst>
                                          <p:attrName>style.rotation</p:attrName>
                                        </p:attrNameLst>
                                      </p:cBhvr>
                                      <p:tavLst>
                                        <p:tav tm="0">
                                          <p:val>
                                            <p:fltVal val="90"/>
                                          </p:val>
                                        </p:tav>
                                        <p:tav tm="100000">
                                          <p:val>
                                            <p:fltVal val="0"/>
                                          </p:val>
                                        </p:tav>
                                      </p:tavLst>
                                    </p:anim>
                                    <p:animEffect transition="in" filter="fade">
                                      <p:cBhvr>
                                        <p:cTn id="36" dur="1000"/>
                                        <p:tgtEl>
                                          <p:spTgt spid="11"/>
                                        </p:tgtEl>
                                      </p:cBhvr>
                                    </p:animEffect>
                                  </p:childTnLst>
                                </p:cTn>
                              </p:par>
                            </p:childTnLst>
                          </p:cTn>
                        </p:par>
                      </p:childTnLst>
                    </p:cTn>
                  </p:par>
                  <p:par>
                    <p:cTn id="37" fill="hold">
                      <p:stCondLst>
                        <p:cond delay="indefinite"/>
                      </p:stCondLst>
                      <p:childTnLst>
                        <p:par>
                          <p:cTn id="38" fill="hold">
                            <p:stCondLst>
                              <p:cond delay="0"/>
                            </p:stCondLst>
                            <p:childTnLst>
                              <p:par>
                                <p:cTn id="39" presetID="31" presetClass="entr" presetSubtype="0" fill="hold" nodeType="click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p:cTn id="41" dur="1000" fill="hold"/>
                                        <p:tgtEl>
                                          <p:spTgt spid="13"/>
                                        </p:tgtEl>
                                        <p:attrNameLst>
                                          <p:attrName>ppt_w</p:attrName>
                                        </p:attrNameLst>
                                      </p:cBhvr>
                                      <p:tavLst>
                                        <p:tav tm="0">
                                          <p:val>
                                            <p:fltVal val="0"/>
                                          </p:val>
                                        </p:tav>
                                        <p:tav tm="100000">
                                          <p:val>
                                            <p:strVal val="#ppt_w"/>
                                          </p:val>
                                        </p:tav>
                                      </p:tavLst>
                                    </p:anim>
                                    <p:anim calcmode="lin" valueType="num">
                                      <p:cBhvr>
                                        <p:cTn id="42" dur="1000" fill="hold"/>
                                        <p:tgtEl>
                                          <p:spTgt spid="13"/>
                                        </p:tgtEl>
                                        <p:attrNameLst>
                                          <p:attrName>ppt_h</p:attrName>
                                        </p:attrNameLst>
                                      </p:cBhvr>
                                      <p:tavLst>
                                        <p:tav tm="0">
                                          <p:val>
                                            <p:fltVal val="0"/>
                                          </p:val>
                                        </p:tav>
                                        <p:tav tm="100000">
                                          <p:val>
                                            <p:strVal val="#ppt_h"/>
                                          </p:val>
                                        </p:tav>
                                      </p:tavLst>
                                    </p:anim>
                                    <p:anim calcmode="lin" valueType="num">
                                      <p:cBhvr>
                                        <p:cTn id="43" dur="1000" fill="hold"/>
                                        <p:tgtEl>
                                          <p:spTgt spid="13"/>
                                        </p:tgtEl>
                                        <p:attrNameLst>
                                          <p:attrName>style.rotation</p:attrName>
                                        </p:attrNameLst>
                                      </p:cBhvr>
                                      <p:tavLst>
                                        <p:tav tm="0">
                                          <p:val>
                                            <p:fltVal val="90"/>
                                          </p:val>
                                        </p:tav>
                                        <p:tav tm="100000">
                                          <p:val>
                                            <p:fltVal val="0"/>
                                          </p:val>
                                        </p:tav>
                                      </p:tavLst>
                                    </p:anim>
                                    <p:animEffect transition="in" filter="fade">
                                      <p:cBhvr>
                                        <p:cTn id="44" dur="10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nodeType="click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p:cTn id="56" dur="500" fill="hold"/>
                                        <p:tgtEl>
                                          <p:spTgt spid="17"/>
                                        </p:tgtEl>
                                        <p:attrNameLst>
                                          <p:attrName>ppt_w</p:attrName>
                                        </p:attrNameLst>
                                      </p:cBhvr>
                                      <p:tavLst>
                                        <p:tav tm="0">
                                          <p:val>
                                            <p:fltVal val="0"/>
                                          </p:val>
                                        </p:tav>
                                        <p:tav tm="100000">
                                          <p:val>
                                            <p:strVal val="#ppt_w"/>
                                          </p:val>
                                        </p:tav>
                                      </p:tavLst>
                                    </p:anim>
                                    <p:anim calcmode="lin" valueType="num">
                                      <p:cBhvr>
                                        <p:cTn id="57" dur="500" fill="hold"/>
                                        <p:tgtEl>
                                          <p:spTgt spid="17"/>
                                        </p:tgtEl>
                                        <p:attrNameLst>
                                          <p:attrName>ppt_h</p:attrName>
                                        </p:attrNameLst>
                                      </p:cBhvr>
                                      <p:tavLst>
                                        <p:tav tm="0">
                                          <p:val>
                                            <p:fltVal val="0"/>
                                          </p:val>
                                        </p:tav>
                                        <p:tav tm="100000">
                                          <p:val>
                                            <p:strVal val="#ppt_h"/>
                                          </p:val>
                                        </p:tav>
                                      </p:tavLst>
                                    </p:anim>
                                    <p:animEffect transition="in" filter="fade">
                                      <p:cBhvr>
                                        <p:cTn id="58" dur="500"/>
                                        <p:tgtEl>
                                          <p:spTgt spid="17"/>
                                        </p:tgtEl>
                                      </p:cBhvr>
                                    </p:animEffect>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19"/>
                                        </p:tgtEl>
                                        <p:attrNameLst>
                                          <p:attrName>style.visibility</p:attrName>
                                        </p:attrNameLst>
                                      </p:cBhvr>
                                      <p:to>
                                        <p:strVal val="visible"/>
                                      </p:to>
                                    </p:set>
                                    <p:animEffect transition="in" filter="fade">
                                      <p:cBhvr>
                                        <p:cTn id="63" dur="1000"/>
                                        <p:tgtEl>
                                          <p:spTgt spid="19"/>
                                        </p:tgtEl>
                                      </p:cBhvr>
                                    </p:animEffect>
                                    <p:anim calcmode="lin" valueType="num">
                                      <p:cBhvr>
                                        <p:cTn id="64" dur="1000" fill="hold"/>
                                        <p:tgtEl>
                                          <p:spTgt spid="19"/>
                                        </p:tgtEl>
                                        <p:attrNameLst>
                                          <p:attrName>ppt_x</p:attrName>
                                        </p:attrNameLst>
                                      </p:cBhvr>
                                      <p:tavLst>
                                        <p:tav tm="0">
                                          <p:val>
                                            <p:strVal val="#ppt_x"/>
                                          </p:val>
                                        </p:tav>
                                        <p:tav tm="100000">
                                          <p:val>
                                            <p:strVal val="#ppt_x"/>
                                          </p:val>
                                        </p:tav>
                                      </p:tavLst>
                                    </p:anim>
                                    <p:anim calcmode="lin" valueType="num">
                                      <p:cBhvr>
                                        <p:cTn id="65"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nodeType="clickEffect">
                                  <p:stCondLst>
                                    <p:cond delay="0"/>
                                  </p:stCondLst>
                                  <p:childTnLst>
                                    <p:set>
                                      <p:cBhvr>
                                        <p:cTn id="69" dur="1" fill="hold">
                                          <p:stCondLst>
                                            <p:cond delay="0"/>
                                          </p:stCondLst>
                                        </p:cTn>
                                        <p:tgtEl>
                                          <p:spTgt spid="21"/>
                                        </p:tgtEl>
                                        <p:attrNameLst>
                                          <p:attrName>style.visibility</p:attrName>
                                        </p:attrNameLst>
                                      </p:cBhvr>
                                      <p:to>
                                        <p:strVal val="visible"/>
                                      </p:to>
                                    </p:set>
                                    <p:animEffect transition="in" filter="fade">
                                      <p:cBhvr>
                                        <p:cTn id="70" dur="1000"/>
                                        <p:tgtEl>
                                          <p:spTgt spid="21"/>
                                        </p:tgtEl>
                                      </p:cBhvr>
                                    </p:animEffect>
                                    <p:anim calcmode="lin" valueType="num">
                                      <p:cBhvr>
                                        <p:cTn id="71" dur="1000" fill="hold"/>
                                        <p:tgtEl>
                                          <p:spTgt spid="21"/>
                                        </p:tgtEl>
                                        <p:attrNameLst>
                                          <p:attrName>ppt_x</p:attrName>
                                        </p:attrNameLst>
                                      </p:cBhvr>
                                      <p:tavLst>
                                        <p:tav tm="0">
                                          <p:val>
                                            <p:strVal val="#ppt_x"/>
                                          </p:val>
                                        </p:tav>
                                        <p:tav tm="100000">
                                          <p:val>
                                            <p:strVal val="#ppt_x"/>
                                          </p:val>
                                        </p:tav>
                                      </p:tavLst>
                                    </p:anim>
                                    <p:anim calcmode="lin" valueType="num">
                                      <p:cBhvr>
                                        <p:cTn id="72"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nodeType="clickEffect">
                                  <p:stCondLst>
                                    <p:cond delay="0"/>
                                  </p:stCondLst>
                                  <p:childTnLst>
                                    <p:set>
                                      <p:cBhvr>
                                        <p:cTn id="76" dur="1" fill="hold">
                                          <p:stCondLst>
                                            <p:cond delay="0"/>
                                          </p:stCondLst>
                                        </p:cTn>
                                        <p:tgtEl>
                                          <p:spTgt spid="1026"/>
                                        </p:tgtEl>
                                        <p:attrNameLst>
                                          <p:attrName>style.visibility</p:attrName>
                                        </p:attrNameLst>
                                      </p:cBhvr>
                                      <p:to>
                                        <p:strVal val="visible"/>
                                      </p:to>
                                    </p:set>
                                    <p:animEffect transition="in" filter="fade">
                                      <p:cBhvr>
                                        <p:cTn id="77" dur="1000"/>
                                        <p:tgtEl>
                                          <p:spTgt spid="1026"/>
                                        </p:tgtEl>
                                      </p:cBhvr>
                                    </p:animEffect>
                                    <p:anim calcmode="lin" valueType="num">
                                      <p:cBhvr>
                                        <p:cTn id="78" dur="1000" fill="hold"/>
                                        <p:tgtEl>
                                          <p:spTgt spid="1026"/>
                                        </p:tgtEl>
                                        <p:attrNameLst>
                                          <p:attrName>ppt_x</p:attrName>
                                        </p:attrNameLst>
                                      </p:cBhvr>
                                      <p:tavLst>
                                        <p:tav tm="0">
                                          <p:val>
                                            <p:strVal val="#ppt_x"/>
                                          </p:val>
                                        </p:tav>
                                        <p:tav tm="100000">
                                          <p:val>
                                            <p:strVal val="#ppt_x"/>
                                          </p:val>
                                        </p:tav>
                                      </p:tavLst>
                                    </p:anim>
                                    <p:anim calcmode="lin" valueType="num">
                                      <p:cBhvr>
                                        <p:cTn id="79" dur="1000" fill="hold"/>
                                        <p:tgtEl>
                                          <p:spTgt spid="1026"/>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94C567-58B8-657D-8171-D92207A5AE44}"/>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BF935B41-DA0C-2DD1-30DD-80F50FD5846B}"/>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5A887A50-9ECC-6531-E4A8-7B2C75A6276A}"/>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7ACB9367-EC26-61BF-E669-EA6B3A56E5F5}"/>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3" name="Picture 2">
            <a:extLst>
              <a:ext uri="{FF2B5EF4-FFF2-40B4-BE49-F238E27FC236}">
                <a16:creationId xmlns:a16="http://schemas.microsoft.com/office/drawing/2014/main" id="{3EB81B8C-E6A7-BB92-00A1-8C7D8CBAB65D}"/>
              </a:ext>
            </a:extLst>
          </p:cNvPr>
          <p:cNvPicPr>
            <a:picLocks noChangeAspect="1"/>
          </p:cNvPicPr>
          <p:nvPr/>
        </p:nvPicPr>
        <p:blipFill>
          <a:blip r:embed="rId4"/>
          <a:stretch>
            <a:fillRect/>
          </a:stretch>
        </p:blipFill>
        <p:spPr>
          <a:xfrm>
            <a:off x="151248" y="1561839"/>
            <a:ext cx="1991003" cy="3734321"/>
          </a:xfrm>
          <a:prstGeom prst="rect">
            <a:avLst/>
          </a:prstGeom>
        </p:spPr>
      </p:pic>
      <p:pic>
        <p:nvPicPr>
          <p:cNvPr id="5" name="Picture 4">
            <a:extLst>
              <a:ext uri="{FF2B5EF4-FFF2-40B4-BE49-F238E27FC236}">
                <a16:creationId xmlns:a16="http://schemas.microsoft.com/office/drawing/2014/main" id="{EE17B8CB-FE36-A5F7-89E6-90F37C0A2D73}"/>
              </a:ext>
            </a:extLst>
          </p:cNvPr>
          <p:cNvPicPr>
            <a:picLocks noChangeAspect="1"/>
          </p:cNvPicPr>
          <p:nvPr/>
        </p:nvPicPr>
        <p:blipFill>
          <a:blip r:embed="rId5"/>
          <a:stretch>
            <a:fillRect/>
          </a:stretch>
        </p:blipFill>
        <p:spPr>
          <a:xfrm>
            <a:off x="2142251" y="842264"/>
            <a:ext cx="4896533" cy="1619476"/>
          </a:xfrm>
          <a:prstGeom prst="rect">
            <a:avLst/>
          </a:prstGeom>
        </p:spPr>
      </p:pic>
      <p:pic>
        <p:nvPicPr>
          <p:cNvPr id="7" name="Picture 6">
            <a:extLst>
              <a:ext uri="{FF2B5EF4-FFF2-40B4-BE49-F238E27FC236}">
                <a16:creationId xmlns:a16="http://schemas.microsoft.com/office/drawing/2014/main" id="{C8A7311B-7D7B-3A27-162C-9164CF3157CA}"/>
              </a:ext>
            </a:extLst>
          </p:cNvPr>
          <p:cNvPicPr>
            <a:picLocks noChangeAspect="1"/>
          </p:cNvPicPr>
          <p:nvPr/>
        </p:nvPicPr>
        <p:blipFill>
          <a:blip r:embed="rId6"/>
          <a:stretch>
            <a:fillRect/>
          </a:stretch>
        </p:blipFill>
        <p:spPr>
          <a:xfrm>
            <a:off x="2142251" y="2624024"/>
            <a:ext cx="4915586" cy="1609950"/>
          </a:xfrm>
          <a:prstGeom prst="rect">
            <a:avLst/>
          </a:prstGeom>
        </p:spPr>
      </p:pic>
      <p:pic>
        <p:nvPicPr>
          <p:cNvPr id="9" name="Picture 8">
            <a:extLst>
              <a:ext uri="{FF2B5EF4-FFF2-40B4-BE49-F238E27FC236}">
                <a16:creationId xmlns:a16="http://schemas.microsoft.com/office/drawing/2014/main" id="{77D70B76-025E-80DB-C89B-AAC5B7918EAE}"/>
              </a:ext>
            </a:extLst>
          </p:cNvPr>
          <p:cNvPicPr>
            <a:picLocks noChangeAspect="1"/>
          </p:cNvPicPr>
          <p:nvPr/>
        </p:nvPicPr>
        <p:blipFill>
          <a:blip r:embed="rId7"/>
          <a:stretch>
            <a:fillRect/>
          </a:stretch>
        </p:blipFill>
        <p:spPr>
          <a:xfrm>
            <a:off x="2142251" y="4396258"/>
            <a:ext cx="4944165" cy="1619476"/>
          </a:xfrm>
          <a:prstGeom prst="rect">
            <a:avLst/>
          </a:prstGeom>
        </p:spPr>
      </p:pic>
      <p:pic>
        <p:nvPicPr>
          <p:cNvPr id="11" name="Picture 10">
            <a:extLst>
              <a:ext uri="{FF2B5EF4-FFF2-40B4-BE49-F238E27FC236}">
                <a16:creationId xmlns:a16="http://schemas.microsoft.com/office/drawing/2014/main" id="{3BDB01E7-FD91-BD0C-C68D-475DAD1BB720}"/>
              </a:ext>
            </a:extLst>
          </p:cNvPr>
          <p:cNvPicPr>
            <a:picLocks noChangeAspect="1"/>
          </p:cNvPicPr>
          <p:nvPr/>
        </p:nvPicPr>
        <p:blipFill>
          <a:blip r:embed="rId8"/>
          <a:stretch>
            <a:fillRect/>
          </a:stretch>
        </p:blipFill>
        <p:spPr>
          <a:xfrm>
            <a:off x="7512338" y="776087"/>
            <a:ext cx="4067743" cy="2724530"/>
          </a:xfrm>
          <a:prstGeom prst="rect">
            <a:avLst/>
          </a:prstGeom>
        </p:spPr>
      </p:pic>
      <p:pic>
        <p:nvPicPr>
          <p:cNvPr id="13" name="Picture 12">
            <a:extLst>
              <a:ext uri="{FF2B5EF4-FFF2-40B4-BE49-F238E27FC236}">
                <a16:creationId xmlns:a16="http://schemas.microsoft.com/office/drawing/2014/main" id="{3C47DF90-FD87-22B3-C0A8-EC895DC5C482}"/>
              </a:ext>
            </a:extLst>
          </p:cNvPr>
          <p:cNvPicPr>
            <a:picLocks noChangeAspect="1"/>
          </p:cNvPicPr>
          <p:nvPr/>
        </p:nvPicPr>
        <p:blipFill>
          <a:blip r:embed="rId9"/>
          <a:stretch>
            <a:fillRect/>
          </a:stretch>
        </p:blipFill>
        <p:spPr>
          <a:xfrm>
            <a:off x="7408643" y="3621632"/>
            <a:ext cx="4467849" cy="2800741"/>
          </a:xfrm>
          <a:prstGeom prst="rect">
            <a:avLst/>
          </a:prstGeom>
        </p:spPr>
      </p:pic>
    </p:spTree>
    <p:extLst>
      <p:ext uri="{BB962C8B-B14F-4D97-AF65-F5344CB8AC3E}">
        <p14:creationId xmlns:p14="http://schemas.microsoft.com/office/powerpoint/2010/main" val="2292808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fltVal val="0"/>
                                          </p:val>
                                        </p:tav>
                                        <p:tav tm="100000">
                                          <p:val>
                                            <p:strVal val="#ppt_w"/>
                                          </p:val>
                                        </p:tav>
                                      </p:tavLst>
                                    </p:anim>
                                    <p:anim calcmode="lin" valueType="num">
                                      <p:cBhvr>
                                        <p:cTn id="15" dur="1000" fill="hold"/>
                                        <p:tgtEl>
                                          <p:spTgt spid="5"/>
                                        </p:tgtEl>
                                        <p:attrNameLst>
                                          <p:attrName>ppt_h</p:attrName>
                                        </p:attrNameLst>
                                      </p:cBhvr>
                                      <p:tavLst>
                                        <p:tav tm="0">
                                          <p:val>
                                            <p:fltVal val="0"/>
                                          </p:val>
                                        </p:tav>
                                        <p:tav tm="100000">
                                          <p:val>
                                            <p:strVal val="#ppt_h"/>
                                          </p:val>
                                        </p:tav>
                                      </p:tavLst>
                                    </p:anim>
                                    <p:anim calcmode="lin" valueType="num">
                                      <p:cBhvr>
                                        <p:cTn id="16" dur="1000" fill="hold"/>
                                        <p:tgtEl>
                                          <p:spTgt spid="5"/>
                                        </p:tgtEl>
                                        <p:attrNameLst>
                                          <p:attrName>style.rotation</p:attrName>
                                        </p:attrNameLst>
                                      </p:cBhvr>
                                      <p:tavLst>
                                        <p:tav tm="0">
                                          <p:val>
                                            <p:fltVal val="90"/>
                                          </p:val>
                                        </p:tav>
                                        <p:tav tm="100000">
                                          <p:val>
                                            <p:fltVal val="0"/>
                                          </p:val>
                                        </p:tav>
                                      </p:tavLst>
                                    </p:anim>
                                    <p:animEffect transition="in" filter="fade">
                                      <p:cBhvr>
                                        <p:cTn id="17" dur="10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1000" fill="hold"/>
                                        <p:tgtEl>
                                          <p:spTgt spid="7"/>
                                        </p:tgtEl>
                                        <p:attrNameLst>
                                          <p:attrName>ppt_w</p:attrName>
                                        </p:attrNameLst>
                                      </p:cBhvr>
                                      <p:tavLst>
                                        <p:tav tm="0">
                                          <p:val>
                                            <p:fltVal val="0"/>
                                          </p:val>
                                        </p:tav>
                                        <p:tav tm="100000">
                                          <p:val>
                                            <p:strVal val="#ppt_w"/>
                                          </p:val>
                                        </p:tav>
                                      </p:tavLst>
                                    </p:anim>
                                    <p:anim calcmode="lin" valueType="num">
                                      <p:cBhvr>
                                        <p:cTn id="23" dur="1000" fill="hold"/>
                                        <p:tgtEl>
                                          <p:spTgt spid="7"/>
                                        </p:tgtEl>
                                        <p:attrNameLst>
                                          <p:attrName>ppt_h</p:attrName>
                                        </p:attrNameLst>
                                      </p:cBhvr>
                                      <p:tavLst>
                                        <p:tav tm="0">
                                          <p:val>
                                            <p:fltVal val="0"/>
                                          </p:val>
                                        </p:tav>
                                        <p:tav tm="100000">
                                          <p:val>
                                            <p:strVal val="#ppt_h"/>
                                          </p:val>
                                        </p:tav>
                                      </p:tavLst>
                                    </p:anim>
                                    <p:anim calcmode="lin" valueType="num">
                                      <p:cBhvr>
                                        <p:cTn id="24" dur="1000" fill="hold"/>
                                        <p:tgtEl>
                                          <p:spTgt spid="7"/>
                                        </p:tgtEl>
                                        <p:attrNameLst>
                                          <p:attrName>style.rotation</p:attrName>
                                        </p:attrNameLst>
                                      </p:cBhvr>
                                      <p:tavLst>
                                        <p:tav tm="0">
                                          <p:val>
                                            <p:fltVal val="90"/>
                                          </p:val>
                                        </p:tav>
                                        <p:tav tm="100000">
                                          <p:val>
                                            <p:fltVal val="0"/>
                                          </p:val>
                                        </p:tav>
                                      </p:tavLst>
                                    </p:anim>
                                    <p:animEffect transition="in" filter="fade">
                                      <p:cBhvr>
                                        <p:cTn id="25" dur="10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1000" fill="hold"/>
                                        <p:tgtEl>
                                          <p:spTgt spid="9"/>
                                        </p:tgtEl>
                                        <p:attrNameLst>
                                          <p:attrName>ppt_w</p:attrName>
                                        </p:attrNameLst>
                                      </p:cBhvr>
                                      <p:tavLst>
                                        <p:tav tm="0">
                                          <p:val>
                                            <p:fltVal val="0"/>
                                          </p:val>
                                        </p:tav>
                                        <p:tav tm="100000">
                                          <p:val>
                                            <p:strVal val="#ppt_w"/>
                                          </p:val>
                                        </p:tav>
                                      </p:tavLst>
                                    </p:anim>
                                    <p:anim calcmode="lin" valueType="num">
                                      <p:cBhvr>
                                        <p:cTn id="31" dur="1000" fill="hold"/>
                                        <p:tgtEl>
                                          <p:spTgt spid="9"/>
                                        </p:tgtEl>
                                        <p:attrNameLst>
                                          <p:attrName>ppt_h</p:attrName>
                                        </p:attrNameLst>
                                      </p:cBhvr>
                                      <p:tavLst>
                                        <p:tav tm="0">
                                          <p:val>
                                            <p:fltVal val="0"/>
                                          </p:val>
                                        </p:tav>
                                        <p:tav tm="100000">
                                          <p:val>
                                            <p:strVal val="#ppt_h"/>
                                          </p:val>
                                        </p:tav>
                                      </p:tavLst>
                                    </p:anim>
                                    <p:anim calcmode="lin" valueType="num">
                                      <p:cBhvr>
                                        <p:cTn id="32" dur="1000" fill="hold"/>
                                        <p:tgtEl>
                                          <p:spTgt spid="9"/>
                                        </p:tgtEl>
                                        <p:attrNameLst>
                                          <p:attrName>style.rotation</p:attrName>
                                        </p:attrNameLst>
                                      </p:cBhvr>
                                      <p:tavLst>
                                        <p:tav tm="0">
                                          <p:val>
                                            <p:fltVal val="90"/>
                                          </p:val>
                                        </p:tav>
                                        <p:tav tm="100000">
                                          <p:val>
                                            <p:fltVal val="0"/>
                                          </p:val>
                                        </p:tav>
                                      </p:tavLst>
                                    </p:anim>
                                    <p:animEffect transition="in" filter="fade">
                                      <p:cBhvr>
                                        <p:cTn id="33" dur="1000"/>
                                        <p:tgtEl>
                                          <p:spTgt spid="9"/>
                                        </p:tgtEl>
                                      </p:cBhvr>
                                    </p:animEffect>
                                  </p:childTnLst>
                                </p:cTn>
                              </p:par>
                            </p:childTnLst>
                          </p:cTn>
                        </p:par>
                      </p:childTnLst>
                    </p:cTn>
                  </p:par>
                  <p:par>
                    <p:cTn id="34" fill="hold">
                      <p:stCondLst>
                        <p:cond delay="indefinite"/>
                      </p:stCondLst>
                      <p:childTnLst>
                        <p:par>
                          <p:cTn id="35" fill="hold">
                            <p:stCondLst>
                              <p:cond delay="0"/>
                            </p:stCondLst>
                            <p:childTnLst>
                              <p:par>
                                <p:cTn id="36" presetID="6" presetClass="entr" presetSubtype="16" fill="hold" nodeType="click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circle(in)">
                                      <p:cBhvr>
                                        <p:cTn id="38" dur="20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nodeType="click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circle(in)">
                                      <p:cBhvr>
                                        <p:cTn id="43"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12E519-9782-7295-0D9F-F61AC70B6E7B}"/>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C4E2DED3-FE7D-CF51-B324-C5C65186D36A}"/>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E30E12F5-08EF-065A-74A7-6E95BB8FD0BA}"/>
              </a:ext>
            </a:extLst>
          </p:cNvPr>
          <p:cNvGrpSpPr>
            <a:grpSpLocks/>
          </p:cNvGrpSpPr>
          <p:nvPr/>
        </p:nvGrpSpPr>
        <p:grpSpPr bwMode="auto">
          <a:xfrm>
            <a:off x="834165" y="163877"/>
            <a:ext cx="625171" cy="612210"/>
            <a:chOff x="0" y="0"/>
            <a:chExt cx="666" cy="559"/>
          </a:xfrm>
        </p:grpSpPr>
        <p:sp>
          <p:nvSpPr>
            <p:cNvPr id="44" name="Freeform 12">
              <a:extLst>
                <a:ext uri="{FF2B5EF4-FFF2-40B4-BE49-F238E27FC236}">
                  <a16:creationId xmlns:a16="http://schemas.microsoft.com/office/drawing/2014/main" id="{747606C7-DFC4-0223-2551-50E2EAD285E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5A3E03C9-F0BC-269C-A44C-CF2D3E5C282E}"/>
              </a:ext>
            </a:extLst>
          </p:cNvPr>
          <p:cNvSpPr txBox="1"/>
          <p:nvPr/>
        </p:nvSpPr>
        <p:spPr>
          <a:xfrm>
            <a:off x="1550818" y="252056"/>
            <a:ext cx="4284374" cy="461665"/>
          </a:xfrm>
          <a:prstGeom prst="rect">
            <a:avLst/>
          </a:prstGeom>
          <a:noFill/>
        </p:spPr>
        <p:txBody>
          <a:bodyPr wrap="square">
            <a:spAutoFit/>
          </a:bodyPr>
          <a:lstStyle/>
          <a:p>
            <a:r>
              <a:rPr lang="en-US" sz="2400" b="1" dirty="0">
                <a:solidFill>
                  <a:srgbClr val="00B050"/>
                </a:solidFill>
                <a:latin typeface="Times New Roman" panose="02020603050405020304" pitchFamily="18" charset="0"/>
                <a:cs typeface="Times New Roman" panose="02020603050405020304" pitchFamily="18" charset="0"/>
              </a:rPr>
              <a:t>4. </a:t>
            </a:r>
            <a:r>
              <a:rPr lang="en-US" sz="2400" b="1" dirty="0" err="1">
                <a:solidFill>
                  <a:srgbClr val="00B050"/>
                </a:solidFill>
                <a:latin typeface="Times New Roman" panose="02020603050405020304" pitchFamily="18" charset="0"/>
                <a:cs typeface="Times New Roman" panose="02020603050405020304" pitchFamily="18" charset="0"/>
              </a:rPr>
              <a:t>Các</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hành</a:t>
            </a:r>
            <a:r>
              <a:rPr lang="en-US" sz="2400" b="1" dirty="0">
                <a:solidFill>
                  <a:srgbClr val="00B050"/>
                </a:solidFill>
                <a:latin typeface="Times New Roman" panose="02020603050405020304" pitchFamily="18" charset="0"/>
                <a:cs typeface="Times New Roman" panose="02020603050405020304" pitchFamily="18" charset="0"/>
              </a:rPr>
              <a:t> vi </a:t>
            </a:r>
            <a:r>
              <a:rPr lang="en-US" sz="2400" b="1" dirty="0" err="1">
                <a:solidFill>
                  <a:srgbClr val="00B050"/>
                </a:solidFill>
                <a:latin typeface="Times New Roman" panose="02020603050405020304" pitchFamily="18" charset="0"/>
                <a:cs typeface="Times New Roman" panose="02020603050405020304" pitchFamily="18" charset="0"/>
              </a:rPr>
              <a:t>bị</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nghiêm</a:t>
            </a:r>
            <a:r>
              <a:rPr lang="en-US" sz="2400" b="1" dirty="0">
                <a:solidFill>
                  <a:srgbClr val="00B050"/>
                </a:solidFill>
                <a:latin typeface="Times New Roman" panose="02020603050405020304" pitchFamily="18" charset="0"/>
                <a:cs typeface="Times New Roman" panose="02020603050405020304" pitchFamily="18" charset="0"/>
              </a:rPr>
              <a:t> </a:t>
            </a:r>
            <a:r>
              <a:rPr lang="en-US" sz="2400" b="1" dirty="0" err="1">
                <a:solidFill>
                  <a:srgbClr val="00B050"/>
                </a:solidFill>
                <a:latin typeface="Times New Roman" panose="02020603050405020304" pitchFamily="18" charset="0"/>
                <a:cs typeface="Times New Roman" panose="02020603050405020304" pitchFamily="18" charset="0"/>
              </a:rPr>
              <a:t>cấm</a:t>
            </a:r>
            <a:endParaRPr lang="en-US" sz="2400" b="1" dirty="0">
              <a:solidFill>
                <a:srgbClr val="00B050"/>
              </a:solidFill>
              <a:latin typeface="Times New Roman" panose="02020603050405020304" pitchFamily="18" charset="0"/>
              <a:cs typeface="Times New Roman" panose="02020603050405020304" pitchFamily="18" charset="0"/>
            </a:endParaRPr>
          </a:p>
        </p:txBody>
      </p:sp>
      <p:sp>
        <p:nvSpPr>
          <p:cNvPr id="4" name="Hộp Văn bản 2">
            <a:extLst>
              <a:ext uri="{FF2B5EF4-FFF2-40B4-BE49-F238E27FC236}">
                <a16:creationId xmlns:a16="http://schemas.microsoft.com/office/drawing/2014/main" id="{DD38F71A-589F-56E4-C5E1-AECADBD535DD}"/>
              </a:ext>
            </a:extLst>
          </p:cNvPr>
          <p:cNvSpPr txBox="1"/>
          <p:nvPr/>
        </p:nvSpPr>
        <p:spPr>
          <a:xfrm>
            <a:off x="266310" y="2530940"/>
            <a:ext cx="5380346" cy="2746906"/>
          </a:xfrm>
          <a:prstGeom prst="rect">
            <a:avLst/>
          </a:prstGeom>
          <a:noFill/>
          <a:ln>
            <a:solidFill>
              <a:srgbClr val="00B050"/>
            </a:solidFill>
          </a:ln>
        </p:spPr>
        <p:txBody>
          <a:bodyPr wrap="square">
            <a:spAutoFit/>
          </a:bodyPr>
          <a:lstStyle/>
          <a:p>
            <a:pPr marL="0" marR="0" algn="ctr">
              <a:lnSpc>
                <a:spcPts val="2500"/>
              </a:lnSpc>
              <a:spcBef>
                <a:spcPts val="400"/>
              </a:spcBef>
              <a:spcAft>
                <a:spcPts val="400"/>
              </a:spcAft>
            </a:pPr>
            <a:r>
              <a:rPr lang="vi-VN"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Phiếu học tập </a:t>
            </a:r>
            <a:r>
              <a:rPr lang="vi-VN" sz="24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1.4</a:t>
            </a:r>
            <a:endParaRPr lang="en-US" sz="24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ts val="2500"/>
              </a:lnSpc>
              <a:spcBef>
                <a:spcPts val="400"/>
              </a:spcBef>
              <a:spcAft>
                <a:spcPts val="400"/>
              </a:spcAft>
              <a:buFont typeface="Wingdings" panose="05000000000000000000" pitchFamily="2" charset="2"/>
              <a:buChar char="v"/>
            </a:pPr>
            <a:r>
              <a:rPr lang="en-US" sz="2400" dirty="0" err="1">
                <a:latin typeface="Times New Roman" panose="02020603050405020304" pitchFamily="18" charset="0"/>
                <a:ea typeface="Calibri" panose="020F0502020204030204" pitchFamily="34" charset="0"/>
                <a:cs typeface="Times New Roman" panose="02020603050405020304" pitchFamily="18" charset="0"/>
              </a:rPr>
              <a:t>Nhiệm</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vụ</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00B050"/>
                </a:solidFill>
                <a:latin typeface="Times New Roman" panose="02020603050405020304" pitchFamily="18" charset="0"/>
                <a:cs typeface="Times New Roman" panose="02020603050405020304" pitchFamily="18" charset="0"/>
              </a:rPr>
              <a:t>(</a:t>
            </a:r>
            <a:r>
              <a:rPr lang="en-US" sz="2400" dirty="0">
                <a:solidFill>
                  <a:srgbClr val="00B050"/>
                </a:solidFill>
                <a:latin typeface="Times New Roman" panose="02020603050405020304" pitchFamily="18" charset="0"/>
                <a:cs typeface="Times New Roman" panose="02020603050405020304" pitchFamily="18" charset="0"/>
              </a:rPr>
              <a:t>HS </a:t>
            </a:r>
            <a:r>
              <a:rPr lang="en-US" sz="2400" dirty="0" err="1">
                <a:solidFill>
                  <a:srgbClr val="00B050"/>
                </a:solidFill>
                <a:latin typeface="Times New Roman" panose="02020603050405020304" pitchFamily="18" charset="0"/>
                <a:cs typeface="Times New Roman" panose="02020603050405020304" pitchFamily="18" charset="0"/>
              </a:rPr>
              <a:t>làm</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việc</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theo</a:t>
            </a:r>
            <a:r>
              <a:rPr lang="en-US" sz="2400" dirty="0">
                <a:solidFill>
                  <a:srgbClr val="00B050"/>
                </a:solidFill>
                <a:latin typeface="Times New Roman" panose="02020603050405020304" pitchFamily="18" charset="0"/>
                <a:cs typeface="Times New Roman" panose="02020603050405020304" pitchFamily="18" charset="0"/>
              </a:rPr>
              <a:t> </a:t>
            </a:r>
            <a:r>
              <a:rPr lang="en-US" sz="2400" dirty="0" err="1">
                <a:solidFill>
                  <a:srgbClr val="00B050"/>
                </a:solidFill>
                <a:latin typeface="Times New Roman" panose="02020603050405020304" pitchFamily="18" charset="0"/>
                <a:cs typeface="Times New Roman" panose="02020603050405020304" pitchFamily="18" charset="0"/>
              </a:rPr>
              <a:t>cặp</a:t>
            </a:r>
            <a:r>
              <a:rPr lang="en-US" sz="2400" dirty="0">
                <a:solidFill>
                  <a:srgbClr val="00B050"/>
                </a:solidFill>
                <a:latin typeface="Times New Roman" panose="02020603050405020304" pitchFamily="18" charset="0"/>
                <a:cs typeface="Times New Roman" panose="02020603050405020304" pitchFamily="18" charset="0"/>
              </a:rPr>
              <a:t>):</a:t>
            </a:r>
            <a:endParaRPr lang="vi-VN" sz="2400" dirty="0">
              <a:solidFill>
                <a:srgbClr val="00B050"/>
              </a:solidFill>
              <a:latin typeface="Times New Roman" panose="02020603050405020304" pitchFamily="18" charset="0"/>
              <a:ea typeface="Calibri" panose="020F0502020204030204" pitchFamily="34" charset="0"/>
              <a:cs typeface="Times New Roman" panose="02020603050405020304" pitchFamily="18" charset="0"/>
            </a:endParaRPr>
          </a:p>
          <a:p>
            <a:pPr marL="342900" marR="0" indent="-342900" algn="just">
              <a:lnSpc>
                <a:spcPts val="2500"/>
              </a:lnSpc>
              <a:spcBef>
                <a:spcPts val="400"/>
              </a:spcBef>
              <a:spcAft>
                <a:spcPts val="400"/>
              </a:spcAft>
              <a:buFont typeface="Wingdings" panose="05000000000000000000" pitchFamily="2" charset="2"/>
              <a:buChar char="ü"/>
            </a:pP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Đọc </a:t>
            </a:r>
            <a:r>
              <a:rPr lang="vi-VN" sz="2400" dirty="0">
                <a:latin typeface="Times New Roman" panose="02020603050405020304" pitchFamily="18" charset="0"/>
                <a:ea typeface="Calibri" panose="020F0502020204030204" pitchFamily="34" charset="0"/>
                <a:cs typeface="Times New Roman" panose="02020603050405020304" pitchFamily="18" charset="0"/>
              </a:rPr>
              <a:t>câu hỏi </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khám phá </a:t>
            </a:r>
            <a:r>
              <a:rPr lang="vi-VN" sz="2400" dirty="0">
                <a:latin typeface="Times New Roman" panose="02020603050405020304" pitchFamily="18" charset="0"/>
                <a:ea typeface="Calibri" panose="020F0502020204030204" pitchFamily="34" charset="0"/>
                <a:cs typeface="Times New Roman" panose="02020603050405020304" pitchFamily="18" charset="0"/>
              </a:rPr>
              <a:t>8 </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và thông tin mục III/4 (</a:t>
            </a:r>
            <a:r>
              <a:rPr lang="vi-VN" sz="2400" dirty="0" err="1">
                <a:effectLst/>
                <a:latin typeface="Times New Roman" panose="02020603050405020304" pitchFamily="18" charset="0"/>
                <a:ea typeface="Calibri" panose="020F0502020204030204" pitchFamily="34" charset="0"/>
                <a:cs typeface="Times New Roman" panose="02020603050405020304" pitchFamily="18" charset="0"/>
              </a:rPr>
              <a:t>tr</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dirty="0">
                <a:latin typeface="Times New Roman" panose="02020603050405020304" pitchFamily="18" charset="0"/>
                <a:ea typeface="Calibri" panose="020F0502020204030204" pitchFamily="34" charset="0"/>
                <a:cs typeface="Times New Roman" panose="02020603050405020304" pitchFamily="18" charset="0"/>
              </a:rPr>
              <a:t>10</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 SGK)</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ts val="2500"/>
              </a:lnSpc>
              <a:spcBef>
                <a:spcPts val="400"/>
              </a:spcBef>
              <a:spcAft>
                <a:spcPts val="400"/>
              </a:spcAft>
              <a:buFont typeface="Wingdings" panose="05000000000000000000" pitchFamily="2" charset="2"/>
              <a:buChar char="ü"/>
            </a:pPr>
            <a:r>
              <a:rPr lang="vi-VN" sz="2400" dirty="0">
                <a:effectLst/>
                <a:latin typeface="Times New Roman" panose="02020603050405020304" pitchFamily="18" charset="0"/>
                <a:ea typeface="Calibri" panose="020F0502020204030204" pitchFamily="34" charset="0"/>
              </a:rPr>
              <a:t>Lập sơ đồ tư duy</a:t>
            </a:r>
            <a:r>
              <a:rPr lang="en-US" sz="2400" dirty="0">
                <a:effectLst/>
                <a:latin typeface="Times New Roman" panose="02020603050405020304" pitchFamily="18" charset="0"/>
                <a:ea typeface="Calibri" panose="020F0502020204030204" pitchFamily="34" charset="0"/>
              </a:rPr>
              <a:t> (</a:t>
            </a:r>
            <a:r>
              <a:rPr lang="en-US" sz="2400" dirty="0" err="1">
                <a:effectLst/>
                <a:latin typeface="Times New Roman" panose="02020603050405020304" pitchFamily="18" charset="0"/>
                <a:ea typeface="Calibri" panose="020F0502020204030204" pitchFamily="34" charset="0"/>
              </a:rPr>
              <a:t>trên</a:t>
            </a:r>
            <a:r>
              <a:rPr lang="en-US" sz="2400" dirty="0">
                <a:effectLst/>
                <a:latin typeface="Times New Roman" panose="02020603050405020304" pitchFamily="18" charset="0"/>
                <a:ea typeface="Calibri" panose="020F0502020204030204" pitchFamily="34" charset="0"/>
              </a:rPr>
              <a:t> </a:t>
            </a:r>
            <a:r>
              <a:rPr lang="en-US" sz="2400" dirty="0" err="1">
                <a:effectLst/>
                <a:latin typeface="Times New Roman" panose="02020603050405020304" pitchFamily="18" charset="0"/>
                <a:ea typeface="Calibri" panose="020F0502020204030204" pitchFamily="34" charset="0"/>
              </a:rPr>
              <a:t>giấy</a:t>
            </a:r>
            <a:r>
              <a:rPr lang="en-US" sz="2400" dirty="0">
                <a:effectLst/>
                <a:latin typeface="Times New Roman" panose="02020603050405020304" pitchFamily="18" charset="0"/>
                <a:ea typeface="Calibri" panose="020F0502020204030204" pitchFamily="34" charset="0"/>
              </a:rPr>
              <a:t> A4)</a:t>
            </a:r>
            <a:r>
              <a:rPr lang="vi-VN" sz="2400" dirty="0">
                <a:effectLst/>
                <a:latin typeface="Times New Roman" panose="02020603050405020304" pitchFamily="18" charset="0"/>
                <a:ea typeface="Calibri" panose="020F0502020204030204" pitchFamily="34" charset="0"/>
              </a:rPr>
              <a:t> </a:t>
            </a:r>
            <a:r>
              <a:rPr lang="vi-VN" sz="2400" i="1" dirty="0">
                <a:latin typeface="Times New Roman" panose="02020603050405020304" pitchFamily="18" charset="0"/>
                <a:ea typeface="Calibri" panose="020F0502020204030204" pitchFamily="34" charset="0"/>
              </a:rPr>
              <a:t>Các hành vi bị nghiêm cấm</a:t>
            </a:r>
            <a:r>
              <a:rPr lang="vi-VN" sz="2400" i="1" dirty="0">
                <a:latin typeface="Times New Roman" panose="02020603050405020304" pitchFamily="18" charset="0"/>
                <a:cs typeface="Times New Roman" panose="02020603050405020304" pitchFamily="18" charset="0"/>
              </a:rPr>
              <a:t> </a:t>
            </a:r>
            <a:endParaRPr lang="en-US" sz="2400" i="1" dirty="0">
              <a:latin typeface="Times New Roman" panose="02020603050405020304" pitchFamily="18" charset="0"/>
              <a:cs typeface="Times New Roman" panose="02020603050405020304" pitchFamily="18" charset="0"/>
            </a:endParaRPr>
          </a:p>
          <a:p>
            <a:pPr marL="342900" indent="-342900" algn="just">
              <a:lnSpc>
                <a:spcPts val="2500"/>
              </a:lnSpc>
              <a:spcBef>
                <a:spcPts val="400"/>
              </a:spcBef>
              <a:spcAft>
                <a:spcPts val="400"/>
              </a:spcAft>
              <a:buFont typeface="Wingdings" panose="05000000000000000000" pitchFamily="2" charset="2"/>
              <a:buChar char="v"/>
            </a:pPr>
            <a:r>
              <a:rPr lang="vi-VN" sz="2400" dirty="0">
                <a:latin typeface="Times New Roman" panose="02020603050405020304" pitchFamily="18" charset="0"/>
                <a:cs typeface="Times New Roman" panose="02020603050405020304" pitchFamily="18" charset="0"/>
              </a:rPr>
              <a:t>Thời gian thực hiện: </a:t>
            </a:r>
            <a:r>
              <a:rPr lang="vi-VN" sz="2400" dirty="0">
                <a:solidFill>
                  <a:srgbClr val="00B050"/>
                </a:solidFill>
                <a:latin typeface="Times New Roman" panose="02020603050405020304" pitchFamily="18" charset="0"/>
                <a:cs typeface="Times New Roman" panose="02020603050405020304" pitchFamily="18" charset="0"/>
              </a:rPr>
              <a:t>05</a:t>
            </a:r>
            <a:r>
              <a:rPr lang="vi-VN" sz="2400" dirty="0">
                <a:latin typeface="Times New Roman" panose="02020603050405020304" pitchFamily="18" charset="0"/>
                <a:cs typeface="Times New Roman" panose="02020603050405020304" pitchFamily="18" charset="0"/>
              </a:rPr>
              <a:t> phút</a:t>
            </a:r>
          </a:p>
        </p:txBody>
      </p:sp>
      <p:sp>
        <p:nvSpPr>
          <p:cNvPr id="5" name="TextBox 4">
            <a:extLst>
              <a:ext uri="{FF2B5EF4-FFF2-40B4-BE49-F238E27FC236}">
                <a16:creationId xmlns:a16="http://schemas.microsoft.com/office/drawing/2014/main" id="{4B95D527-5286-9F0D-3D44-F562DF7D26F2}"/>
              </a:ext>
            </a:extLst>
          </p:cNvPr>
          <p:cNvSpPr txBox="1"/>
          <p:nvPr/>
        </p:nvSpPr>
        <p:spPr>
          <a:xfrm>
            <a:off x="266309" y="1022166"/>
            <a:ext cx="5380347" cy="1200329"/>
          </a:xfrm>
          <a:prstGeom prst="rect">
            <a:avLst/>
          </a:prstGeom>
          <a:solidFill>
            <a:schemeClr val="accent4">
              <a:lumMod val="40000"/>
              <a:lumOff val="60000"/>
            </a:schemeClr>
          </a:solidFill>
          <a:ln>
            <a:solidFill>
              <a:srgbClr val="00B050"/>
            </a:solidFill>
          </a:ln>
        </p:spPr>
        <p:txBody>
          <a:bodyPr wrap="square">
            <a:spAutoFit/>
          </a:bodyPr>
          <a:lstStyle/>
          <a:p>
            <a:r>
              <a:rPr lang="vi-VN" sz="2400" b="1" dirty="0">
                <a:solidFill>
                  <a:srgbClr val="0000FF"/>
                </a:solidFill>
                <a:latin typeface="Times New Roman" panose="02020603050405020304" pitchFamily="18" charset="0"/>
                <a:cs typeface="Times New Roman" panose="02020603050405020304" pitchFamily="18" charset="0"/>
              </a:rPr>
              <a:t>Khám phá </a:t>
            </a:r>
          </a:p>
          <a:p>
            <a:pPr algn="just"/>
            <a:r>
              <a:rPr lang="vi-VN" sz="2400" dirty="0">
                <a:solidFill>
                  <a:srgbClr val="0000FF"/>
                </a:solidFill>
                <a:latin typeface="Times New Roman" panose="02020603050405020304" pitchFamily="18" charset="0"/>
                <a:cs typeface="Times New Roman" panose="02020603050405020304" pitchFamily="18" charset="0"/>
              </a:rPr>
              <a:t>8.</a:t>
            </a:r>
            <a:r>
              <a:rPr lang="vi-VN"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hành</a:t>
            </a:r>
            <a:r>
              <a:rPr lang="en-US" sz="2400" dirty="0">
                <a:latin typeface="Times New Roman" panose="02020603050405020304" pitchFamily="18" charset="0"/>
                <a:cs typeface="Times New Roman" panose="02020603050405020304" pitchFamily="18" charset="0"/>
              </a:rPr>
              <a:t> vi </a:t>
            </a:r>
            <a:r>
              <a:rPr lang="en-US" sz="2400" dirty="0" err="1">
                <a:latin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bị</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nghiêm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cấm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vệ</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Việt</a:t>
            </a:r>
            <a:r>
              <a:rPr lang="en-US" sz="2400" dirty="0">
                <a:latin typeface="Times New Roman" panose="02020603050405020304" pitchFamily="18" charset="0"/>
                <a:cs typeface="Times New Roman" panose="02020603050405020304" pitchFamily="18" charset="0"/>
              </a:rPr>
              <a:t> Nam</a:t>
            </a:r>
            <a:r>
              <a:rPr lang="vi-VN" sz="2400" dirty="0">
                <a:latin typeface="Times New Roman" panose="02020603050405020304" pitchFamily="18" charset="0"/>
                <a:cs typeface="Times New Roman" panose="02020603050405020304" pitchFamily="18" charset="0"/>
              </a:rPr>
              <a:t>? </a:t>
            </a:r>
          </a:p>
        </p:txBody>
      </p:sp>
      <p:sp>
        <p:nvSpPr>
          <p:cNvPr id="7" name="TextBox 6">
            <a:extLst>
              <a:ext uri="{FF2B5EF4-FFF2-40B4-BE49-F238E27FC236}">
                <a16:creationId xmlns:a16="http://schemas.microsoft.com/office/drawing/2014/main" id="{11233356-D50F-955E-045C-373A181629F4}"/>
              </a:ext>
            </a:extLst>
          </p:cNvPr>
          <p:cNvSpPr txBox="1"/>
          <p:nvPr/>
        </p:nvSpPr>
        <p:spPr>
          <a:xfrm>
            <a:off x="266309" y="5351175"/>
            <a:ext cx="5380346" cy="1200329"/>
          </a:xfrm>
          <a:prstGeom prst="rect">
            <a:avLst/>
          </a:prstGeom>
          <a:noFill/>
          <a:ln>
            <a:solidFill>
              <a:srgbClr val="00B050"/>
            </a:solidFill>
          </a:ln>
        </p:spPr>
        <p:txBody>
          <a:bodyPr wrap="square">
            <a:spAutoFit/>
          </a:bodyPr>
          <a:lstStyle/>
          <a:p>
            <a:pPr algn="just"/>
            <a:r>
              <a:rPr lang="vi-VN" sz="2400" dirty="0">
                <a:solidFill>
                  <a:srgbClr val="00B050"/>
                </a:solidFill>
                <a:latin typeface="Times New Roman" panose="02020603050405020304" pitchFamily="18" charset="0"/>
                <a:cs typeface="Times New Roman" panose="02020603050405020304" pitchFamily="18" charset="0"/>
              </a:rPr>
              <a:t>Lưu ý:</a:t>
            </a:r>
            <a:r>
              <a:rPr lang="vi-VN"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hành</a:t>
            </a:r>
            <a:r>
              <a:rPr lang="en-US" sz="2400" dirty="0">
                <a:latin typeface="Times New Roman" panose="02020603050405020304" pitchFamily="18" charset="0"/>
                <a:cs typeface="Times New Roman" panose="02020603050405020304" pitchFamily="18" charset="0"/>
              </a:rPr>
              <a:t> vi </a:t>
            </a:r>
            <a:r>
              <a:rPr lang="en-US" sz="2400" dirty="0" err="1">
                <a:latin typeface="Times New Roman" panose="02020603050405020304" pitchFamily="18" charset="0"/>
                <a:cs typeface="Times New Roman" panose="02020603050405020304" pitchFamily="18" charset="0"/>
              </a:rPr>
              <a:t>bị</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nghiêm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cấm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vệ</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gia</a:t>
            </a:r>
            <a:r>
              <a:rPr lang="vi-VN" sz="2400" dirty="0">
                <a:latin typeface="Times New Roman" panose="02020603050405020304" pitchFamily="18" charset="0"/>
                <a:cs typeface="Times New Roman" panose="02020603050405020304" pitchFamily="18" charset="0"/>
              </a:rPr>
              <a:t> được quy định tại Điều 14 Luật Biên giới quốc gia</a:t>
            </a:r>
            <a:r>
              <a:rPr lang="en-US" sz="2400" dirty="0">
                <a:latin typeface="Times New Roman" panose="02020603050405020304" pitchFamily="18" charset="0"/>
                <a:cs typeface="Times New Roman" panose="02020603050405020304" pitchFamily="18" charset="0"/>
              </a:rPr>
              <a:t> </a:t>
            </a:r>
            <a:endParaRPr lang="en-US" sz="2400" dirty="0"/>
          </a:p>
        </p:txBody>
      </p:sp>
      <p:pic>
        <p:nvPicPr>
          <p:cNvPr id="2050" name="Picture 2" descr="Luật Biên giới Quốc gia 2003">
            <a:extLst>
              <a:ext uri="{FF2B5EF4-FFF2-40B4-BE49-F238E27FC236}">
                <a16:creationId xmlns:a16="http://schemas.microsoft.com/office/drawing/2014/main" id="{1D1B7E56-A0F1-F465-CEC6-B742A3F6384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93031" y="97701"/>
            <a:ext cx="4796525" cy="65082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7439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fltVal val="0"/>
                                          </p:val>
                                        </p:tav>
                                        <p:tav tm="100000">
                                          <p:val>
                                            <p:strVal val="#ppt_w"/>
                                          </p:val>
                                        </p:tav>
                                      </p:tavLst>
                                    </p:anim>
                                    <p:anim calcmode="lin" valueType="num">
                                      <p:cBhvr>
                                        <p:cTn id="15" dur="1000" fill="hold"/>
                                        <p:tgtEl>
                                          <p:spTgt spid="5"/>
                                        </p:tgtEl>
                                        <p:attrNameLst>
                                          <p:attrName>ppt_h</p:attrName>
                                        </p:attrNameLst>
                                      </p:cBhvr>
                                      <p:tavLst>
                                        <p:tav tm="0">
                                          <p:val>
                                            <p:fltVal val="0"/>
                                          </p:val>
                                        </p:tav>
                                        <p:tav tm="100000">
                                          <p:val>
                                            <p:strVal val="#ppt_h"/>
                                          </p:val>
                                        </p:tav>
                                      </p:tavLst>
                                    </p:anim>
                                    <p:anim calcmode="lin" valueType="num">
                                      <p:cBhvr>
                                        <p:cTn id="16" dur="1000" fill="hold"/>
                                        <p:tgtEl>
                                          <p:spTgt spid="5"/>
                                        </p:tgtEl>
                                        <p:attrNameLst>
                                          <p:attrName>style.rotation</p:attrName>
                                        </p:attrNameLst>
                                      </p:cBhvr>
                                      <p:tavLst>
                                        <p:tav tm="0">
                                          <p:val>
                                            <p:fltVal val="90"/>
                                          </p:val>
                                        </p:tav>
                                        <p:tav tm="100000">
                                          <p:val>
                                            <p:fltVal val="0"/>
                                          </p:val>
                                        </p:tav>
                                      </p:tavLst>
                                    </p:anim>
                                    <p:animEffect transition="in" filter="fade">
                                      <p:cBhvr>
                                        <p:cTn id="17" dur="10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45" presetClass="entr" presetSubtype="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2000"/>
                                        <p:tgtEl>
                                          <p:spTgt spid="4"/>
                                        </p:tgtEl>
                                      </p:cBhvr>
                                    </p:animEffect>
                                    <p:anim calcmode="lin" valueType="num">
                                      <p:cBhvr>
                                        <p:cTn id="23" dur="2000" fill="hold"/>
                                        <p:tgtEl>
                                          <p:spTgt spid="4"/>
                                        </p:tgtEl>
                                        <p:attrNameLst>
                                          <p:attrName>ppt_w</p:attrName>
                                        </p:attrNameLst>
                                      </p:cBhvr>
                                      <p:tavLst>
                                        <p:tav tm="0" fmla="#ppt_w*sin(2.5*pi*$)">
                                          <p:val>
                                            <p:fltVal val="0"/>
                                          </p:val>
                                        </p:tav>
                                        <p:tav tm="100000">
                                          <p:val>
                                            <p:fltVal val="1"/>
                                          </p:val>
                                        </p:tav>
                                      </p:tavLst>
                                    </p:anim>
                                    <p:anim calcmode="lin" valueType="num">
                                      <p:cBhvr>
                                        <p:cTn id="24" dur="20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1000" fill="hold"/>
                                        <p:tgtEl>
                                          <p:spTgt spid="7"/>
                                        </p:tgtEl>
                                        <p:attrNameLst>
                                          <p:attrName>ppt_w</p:attrName>
                                        </p:attrNameLst>
                                      </p:cBhvr>
                                      <p:tavLst>
                                        <p:tav tm="0">
                                          <p:val>
                                            <p:fltVal val="0"/>
                                          </p:val>
                                        </p:tav>
                                        <p:tav tm="100000">
                                          <p:val>
                                            <p:strVal val="#ppt_w"/>
                                          </p:val>
                                        </p:tav>
                                      </p:tavLst>
                                    </p:anim>
                                    <p:anim calcmode="lin" valueType="num">
                                      <p:cBhvr>
                                        <p:cTn id="30" dur="1000" fill="hold"/>
                                        <p:tgtEl>
                                          <p:spTgt spid="7"/>
                                        </p:tgtEl>
                                        <p:attrNameLst>
                                          <p:attrName>ppt_h</p:attrName>
                                        </p:attrNameLst>
                                      </p:cBhvr>
                                      <p:tavLst>
                                        <p:tav tm="0">
                                          <p:val>
                                            <p:fltVal val="0"/>
                                          </p:val>
                                        </p:tav>
                                        <p:tav tm="100000">
                                          <p:val>
                                            <p:strVal val="#ppt_h"/>
                                          </p:val>
                                        </p:tav>
                                      </p:tavLst>
                                    </p:anim>
                                    <p:anim calcmode="lin" valueType="num">
                                      <p:cBhvr>
                                        <p:cTn id="31" dur="1000" fill="hold"/>
                                        <p:tgtEl>
                                          <p:spTgt spid="7"/>
                                        </p:tgtEl>
                                        <p:attrNameLst>
                                          <p:attrName>style.rotation</p:attrName>
                                        </p:attrNameLst>
                                      </p:cBhvr>
                                      <p:tavLst>
                                        <p:tav tm="0">
                                          <p:val>
                                            <p:fltVal val="90"/>
                                          </p:val>
                                        </p:tav>
                                        <p:tav tm="100000">
                                          <p:val>
                                            <p:fltVal val="0"/>
                                          </p:val>
                                        </p:tav>
                                      </p:tavLst>
                                    </p:anim>
                                    <p:animEffect transition="in" filter="fade">
                                      <p:cBhvr>
                                        <p:cTn id="32" dur="10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45" presetClass="entr" presetSubtype="0" fill="hold" nodeType="clickEffect">
                                  <p:stCondLst>
                                    <p:cond delay="0"/>
                                  </p:stCondLst>
                                  <p:childTnLst>
                                    <p:set>
                                      <p:cBhvr>
                                        <p:cTn id="36" dur="1" fill="hold">
                                          <p:stCondLst>
                                            <p:cond delay="0"/>
                                          </p:stCondLst>
                                        </p:cTn>
                                        <p:tgtEl>
                                          <p:spTgt spid="2050"/>
                                        </p:tgtEl>
                                        <p:attrNameLst>
                                          <p:attrName>style.visibility</p:attrName>
                                        </p:attrNameLst>
                                      </p:cBhvr>
                                      <p:to>
                                        <p:strVal val="visible"/>
                                      </p:to>
                                    </p:set>
                                    <p:animEffect transition="in" filter="fade">
                                      <p:cBhvr>
                                        <p:cTn id="37" dur="2000"/>
                                        <p:tgtEl>
                                          <p:spTgt spid="2050"/>
                                        </p:tgtEl>
                                      </p:cBhvr>
                                    </p:animEffect>
                                    <p:anim calcmode="lin" valueType="num">
                                      <p:cBhvr>
                                        <p:cTn id="38" dur="2000" fill="hold"/>
                                        <p:tgtEl>
                                          <p:spTgt spid="2050"/>
                                        </p:tgtEl>
                                        <p:attrNameLst>
                                          <p:attrName>ppt_w</p:attrName>
                                        </p:attrNameLst>
                                      </p:cBhvr>
                                      <p:tavLst>
                                        <p:tav tm="0" fmla="#ppt_w*sin(2.5*pi*$)">
                                          <p:val>
                                            <p:fltVal val="0"/>
                                          </p:val>
                                        </p:tav>
                                        <p:tav tm="100000">
                                          <p:val>
                                            <p:fltVal val="1"/>
                                          </p:val>
                                        </p:tav>
                                      </p:tavLst>
                                    </p:anim>
                                    <p:anim calcmode="lin" valueType="num">
                                      <p:cBhvr>
                                        <p:cTn id="39" dur="2000" fill="hold"/>
                                        <p:tgtEl>
                                          <p:spTgt spid="205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animBg="1"/>
      <p:bldP spid="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167994"/>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US" sz="2400" b="1" dirty="0">
                <a:solidFill>
                  <a:srgbClr val="FF0000"/>
                </a:solidFill>
                <a:latin typeface="TimesNewRomanPSMT"/>
              </a:rPr>
              <a:t> (PA1)             </a:t>
            </a:r>
          </a:p>
          <a:p>
            <a:pPr algn="ctr">
              <a:lnSpc>
                <a:spcPts val="2880"/>
              </a:lnSpc>
              <a:spcBef>
                <a:spcPts val="300"/>
              </a:spcBef>
              <a:spcAft>
                <a:spcPts val="300"/>
              </a:spcAft>
            </a:pPr>
            <a:r>
              <a:rPr lang="en-US" sz="2800" b="1" dirty="0" err="1">
                <a:ln w="22225">
                  <a:solidFill>
                    <a:srgbClr val="7030A0"/>
                  </a:solidFill>
                  <a:prstDash val="solid"/>
                </a:ln>
                <a:solidFill>
                  <a:schemeClr val="accent2">
                    <a:lumMod val="40000"/>
                    <a:lumOff val="60000"/>
                  </a:schemeClr>
                </a:solidFill>
                <a:latin typeface="TimesNewRomanPSMT"/>
              </a:rPr>
              <a:t>Trò</a:t>
            </a:r>
            <a:r>
              <a:rPr lang="en-US" sz="2800" b="1" dirty="0">
                <a:ln w="22225">
                  <a:solidFill>
                    <a:srgbClr val="7030A0"/>
                  </a:solidFill>
                  <a:prstDash val="solid"/>
                </a:ln>
                <a:solidFill>
                  <a:schemeClr val="accent2">
                    <a:lumMod val="40000"/>
                    <a:lumOff val="60000"/>
                  </a:schemeClr>
                </a:solidFill>
                <a:latin typeface="TimesNewRomanPSMT"/>
              </a:rPr>
              <a:t> </a:t>
            </a:r>
            <a:r>
              <a:rPr lang="en-US" sz="2800" b="1" dirty="0" err="1">
                <a:ln w="22225">
                  <a:solidFill>
                    <a:srgbClr val="7030A0"/>
                  </a:solidFill>
                  <a:prstDash val="solid"/>
                </a:ln>
                <a:solidFill>
                  <a:schemeClr val="accent2">
                    <a:lumMod val="40000"/>
                    <a:lumOff val="60000"/>
                  </a:schemeClr>
                </a:solidFill>
                <a:latin typeface="TimesNewRomanPSMT"/>
              </a:rPr>
              <a:t>chơi</a:t>
            </a:r>
            <a:r>
              <a:rPr lang="en-GB" sz="2800" b="1" dirty="0">
                <a:ln w="22225">
                  <a:solidFill>
                    <a:srgbClr val="7030A0"/>
                  </a:solidFill>
                  <a:prstDash val="solid"/>
                </a:ln>
                <a:solidFill>
                  <a:schemeClr val="accent2">
                    <a:lumMod val="40000"/>
                    <a:lumOff val="60000"/>
                  </a:schemeClr>
                </a:solidFill>
                <a:latin typeface="TimesNewRomanPSMT"/>
              </a:rPr>
              <a:t> “GIẢI Ô CHỮ” </a:t>
            </a:r>
          </a:p>
        </p:txBody>
      </p:sp>
      <p:sp>
        <p:nvSpPr>
          <p:cNvPr id="7" name="TextBox 6">
            <a:extLst>
              <a:ext uri="{FF2B5EF4-FFF2-40B4-BE49-F238E27FC236}">
                <a16:creationId xmlns:a16="http://schemas.microsoft.com/office/drawing/2014/main" id="{24FC99A4-0D89-CE83-B34C-1C0A7F702AEA}"/>
              </a:ext>
            </a:extLst>
          </p:cNvPr>
          <p:cNvSpPr txBox="1"/>
          <p:nvPr/>
        </p:nvSpPr>
        <p:spPr>
          <a:xfrm>
            <a:off x="7012491" y="5962637"/>
            <a:ext cx="1516357" cy="400110"/>
          </a:xfrm>
          <a:prstGeom prst="rect">
            <a:avLst/>
          </a:prstGeom>
          <a:noFill/>
        </p:spPr>
        <p:txBody>
          <a:bodyPr wrap="square">
            <a:spAutoFit/>
          </a:bodyPr>
          <a:lstStyle/>
          <a:p>
            <a:pPr algn="r"/>
            <a:r>
              <a:rPr lang="vi-VN" sz="2000" b="1" dirty="0">
                <a:latin typeface="TimesNewRomanPSMT"/>
              </a:rPr>
              <a:t>Bảng ô 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82035" y="1473252"/>
            <a:ext cx="2686293" cy="4239302"/>
          </a:xfrm>
          <a:prstGeom prst="rect">
            <a:avLst/>
          </a:prstGeom>
          <a:solidFill>
            <a:schemeClr val="accent2">
              <a:lumMod val="40000"/>
              <a:lumOff val="60000"/>
            </a:schemeClr>
          </a:solidFill>
          <a:ln>
            <a:solidFill>
              <a:srgbClr val="00B050"/>
            </a:solid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a:t>
            </a:r>
            <a:r>
              <a:rPr lang="en-GB" sz="2400" dirty="0">
                <a:solidFill>
                  <a:srgbClr val="00A23A"/>
                </a:solidFill>
                <a:effectLst/>
                <a:latin typeface="TimesNewRomanPSMT"/>
              </a:rPr>
              <a:t>1</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I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pic>
        <p:nvPicPr>
          <p:cNvPr id="4" name="Picture 3">
            <a:extLst>
              <a:ext uri="{FF2B5EF4-FFF2-40B4-BE49-F238E27FC236}">
                <a16:creationId xmlns:a16="http://schemas.microsoft.com/office/drawing/2014/main" id="{08A3FF32-1B67-2421-10B5-F6F9FA5E6CF4}"/>
              </a:ext>
            </a:extLst>
          </p:cNvPr>
          <p:cNvPicPr>
            <a:picLocks noChangeAspect="1"/>
          </p:cNvPicPr>
          <p:nvPr/>
        </p:nvPicPr>
        <p:blipFill>
          <a:blip r:embed="rId4"/>
          <a:stretch>
            <a:fillRect/>
          </a:stretch>
        </p:blipFill>
        <p:spPr>
          <a:xfrm>
            <a:off x="3482109" y="1473252"/>
            <a:ext cx="8331200" cy="4336421"/>
          </a:xfrm>
          <a:prstGeom prst="rect">
            <a:avLst/>
          </a:prstGeom>
          <a:ln>
            <a:solidFill>
              <a:srgbClr val="00B050"/>
            </a:solidFill>
          </a:ln>
        </p:spPr>
      </p:pic>
    </p:spTree>
    <p:extLst>
      <p:ext uri="{BB962C8B-B14F-4D97-AF65-F5344CB8AC3E}">
        <p14:creationId xmlns:p14="http://schemas.microsoft.com/office/powerpoint/2010/main" val="21576103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randombar(horizontal)">
                                      <p:cBhvr>
                                        <p:cTn id="32" dur="1000"/>
                                        <p:tgtEl>
                                          <p:spTgt spid="4"/>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randombar(horizontal)">
                                      <p:cBhvr>
                                        <p:cTn id="35" dur="1000"/>
                                        <p:tgtEl>
                                          <p:spTgt spid="7"/>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grpId="0" nodeType="clickEffect">
                                  <p:stCondLst>
                                    <p:cond delay="0"/>
                                  </p:stCondLst>
                                  <p:childTnLst>
                                    <p:set>
                                      <p:cBhvr>
                                        <p:cTn id="39" dur="1" fill="hold">
                                          <p:stCondLst>
                                            <p:cond delay="0"/>
                                          </p:stCondLst>
                                        </p:cTn>
                                        <p:tgtEl>
                                          <p:spTgt spid="10"/>
                                        </p:tgtEl>
                                        <p:attrNameLst>
                                          <p:attrName>style.visibility</p:attrName>
                                        </p:attrNameLst>
                                      </p:cBhvr>
                                      <p:to>
                                        <p:strVal val="visible"/>
                                      </p:to>
                                    </p:set>
                                    <p:anim calcmode="lin" valueType="num">
                                      <p:cBhvr>
                                        <p:cTn id="40" dur="1000" fill="hold"/>
                                        <p:tgtEl>
                                          <p:spTgt spid="10"/>
                                        </p:tgtEl>
                                        <p:attrNameLst>
                                          <p:attrName>ppt_w</p:attrName>
                                        </p:attrNameLst>
                                      </p:cBhvr>
                                      <p:tavLst>
                                        <p:tav tm="0">
                                          <p:val>
                                            <p:fltVal val="0"/>
                                          </p:val>
                                        </p:tav>
                                        <p:tav tm="100000">
                                          <p:val>
                                            <p:strVal val="#ppt_w"/>
                                          </p:val>
                                        </p:tav>
                                      </p:tavLst>
                                    </p:anim>
                                    <p:anim calcmode="lin" valueType="num">
                                      <p:cBhvr>
                                        <p:cTn id="41" dur="1000" fill="hold"/>
                                        <p:tgtEl>
                                          <p:spTgt spid="10"/>
                                        </p:tgtEl>
                                        <p:attrNameLst>
                                          <p:attrName>ppt_h</p:attrName>
                                        </p:attrNameLst>
                                      </p:cBhvr>
                                      <p:tavLst>
                                        <p:tav tm="0">
                                          <p:val>
                                            <p:fltVal val="0"/>
                                          </p:val>
                                        </p:tav>
                                        <p:tav tm="100000">
                                          <p:val>
                                            <p:strVal val="#ppt_h"/>
                                          </p:val>
                                        </p:tav>
                                      </p:tavLst>
                                    </p:anim>
                                    <p:anim calcmode="lin" valueType="num">
                                      <p:cBhvr>
                                        <p:cTn id="42" dur="1000" fill="hold"/>
                                        <p:tgtEl>
                                          <p:spTgt spid="10"/>
                                        </p:tgtEl>
                                        <p:attrNameLst>
                                          <p:attrName>style.rotation</p:attrName>
                                        </p:attrNameLst>
                                      </p:cBhvr>
                                      <p:tavLst>
                                        <p:tav tm="0">
                                          <p:val>
                                            <p:fltVal val="90"/>
                                          </p:val>
                                        </p:tav>
                                        <p:tav tm="100000">
                                          <p:val>
                                            <p:fltVal val="0"/>
                                          </p:val>
                                        </p:tav>
                                      </p:tavLst>
                                    </p:anim>
                                    <p:animEffect transition="in" filter="fade">
                                      <p:cBhvr>
                                        <p:cTn id="4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2B6DEB-89ED-036E-F8F2-A838371ED59F}"/>
            </a:ext>
          </a:extLst>
        </p:cNvPr>
        <p:cNvGrpSpPr/>
        <p:nvPr/>
      </p:nvGrpSpPr>
      <p:grpSpPr>
        <a:xfrm>
          <a:off x="0" y="0"/>
          <a:ext cx="0" cy="0"/>
          <a:chOff x="0" y="0"/>
          <a:chExt cx="0" cy="0"/>
        </a:xfrm>
      </p:grpSpPr>
      <p:pic>
        <p:nvPicPr>
          <p:cNvPr id="41" name="image4.png">
            <a:extLst>
              <a:ext uri="{FF2B5EF4-FFF2-40B4-BE49-F238E27FC236}">
                <a16:creationId xmlns:a16="http://schemas.microsoft.com/office/drawing/2014/main" id="{A262C355-4201-C259-9D75-096BF55D20CE}"/>
              </a:ext>
            </a:extLst>
          </p:cNvPr>
          <p:cNvPicPr>
            <a:picLocks noChangeAspect="1"/>
          </p:cNvPicPr>
          <p:nvPr/>
        </p:nvPicPr>
        <p:blipFill>
          <a:blip r:embed="rId3" cstate="print"/>
          <a:stretch>
            <a:fillRect/>
          </a:stretch>
        </p:blipFill>
        <p:spPr>
          <a:xfrm>
            <a:off x="0" y="97701"/>
            <a:ext cx="742683" cy="744563"/>
          </a:xfrm>
          <a:prstGeom prst="rect">
            <a:avLst/>
          </a:prstGeom>
        </p:spPr>
      </p:pic>
      <p:grpSp>
        <p:nvGrpSpPr>
          <p:cNvPr id="42" name="Group 11">
            <a:extLst>
              <a:ext uri="{FF2B5EF4-FFF2-40B4-BE49-F238E27FC236}">
                <a16:creationId xmlns:a16="http://schemas.microsoft.com/office/drawing/2014/main" id="{63C60408-4873-F506-37EE-163FB6FD09E1}"/>
              </a:ext>
            </a:extLst>
          </p:cNvPr>
          <p:cNvGrpSpPr>
            <a:grpSpLocks/>
          </p:cNvGrpSpPr>
          <p:nvPr/>
        </p:nvGrpSpPr>
        <p:grpSpPr bwMode="auto">
          <a:xfrm>
            <a:off x="-122099" y="1124500"/>
            <a:ext cx="625171" cy="612210"/>
            <a:chOff x="0" y="0"/>
            <a:chExt cx="666" cy="559"/>
          </a:xfrm>
        </p:grpSpPr>
        <p:sp>
          <p:nvSpPr>
            <p:cNvPr id="44" name="Freeform 12">
              <a:extLst>
                <a:ext uri="{FF2B5EF4-FFF2-40B4-BE49-F238E27FC236}">
                  <a16:creationId xmlns:a16="http://schemas.microsoft.com/office/drawing/2014/main" id="{9EBA45E2-0AC3-0FEE-398D-C4AE23F95120}"/>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 name="Picture 4">
            <a:extLst>
              <a:ext uri="{FF2B5EF4-FFF2-40B4-BE49-F238E27FC236}">
                <a16:creationId xmlns:a16="http://schemas.microsoft.com/office/drawing/2014/main" id="{7DDC5B68-05C5-1B56-F277-DCA904F0C1EE}"/>
              </a:ext>
            </a:extLst>
          </p:cNvPr>
          <p:cNvPicPr>
            <a:picLocks noChangeAspect="1"/>
          </p:cNvPicPr>
          <p:nvPr/>
        </p:nvPicPr>
        <p:blipFill>
          <a:blip r:embed="rId4"/>
          <a:stretch>
            <a:fillRect/>
          </a:stretch>
        </p:blipFill>
        <p:spPr>
          <a:xfrm>
            <a:off x="1233353" y="6238789"/>
            <a:ext cx="10323358" cy="619211"/>
          </a:xfrm>
          <a:prstGeom prst="rect">
            <a:avLst/>
          </a:prstGeom>
        </p:spPr>
      </p:pic>
      <p:pic>
        <p:nvPicPr>
          <p:cNvPr id="9" name="Picture 8">
            <a:extLst>
              <a:ext uri="{FF2B5EF4-FFF2-40B4-BE49-F238E27FC236}">
                <a16:creationId xmlns:a16="http://schemas.microsoft.com/office/drawing/2014/main" id="{8E2F7005-32C3-F610-D5C2-316D916E1013}"/>
              </a:ext>
            </a:extLst>
          </p:cNvPr>
          <p:cNvPicPr>
            <a:picLocks noChangeAspect="1"/>
          </p:cNvPicPr>
          <p:nvPr/>
        </p:nvPicPr>
        <p:blipFill>
          <a:blip r:embed="rId5"/>
          <a:stretch>
            <a:fillRect/>
          </a:stretch>
        </p:blipFill>
        <p:spPr>
          <a:xfrm>
            <a:off x="2181802" y="250465"/>
            <a:ext cx="355213" cy="1051022"/>
          </a:xfrm>
          <a:prstGeom prst="rect">
            <a:avLst/>
          </a:prstGeom>
        </p:spPr>
      </p:pic>
      <p:pic>
        <p:nvPicPr>
          <p:cNvPr id="21" name="Picture 20">
            <a:extLst>
              <a:ext uri="{FF2B5EF4-FFF2-40B4-BE49-F238E27FC236}">
                <a16:creationId xmlns:a16="http://schemas.microsoft.com/office/drawing/2014/main" id="{F92B07B7-CB28-9330-5BF9-9086359C6E0B}"/>
              </a:ext>
            </a:extLst>
          </p:cNvPr>
          <p:cNvPicPr>
            <a:picLocks noChangeAspect="1"/>
          </p:cNvPicPr>
          <p:nvPr/>
        </p:nvPicPr>
        <p:blipFill>
          <a:blip r:embed="rId6"/>
          <a:stretch>
            <a:fillRect/>
          </a:stretch>
        </p:blipFill>
        <p:spPr>
          <a:xfrm>
            <a:off x="2228960" y="1539236"/>
            <a:ext cx="384741" cy="656330"/>
          </a:xfrm>
          <a:prstGeom prst="rect">
            <a:avLst/>
          </a:prstGeom>
        </p:spPr>
      </p:pic>
      <p:pic>
        <p:nvPicPr>
          <p:cNvPr id="29" name="Picture 28">
            <a:extLst>
              <a:ext uri="{FF2B5EF4-FFF2-40B4-BE49-F238E27FC236}">
                <a16:creationId xmlns:a16="http://schemas.microsoft.com/office/drawing/2014/main" id="{8633310C-608C-AF57-2FE0-BCF241E1FB0C}"/>
              </a:ext>
            </a:extLst>
          </p:cNvPr>
          <p:cNvPicPr>
            <a:picLocks noChangeAspect="1"/>
          </p:cNvPicPr>
          <p:nvPr/>
        </p:nvPicPr>
        <p:blipFill>
          <a:blip r:embed="rId7"/>
          <a:stretch>
            <a:fillRect/>
          </a:stretch>
        </p:blipFill>
        <p:spPr>
          <a:xfrm>
            <a:off x="2191128" y="3132146"/>
            <a:ext cx="351574" cy="1106612"/>
          </a:xfrm>
          <a:prstGeom prst="rect">
            <a:avLst/>
          </a:prstGeom>
        </p:spPr>
      </p:pic>
      <p:pic>
        <p:nvPicPr>
          <p:cNvPr id="37" name="Picture 36">
            <a:extLst>
              <a:ext uri="{FF2B5EF4-FFF2-40B4-BE49-F238E27FC236}">
                <a16:creationId xmlns:a16="http://schemas.microsoft.com/office/drawing/2014/main" id="{E52850CB-0FC2-32C0-EA26-FD3DB32DEC13}"/>
              </a:ext>
            </a:extLst>
          </p:cNvPr>
          <p:cNvPicPr>
            <a:picLocks noChangeAspect="1"/>
          </p:cNvPicPr>
          <p:nvPr/>
        </p:nvPicPr>
        <p:blipFill>
          <a:blip r:embed="rId8"/>
          <a:stretch>
            <a:fillRect/>
          </a:stretch>
        </p:blipFill>
        <p:spPr>
          <a:xfrm>
            <a:off x="2542701" y="101225"/>
            <a:ext cx="3839111" cy="352890"/>
          </a:xfrm>
          <a:prstGeom prst="rect">
            <a:avLst/>
          </a:prstGeom>
        </p:spPr>
      </p:pic>
      <p:pic>
        <p:nvPicPr>
          <p:cNvPr id="39" name="Picture 38">
            <a:extLst>
              <a:ext uri="{FF2B5EF4-FFF2-40B4-BE49-F238E27FC236}">
                <a16:creationId xmlns:a16="http://schemas.microsoft.com/office/drawing/2014/main" id="{E5E631A0-A7B9-6E4E-B68B-E2DEA2668DC5}"/>
              </a:ext>
            </a:extLst>
          </p:cNvPr>
          <p:cNvPicPr>
            <a:picLocks noChangeAspect="1"/>
          </p:cNvPicPr>
          <p:nvPr/>
        </p:nvPicPr>
        <p:blipFill>
          <a:blip r:embed="rId9"/>
          <a:stretch>
            <a:fillRect/>
          </a:stretch>
        </p:blipFill>
        <p:spPr>
          <a:xfrm>
            <a:off x="2542701" y="426177"/>
            <a:ext cx="7602011" cy="352474"/>
          </a:xfrm>
          <a:prstGeom prst="rect">
            <a:avLst/>
          </a:prstGeom>
        </p:spPr>
      </p:pic>
      <p:pic>
        <p:nvPicPr>
          <p:cNvPr id="43" name="Picture 42">
            <a:extLst>
              <a:ext uri="{FF2B5EF4-FFF2-40B4-BE49-F238E27FC236}">
                <a16:creationId xmlns:a16="http://schemas.microsoft.com/office/drawing/2014/main" id="{54DAFDD1-0D5B-915F-4945-F699DFC56129}"/>
              </a:ext>
            </a:extLst>
          </p:cNvPr>
          <p:cNvPicPr>
            <a:picLocks noChangeAspect="1"/>
          </p:cNvPicPr>
          <p:nvPr/>
        </p:nvPicPr>
        <p:blipFill>
          <a:blip r:embed="rId10"/>
          <a:stretch>
            <a:fillRect/>
          </a:stretch>
        </p:blipFill>
        <p:spPr>
          <a:xfrm>
            <a:off x="2531330" y="715489"/>
            <a:ext cx="5925377" cy="333422"/>
          </a:xfrm>
          <a:prstGeom prst="rect">
            <a:avLst/>
          </a:prstGeom>
        </p:spPr>
      </p:pic>
      <p:pic>
        <p:nvPicPr>
          <p:cNvPr id="46" name="Picture 45">
            <a:extLst>
              <a:ext uri="{FF2B5EF4-FFF2-40B4-BE49-F238E27FC236}">
                <a16:creationId xmlns:a16="http://schemas.microsoft.com/office/drawing/2014/main" id="{1C2E0BDF-C14F-562E-BA92-838A13448EB3}"/>
              </a:ext>
            </a:extLst>
          </p:cNvPr>
          <p:cNvPicPr>
            <a:picLocks noChangeAspect="1"/>
          </p:cNvPicPr>
          <p:nvPr/>
        </p:nvPicPr>
        <p:blipFill>
          <a:blip r:embed="rId11"/>
          <a:stretch>
            <a:fillRect/>
          </a:stretch>
        </p:blipFill>
        <p:spPr>
          <a:xfrm>
            <a:off x="2542701" y="1040025"/>
            <a:ext cx="3134162" cy="390580"/>
          </a:xfrm>
          <a:prstGeom prst="rect">
            <a:avLst/>
          </a:prstGeom>
        </p:spPr>
      </p:pic>
      <p:pic>
        <p:nvPicPr>
          <p:cNvPr id="48" name="Picture 47">
            <a:extLst>
              <a:ext uri="{FF2B5EF4-FFF2-40B4-BE49-F238E27FC236}">
                <a16:creationId xmlns:a16="http://schemas.microsoft.com/office/drawing/2014/main" id="{DE849553-B52A-36D2-921C-1E26DB8B82FF}"/>
              </a:ext>
            </a:extLst>
          </p:cNvPr>
          <p:cNvPicPr>
            <a:picLocks noChangeAspect="1"/>
          </p:cNvPicPr>
          <p:nvPr/>
        </p:nvPicPr>
        <p:blipFill>
          <a:blip r:embed="rId12"/>
          <a:stretch>
            <a:fillRect/>
          </a:stretch>
        </p:blipFill>
        <p:spPr>
          <a:xfrm>
            <a:off x="2542701" y="1388173"/>
            <a:ext cx="7697274" cy="390580"/>
          </a:xfrm>
          <a:prstGeom prst="rect">
            <a:avLst/>
          </a:prstGeom>
        </p:spPr>
      </p:pic>
      <p:pic>
        <p:nvPicPr>
          <p:cNvPr id="50" name="Picture 49">
            <a:extLst>
              <a:ext uri="{FF2B5EF4-FFF2-40B4-BE49-F238E27FC236}">
                <a16:creationId xmlns:a16="http://schemas.microsoft.com/office/drawing/2014/main" id="{816AA7D7-4988-5DAC-12C1-37F518249D0D}"/>
              </a:ext>
            </a:extLst>
          </p:cNvPr>
          <p:cNvPicPr>
            <a:picLocks noChangeAspect="1"/>
          </p:cNvPicPr>
          <p:nvPr/>
        </p:nvPicPr>
        <p:blipFill>
          <a:blip r:embed="rId13"/>
          <a:stretch>
            <a:fillRect/>
          </a:stretch>
        </p:blipFill>
        <p:spPr>
          <a:xfrm>
            <a:off x="2542701" y="1698241"/>
            <a:ext cx="3362794" cy="333422"/>
          </a:xfrm>
          <a:prstGeom prst="rect">
            <a:avLst/>
          </a:prstGeom>
        </p:spPr>
      </p:pic>
      <p:pic>
        <p:nvPicPr>
          <p:cNvPr id="52" name="Picture 51">
            <a:extLst>
              <a:ext uri="{FF2B5EF4-FFF2-40B4-BE49-F238E27FC236}">
                <a16:creationId xmlns:a16="http://schemas.microsoft.com/office/drawing/2014/main" id="{366595CC-E0F3-5AD1-DCE2-DE8FE630F658}"/>
              </a:ext>
            </a:extLst>
          </p:cNvPr>
          <p:cNvPicPr>
            <a:picLocks noChangeAspect="1"/>
          </p:cNvPicPr>
          <p:nvPr/>
        </p:nvPicPr>
        <p:blipFill>
          <a:blip r:embed="rId14"/>
          <a:stretch>
            <a:fillRect/>
          </a:stretch>
        </p:blipFill>
        <p:spPr>
          <a:xfrm>
            <a:off x="2556839" y="1978783"/>
            <a:ext cx="3439005" cy="323895"/>
          </a:xfrm>
          <a:prstGeom prst="rect">
            <a:avLst/>
          </a:prstGeom>
        </p:spPr>
      </p:pic>
      <p:pic>
        <p:nvPicPr>
          <p:cNvPr id="54" name="Picture 53">
            <a:extLst>
              <a:ext uri="{FF2B5EF4-FFF2-40B4-BE49-F238E27FC236}">
                <a16:creationId xmlns:a16="http://schemas.microsoft.com/office/drawing/2014/main" id="{81116E4C-E715-A465-9D10-2D6CB302457E}"/>
              </a:ext>
            </a:extLst>
          </p:cNvPr>
          <p:cNvPicPr>
            <a:picLocks noChangeAspect="1"/>
          </p:cNvPicPr>
          <p:nvPr/>
        </p:nvPicPr>
        <p:blipFill>
          <a:blip r:embed="rId15"/>
          <a:stretch>
            <a:fillRect/>
          </a:stretch>
        </p:blipFill>
        <p:spPr>
          <a:xfrm>
            <a:off x="2191127" y="2292771"/>
            <a:ext cx="9365584" cy="714475"/>
          </a:xfrm>
          <a:prstGeom prst="rect">
            <a:avLst/>
          </a:prstGeom>
        </p:spPr>
      </p:pic>
      <p:pic>
        <p:nvPicPr>
          <p:cNvPr id="56" name="Picture 55">
            <a:extLst>
              <a:ext uri="{FF2B5EF4-FFF2-40B4-BE49-F238E27FC236}">
                <a16:creationId xmlns:a16="http://schemas.microsoft.com/office/drawing/2014/main" id="{98C12A54-D740-0123-7E09-DDA21F21B2DA}"/>
              </a:ext>
            </a:extLst>
          </p:cNvPr>
          <p:cNvPicPr>
            <a:picLocks noChangeAspect="1"/>
          </p:cNvPicPr>
          <p:nvPr/>
        </p:nvPicPr>
        <p:blipFill>
          <a:blip r:embed="rId16"/>
          <a:stretch>
            <a:fillRect/>
          </a:stretch>
        </p:blipFill>
        <p:spPr>
          <a:xfrm>
            <a:off x="2512078" y="2971442"/>
            <a:ext cx="2934109" cy="314369"/>
          </a:xfrm>
          <a:prstGeom prst="rect">
            <a:avLst/>
          </a:prstGeom>
        </p:spPr>
      </p:pic>
      <p:pic>
        <p:nvPicPr>
          <p:cNvPr id="58" name="Picture 57">
            <a:extLst>
              <a:ext uri="{FF2B5EF4-FFF2-40B4-BE49-F238E27FC236}">
                <a16:creationId xmlns:a16="http://schemas.microsoft.com/office/drawing/2014/main" id="{7E12020A-ABA5-8D8A-645C-8A19883EA3DD}"/>
              </a:ext>
            </a:extLst>
          </p:cNvPr>
          <p:cNvPicPr>
            <a:picLocks noChangeAspect="1"/>
          </p:cNvPicPr>
          <p:nvPr/>
        </p:nvPicPr>
        <p:blipFill>
          <a:blip r:embed="rId17"/>
          <a:stretch>
            <a:fillRect/>
          </a:stretch>
        </p:blipFill>
        <p:spPr>
          <a:xfrm>
            <a:off x="2512078" y="3302694"/>
            <a:ext cx="9014170" cy="676369"/>
          </a:xfrm>
          <a:prstGeom prst="rect">
            <a:avLst/>
          </a:prstGeom>
        </p:spPr>
      </p:pic>
      <p:pic>
        <p:nvPicPr>
          <p:cNvPr id="60" name="Picture 59">
            <a:extLst>
              <a:ext uri="{FF2B5EF4-FFF2-40B4-BE49-F238E27FC236}">
                <a16:creationId xmlns:a16="http://schemas.microsoft.com/office/drawing/2014/main" id="{CC60A03F-5091-F04A-DD1E-AB76064C15B8}"/>
              </a:ext>
            </a:extLst>
          </p:cNvPr>
          <p:cNvPicPr>
            <a:picLocks noChangeAspect="1"/>
          </p:cNvPicPr>
          <p:nvPr/>
        </p:nvPicPr>
        <p:blipFill>
          <a:blip r:embed="rId18"/>
          <a:stretch>
            <a:fillRect/>
          </a:stretch>
        </p:blipFill>
        <p:spPr>
          <a:xfrm>
            <a:off x="2512078" y="3966666"/>
            <a:ext cx="9014170" cy="647790"/>
          </a:xfrm>
          <a:prstGeom prst="rect">
            <a:avLst/>
          </a:prstGeom>
        </p:spPr>
      </p:pic>
      <p:pic>
        <p:nvPicPr>
          <p:cNvPr id="62" name="Picture 61">
            <a:extLst>
              <a:ext uri="{FF2B5EF4-FFF2-40B4-BE49-F238E27FC236}">
                <a16:creationId xmlns:a16="http://schemas.microsoft.com/office/drawing/2014/main" id="{53FA92AA-70E0-432D-0299-B162CFDE660F}"/>
              </a:ext>
            </a:extLst>
          </p:cNvPr>
          <p:cNvPicPr>
            <a:picLocks noChangeAspect="1"/>
          </p:cNvPicPr>
          <p:nvPr/>
        </p:nvPicPr>
        <p:blipFill>
          <a:blip r:embed="rId19"/>
          <a:stretch>
            <a:fillRect/>
          </a:stretch>
        </p:blipFill>
        <p:spPr>
          <a:xfrm>
            <a:off x="2287467" y="4750253"/>
            <a:ext cx="209299" cy="676369"/>
          </a:xfrm>
          <a:prstGeom prst="rect">
            <a:avLst/>
          </a:prstGeom>
        </p:spPr>
      </p:pic>
      <p:pic>
        <p:nvPicPr>
          <p:cNvPr id="66" name="Picture 65">
            <a:extLst>
              <a:ext uri="{FF2B5EF4-FFF2-40B4-BE49-F238E27FC236}">
                <a16:creationId xmlns:a16="http://schemas.microsoft.com/office/drawing/2014/main" id="{7088F4C1-01C4-1315-4712-D7E4FD862BC4}"/>
              </a:ext>
            </a:extLst>
          </p:cNvPr>
          <p:cNvPicPr>
            <a:picLocks noChangeAspect="1"/>
          </p:cNvPicPr>
          <p:nvPr/>
        </p:nvPicPr>
        <p:blipFill>
          <a:blip r:embed="rId20"/>
          <a:stretch>
            <a:fillRect/>
          </a:stretch>
        </p:blipFill>
        <p:spPr>
          <a:xfrm>
            <a:off x="2512078" y="4647622"/>
            <a:ext cx="3048425" cy="314369"/>
          </a:xfrm>
          <a:prstGeom prst="rect">
            <a:avLst/>
          </a:prstGeom>
        </p:spPr>
      </p:pic>
      <p:pic>
        <p:nvPicPr>
          <p:cNvPr id="68" name="Picture 67">
            <a:extLst>
              <a:ext uri="{FF2B5EF4-FFF2-40B4-BE49-F238E27FC236}">
                <a16:creationId xmlns:a16="http://schemas.microsoft.com/office/drawing/2014/main" id="{9007F1FB-2B42-AC5F-378D-FA8790F264BD}"/>
              </a:ext>
            </a:extLst>
          </p:cNvPr>
          <p:cNvPicPr>
            <a:picLocks noChangeAspect="1"/>
          </p:cNvPicPr>
          <p:nvPr/>
        </p:nvPicPr>
        <p:blipFill>
          <a:blip r:embed="rId21"/>
          <a:stretch>
            <a:fillRect/>
          </a:stretch>
        </p:blipFill>
        <p:spPr>
          <a:xfrm>
            <a:off x="2552446" y="4956944"/>
            <a:ext cx="8973802" cy="981212"/>
          </a:xfrm>
          <a:prstGeom prst="rect">
            <a:avLst/>
          </a:prstGeom>
        </p:spPr>
      </p:pic>
      <p:pic>
        <p:nvPicPr>
          <p:cNvPr id="70" name="Picture 69">
            <a:extLst>
              <a:ext uri="{FF2B5EF4-FFF2-40B4-BE49-F238E27FC236}">
                <a16:creationId xmlns:a16="http://schemas.microsoft.com/office/drawing/2014/main" id="{C702E9CB-F315-182B-B6E8-9CEA7F048815}"/>
              </a:ext>
            </a:extLst>
          </p:cNvPr>
          <p:cNvPicPr>
            <a:picLocks noChangeAspect="1"/>
          </p:cNvPicPr>
          <p:nvPr/>
        </p:nvPicPr>
        <p:blipFill>
          <a:blip r:embed="rId22"/>
          <a:stretch>
            <a:fillRect/>
          </a:stretch>
        </p:blipFill>
        <p:spPr>
          <a:xfrm>
            <a:off x="1535217" y="537327"/>
            <a:ext cx="676369" cy="4212925"/>
          </a:xfrm>
          <a:prstGeom prst="rect">
            <a:avLst/>
          </a:prstGeom>
        </p:spPr>
      </p:pic>
      <p:pic>
        <p:nvPicPr>
          <p:cNvPr id="74" name="Picture 73">
            <a:extLst>
              <a:ext uri="{FF2B5EF4-FFF2-40B4-BE49-F238E27FC236}">
                <a16:creationId xmlns:a16="http://schemas.microsoft.com/office/drawing/2014/main" id="{BD6E3D10-EFE9-2CF1-A0C4-4FA0E8816EA3}"/>
              </a:ext>
            </a:extLst>
          </p:cNvPr>
          <p:cNvPicPr>
            <a:picLocks noChangeAspect="1"/>
          </p:cNvPicPr>
          <p:nvPr/>
        </p:nvPicPr>
        <p:blipFill>
          <a:blip r:embed="rId23"/>
          <a:stretch>
            <a:fillRect/>
          </a:stretch>
        </p:blipFill>
        <p:spPr>
          <a:xfrm>
            <a:off x="1535217" y="4750252"/>
            <a:ext cx="714475" cy="1570421"/>
          </a:xfrm>
          <a:prstGeom prst="rect">
            <a:avLst/>
          </a:prstGeom>
        </p:spPr>
      </p:pic>
      <p:pic>
        <p:nvPicPr>
          <p:cNvPr id="76" name="Picture 75">
            <a:extLst>
              <a:ext uri="{FF2B5EF4-FFF2-40B4-BE49-F238E27FC236}">
                <a16:creationId xmlns:a16="http://schemas.microsoft.com/office/drawing/2014/main" id="{1C74ECFE-C3E5-A037-148E-A3DB31519669}"/>
              </a:ext>
            </a:extLst>
          </p:cNvPr>
          <p:cNvPicPr>
            <a:picLocks noChangeAspect="1"/>
          </p:cNvPicPr>
          <p:nvPr/>
        </p:nvPicPr>
        <p:blipFill>
          <a:blip r:embed="rId24"/>
          <a:stretch>
            <a:fillRect/>
          </a:stretch>
        </p:blipFill>
        <p:spPr>
          <a:xfrm>
            <a:off x="2249692" y="5905367"/>
            <a:ext cx="5563376" cy="333422"/>
          </a:xfrm>
          <a:prstGeom prst="rect">
            <a:avLst/>
          </a:prstGeom>
        </p:spPr>
      </p:pic>
    </p:spTree>
    <p:extLst>
      <p:ext uri="{BB962C8B-B14F-4D97-AF65-F5344CB8AC3E}">
        <p14:creationId xmlns:p14="http://schemas.microsoft.com/office/powerpoint/2010/main" val="3880918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45" presetClass="entr" presetSubtype="0" fill="hold" nodeType="click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2000"/>
                                        <p:tgtEl>
                                          <p:spTgt spid="70"/>
                                        </p:tgtEl>
                                      </p:cBhvr>
                                    </p:animEffect>
                                    <p:anim calcmode="lin" valueType="num">
                                      <p:cBhvr>
                                        <p:cTn id="16" dur="2000" fill="hold"/>
                                        <p:tgtEl>
                                          <p:spTgt spid="70"/>
                                        </p:tgtEl>
                                        <p:attrNameLst>
                                          <p:attrName>ppt_w</p:attrName>
                                        </p:attrNameLst>
                                      </p:cBhvr>
                                      <p:tavLst>
                                        <p:tav tm="0" fmla="#ppt_w*sin(2.5*pi*$)">
                                          <p:val>
                                            <p:fltVal val="0"/>
                                          </p:val>
                                        </p:tav>
                                        <p:tav tm="100000">
                                          <p:val>
                                            <p:fltVal val="1"/>
                                          </p:val>
                                        </p:tav>
                                      </p:tavLst>
                                    </p:anim>
                                    <p:anim calcmode="lin" valueType="num">
                                      <p:cBhvr>
                                        <p:cTn id="17" dur="2000" fill="hold"/>
                                        <p:tgtEl>
                                          <p:spTgt spid="70"/>
                                        </p:tgtEl>
                                        <p:attrNameLst>
                                          <p:attrName>ppt_h</p:attrName>
                                        </p:attrNameLst>
                                      </p:cBhvr>
                                      <p:tavLst>
                                        <p:tav tm="0">
                                          <p:val>
                                            <p:strVal val="#ppt_h"/>
                                          </p:val>
                                        </p:tav>
                                        <p:tav tm="100000">
                                          <p:val>
                                            <p:strVal val="#ppt_h"/>
                                          </p:val>
                                        </p:tav>
                                      </p:tavLst>
                                    </p:anim>
                                  </p:childTnLst>
                                </p:cTn>
                              </p:par>
                              <p:par>
                                <p:cTn id="18" presetID="45" presetClass="entr" presetSubtype="0" fill="hold" nodeType="withEffect">
                                  <p:stCondLst>
                                    <p:cond delay="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2000"/>
                                        <p:tgtEl>
                                          <p:spTgt spid="74"/>
                                        </p:tgtEl>
                                      </p:cBhvr>
                                    </p:animEffect>
                                    <p:anim calcmode="lin" valueType="num">
                                      <p:cBhvr>
                                        <p:cTn id="21" dur="2000" fill="hold"/>
                                        <p:tgtEl>
                                          <p:spTgt spid="74"/>
                                        </p:tgtEl>
                                        <p:attrNameLst>
                                          <p:attrName>ppt_w</p:attrName>
                                        </p:attrNameLst>
                                      </p:cBhvr>
                                      <p:tavLst>
                                        <p:tav tm="0" fmla="#ppt_w*sin(2.5*pi*$)">
                                          <p:val>
                                            <p:fltVal val="0"/>
                                          </p:val>
                                        </p:tav>
                                        <p:tav tm="100000">
                                          <p:val>
                                            <p:fltVal val="1"/>
                                          </p:val>
                                        </p:tav>
                                      </p:tavLst>
                                    </p:anim>
                                    <p:anim calcmode="lin" valueType="num">
                                      <p:cBhvr>
                                        <p:cTn id="22" dur="2000" fill="hold"/>
                                        <p:tgtEl>
                                          <p:spTgt spid="74"/>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1000" fill="hold"/>
                                        <p:tgtEl>
                                          <p:spTgt spid="9"/>
                                        </p:tgtEl>
                                        <p:attrNameLst>
                                          <p:attrName>ppt_w</p:attrName>
                                        </p:attrNameLst>
                                      </p:cBhvr>
                                      <p:tavLst>
                                        <p:tav tm="0">
                                          <p:val>
                                            <p:fltVal val="0"/>
                                          </p:val>
                                        </p:tav>
                                        <p:tav tm="100000">
                                          <p:val>
                                            <p:strVal val="#ppt_w"/>
                                          </p:val>
                                        </p:tav>
                                      </p:tavLst>
                                    </p:anim>
                                    <p:anim calcmode="lin" valueType="num">
                                      <p:cBhvr>
                                        <p:cTn id="28" dur="1000" fill="hold"/>
                                        <p:tgtEl>
                                          <p:spTgt spid="9"/>
                                        </p:tgtEl>
                                        <p:attrNameLst>
                                          <p:attrName>ppt_h</p:attrName>
                                        </p:attrNameLst>
                                      </p:cBhvr>
                                      <p:tavLst>
                                        <p:tav tm="0">
                                          <p:val>
                                            <p:fltVal val="0"/>
                                          </p:val>
                                        </p:tav>
                                        <p:tav tm="100000">
                                          <p:val>
                                            <p:strVal val="#ppt_h"/>
                                          </p:val>
                                        </p:tav>
                                      </p:tavLst>
                                    </p:anim>
                                    <p:anim calcmode="lin" valueType="num">
                                      <p:cBhvr>
                                        <p:cTn id="29" dur="1000" fill="hold"/>
                                        <p:tgtEl>
                                          <p:spTgt spid="9"/>
                                        </p:tgtEl>
                                        <p:attrNameLst>
                                          <p:attrName>style.rotation</p:attrName>
                                        </p:attrNameLst>
                                      </p:cBhvr>
                                      <p:tavLst>
                                        <p:tav tm="0">
                                          <p:val>
                                            <p:fltVal val="90"/>
                                          </p:val>
                                        </p:tav>
                                        <p:tav tm="100000">
                                          <p:val>
                                            <p:fltVal val="0"/>
                                          </p:val>
                                        </p:tav>
                                      </p:tavLst>
                                    </p:anim>
                                    <p:animEffect transition="in" filter="fade">
                                      <p:cBhvr>
                                        <p:cTn id="30" dur="10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p:cTn id="35" dur="500" fill="hold"/>
                                        <p:tgtEl>
                                          <p:spTgt spid="37"/>
                                        </p:tgtEl>
                                        <p:attrNameLst>
                                          <p:attrName>ppt_w</p:attrName>
                                        </p:attrNameLst>
                                      </p:cBhvr>
                                      <p:tavLst>
                                        <p:tav tm="0">
                                          <p:val>
                                            <p:fltVal val="0"/>
                                          </p:val>
                                        </p:tav>
                                        <p:tav tm="100000">
                                          <p:val>
                                            <p:strVal val="#ppt_w"/>
                                          </p:val>
                                        </p:tav>
                                      </p:tavLst>
                                    </p:anim>
                                    <p:anim calcmode="lin" valueType="num">
                                      <p:cBhvr>
                                        <p:cTn id="36" dur="500" fill="hold"/>
                                        <p:tgtEl>
                                          <p:spTgt spid="37"/>
                                        </p:tgtEl>
                                        <p:attrNameLst>
                                          <p:attrName>ppt_h</p:attrName>
                                        </p:attrNameLst>
                                      </p:cBhvr>
                                      <p:tavLst>
                                        <p:tav tm="0">
                                          <p:val>
                                            <p:fltVal val="0"/>
                                          </p:val>
                                        </p:tav>
                                        <p:tav tm="100000">
                                          <p:val>
                                            <p:strVal val="#ppt_h"/>
                                          </p:val>
                                        </p:tav>
                                      </p:tavLst>
                                    </p:anim>
                                    <p:animEffect transition="in" filter="fade">
                                      <p:cBhvr>
                                        <p:cTn id="37" dur="500"/>
                                        <p:tgtEl>
                                          <p:spTgt spid="37"/>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39"/>
                                        </p:tgtEl>
                                        <p:attrNameLst>
                                          <p:attrName>style.visibility</p:attrName>
                                        </p:attrNameLst>
                                      </p:cBhvr>
                                      <p:to>
                                        <p:strVal val="visible"/>
                                      </p:to>
                                    </p:set>
                                    <p:anim calcmode="lin" valueType="num">
                                      <p:cBhvr>
                                        <p:cTn id="42" dur="500" fill="hold"/>
                                        <p:tgtEl>
                                          <p:spTgt spid="39"/>
                                        </p:tgtEl>
                                        <p:attrNameLst>
                                          <p:attrName>ppt_w</p:attrName>
                                        </p:attrNameLst>
                                      </p:cBhvr>
                                      <p:tavLst>
                                        <p:tav tm="0">
                                          <p:val>
                                            <p:fltVal val="0"/>
                                          </p:val>
                                        </p:tav>
                                        <p:tav tm="100000">
                                          <p:val>
                                            <p:strVal val="#ppt_w"/>
                                          </p:val>
                                        </p:tav>
                                      </p:tavLst>
                                    </p:anim>
                                    <p:anim calcmode="lin" valueType="num">
                                      <p:cBhvr>
                                        <p:cTn id="43" dur="500" fill="hold"/>
                                        <p:tgtEl>
                                          <p:spTgt spid="39"/>
                                        </p:tgtEl>
                                        <p:attrNameLst>
                                          <p:attrName>ppt_h</p:attrName>
                                        </p:attrNameLst>
                                      </p:cBhvr>
                                      <p:tavLst>
                                        <p:tav tm="0">
                                          <p:val>
                                            <p:fltVal val="0"/>
                                          </p:val>
                                        </p:tav>
                                        <p:tav tm="100000">
                                          <p:val>
                                            <p:strVal val="#ppt_h"/>
                                          </p:val>
                                        </p:tav>
                                      </p:tavLst>
                                    </p:anim>
                                    <p:animEffect transition="in" filter="fade">
                                      <p:cBhvr>
                                        <p:cTn id="44" dur="500"/>
                                        <p:tgtEl>
                                          <p:spTgt spid="39"/>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43"/>
                                        </p:tgtEl>
                                        <p:attrNameLst>
                                          <p:attrName>style.visibility</p:attrName>
                                        </p:attrNameLst>
                                      </p:cBhvr>
                                      <p:to>
                                        <p:strVal val="visible"/>
                                      </p:to>
                                    </p:set>
                                    <p:anim calcmode="lin" valueType="num">
                                      <p:cBhvr>
                                        <p:cTn id="49" dur="500" fill="hold"/>
                                        <p:tgtEl>
                                          <p:spTgt spid="43"/>
                                        </p:tgtEl>
                                        <p:attrNameLst>
                                          <p:attrName>ppt_w</p:attrName>
                                        </p:attrNameLst>
                                      </p:cBhvr>
                                      <p:tavLst>
                                        <p:tav tm="0">
                                          <p:val>
                                            <p:fltVal val="0"/>
                                          </p:val>
                                        </p:tav>
                                        <p:tav tm="100000">
                                          <p:val>
                                            <p:strVal val="#ppt_w"/>
                                          </p:val>
                                        </p:tav>
                                      </p:tavLst>
                                    </p:anim>
                                    <p:anim calcmode="lin" valueType="num">
                                      <p:cBhvr>
                                        <p:cTn id="50" dur="500" fill="hold"/>
                                        <p:tgtEl>
                                          <p:spTgt spid="43"/>
                                        </p:tgtEl>
                                        <p:attrNameLst>
                                          <p:attrName>ppt_h</p:attrName>
                                        </p:attrNameLst>
                                      </p:cBhvr>
                                      <p:tavLst>
                                        <p:tav tm="0">
                                          <p:val>
                                            <p:fltVal val="0"/>
                                          </p:val>
                                        </p:tav>
                                        <p:tav tm="100000">
                                          <p:val>
                                            <p:strVal val="#ppt_h"/>
                                          </p:val>
                                        </p:tav>
                                      </p:tavLst>
                                    </p:anim>
                                    <p:animEffect transition="in" filter="fade">
                                      <p:cBhvr>
                                        <p:cTn id="51" dur="500"/>
                                        <p:tgtEl>
                                          <p:spTgt spid="43"/>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nodeType="clickEffect">
                                  <p:stCondLst>
                                    <p:cond delay="0"/>
                                  </p:stCondLst>
                                  <p:childTnLst>
                                    <p:set>
                                      <p:cBhvr>
                                        <p:cTn id="55" dur="1" fill="hold">
                                          <p:stCondLst>
                                            <p:cond delay="0"/>
                                          </p:stCondLst>
                                        </p:cTn>
                                        <p:tgtEl>
                                          <p:spTgt spid="46"/>
                                        </p:tgtEl>
                                        <p:attrNameLst>
                                          <p:attrName>style.visibility</p:attrName>
                                        </p:attrNameLst>
                                      </p:cBhvr>
                                      <p:to>
                                        <p:strVal val="visible"/>
                                      </p:to>
                                    </p:set>
                                    <p:anim calcmode="lin" valueType="num">
                                      <p:cBhvr>
                                        <p:cTn id="56" dur="500" fill="hold"/>
                                        <p:tgtEl>
                                          <p:spTgt spid="46"/>
                                        </p:tgtEl>
                                        <p:attrNameLst>
                                          <p:attrName>ppt_w</p:attrName>
                                        </p:attrNameLst>
                                      </p:cBhvr>
                                      <p:tavLst>
                                        <p:tav tm="0">
                                          <p:val>
                                            <p:fltVal val="0"/>
                                          </p:val>
                                        </p:tav>
                                        <p:tav tm="100000">
                                          <p:val>
                                            <p:strVal val="#ppt_w"/>
                                          </p:val>
                                        </p:tav>
                                      </p:tavLst>
                                    </p:anim>
                                    <p:anim calcmode="lin" valueType="num">
                                      <p:cBhvr>
                                        <p:cTn id="57" dur="500" fill="hold"/>
                                        <p:tgtEl>
                                          <p:spTgt spid="46"/>
                                        </p:tgtEl>
                                        <p:attrNameLst>
                                          <p:attrName>ppt_h</p:attrName>
                                        </p:attrNameLst>
                                      </p:cBhvr>
                                      <p:tavLst>
                                        <p:tav tm="0">
                                          <p:val>
                                            <p:fltVal val="0"/>
                                          </p:val>
                                        </p:tav>
                                        <p:tav tm="100000">
                                          <p:val>
                                            <p:strVal val="#ppt_h"/>
                                          </p:val>
                                        </p:tav>
                                      </p:tavLst>
                                    </p:anim>
                                    <p:animEffect transition="in" filter="fade">
                                      <p:cBhvr>
                                        <p:cTn id="58" dur="500"/>
                                        <p:tgtEl>
                                          <p:spTgt spid="46"/>
                                        </p:tgtEl>
                                      </p:cBhvr>
                                    </p:animEffect>
                                  </p:childTnLst>
                                </p:cTn>
                              </p:par>
                            </p:childTnLst>
                          </p:cTn>
                        </p:par>
                      </p:childTnLst>
                    </p:cTn>
                  </p:par>
                  <p:par>
                    <p:cTn id="59" fill="hold">
                      <p:stCondLst>
                        <p:cond delay="indefinite"/>
                      </p:stCondLst>
                      <p:childTnLst>
                        <p:par>
                          <p:cTn id="60" fill="hold">
                            <p:stCondLst>
                              <p:cond delay="0"/>
                            </p:stCondLst>
                            <p:childTnLst>
                              <p:par>
                                <p:cTn id="61" presetID="31" presetClass="entr" presetSubtype="0" fill="hold" nodeType="clickEffect">
                                  <p:stCondLst>
                                    <p:cond delay="0"/>
                                  </p:stCondLst>
                                  <p:childTnLst>
                                    <p:set>
                                      <p:cBhvr>
                                        <p:cTn id="62" dur="1" fill="hold">
                                          <p:stCondLst>
                                            <p:cond delay="0"/>
                                          </p:stCondLst>
                                        </p:cTn>
                                        <p:tgtEl>
                                          <p:spTgt spid="21"/>
                                        </p:tgtEl>
                                        <p:attrNameLst>
                                          <p:attrName>style.visibility</p:attrName>
                                        </p:attrNameLst>
                                      </p:cBhvr>
                                      <p:to>
                                        <p:strVal val="visible"/>
                                      </p:to>
                                    </p:set>
                                    <p:anim calcmode="lin" valueType="num">
                                      <p:cBhvr>
                                        <p:cTn id="63" dur="1000" fill="hold"/>
                                        <p:tgtEl>
                                          <p:spTgt spid="21"/>
                                        </p:tgtEl>
                                        <p:attrNameLst>
                                          <p:attrName>ppt_w</p:attrName>
                                        </p:attrNameLst>
                                      </p:cBhvr>
                                      <p:tavLst>
                                        <p:tav tm="0">
                                          <p:val>
                                            <p:fltVal val="0"/>
                                          </p:val>
                                        </p:tav>
                                        <p:tav tm="100000">
                                          <p:val>
                                            <p:strVal val="#ppt_w"/>
                                          </p:val>
                                        </p:tav>
                                      </p:tavLst>
                                    </p:anim>
                                    <p:anim calcmode="lin" valueType="num">
                                      <p:cBhvr>
                                        <p:cTn id="64" dur="1000" fill="hold"/>
                                        <p:tgtEl>
                                          <p:spTgt spid="21"/>
                                        </p:tgtEl>
                                        <p:attrNameLst>
                                          <p:attrName>ppt_h</p:attrName>
                                        </p:attrNameLst>
                                      </p:cBhvr>
                                      <p:tavLst>
                                        <p:tav tm="0">
                                          <p:val>
                                            <p:fltVal val="0"/>
                                          </p:val>
                                        </p:tav>
                                        <p:tav tm="100000">
                                          <p:val>
                                            <p:strVal val="#ppt_h"/>
                                          </p:val>
                                        </p:tav>
                                      </p:tavLst>
                                    </p:anim>
                                    <p:anim calcmode="lin" valueType="num">
                                      <p:cBhvr>
                                        <p:cTn id="65" dur="1000" fill="hold"/>
                                        <p:tgtEl>
                                          <p:spTgt spid="21"/>
                                        </p:tgtEl>
                                        <p:attrNameLst>
                                          <p:attrName>style.rotation</p:attrName>
                                        </p:attrNameLst>
                                      </p:cBhvr>
                                      <p:tavLst>
                                        <p:tav tm="0">
                                          <p:val>
                                            <p:fltVal val="90"/>
                                          </p:val>
                                        </p:tav>
                                        <p:tav tm="100000">
                                          <p:val>
                                            <p:fltVal val="0"/>
                                          </p:val>
                                        </p:tav>
                                      </p:tavLst>
                                    </p:anim>
                                    <p:animEffect transition="in" filter="fade">
                                      <p:cBhvr>
                                        <p:cTn id="66" dur="1000"/>
                                        <p:tgtEl>
                                          <p:spTgt spid="21"/>
                                        </p:tgtEl>
                                      </p:cBhvr>
                                    </p:animEffect>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nodeType="click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anim calcmode="lin" valueType="num">
                                      <p:cBhvr>
                                        <p:cTn id="72" dur="1000" fill="hold"/>
                                        <p:tgtEl>
                                          <p:spTgt spid="48"/>
                                        </p:tgtEl>
                                        <p:attrNameLst>
                                          <p:attrName>ppt_x</p:attrName>
                                        </p:attrNameLst>
                                      </p:cBhvr>
                                      <p:tavLst>
                                        <p:tav tm="0">
                                          <p:val>
                                            <p:strVal val="#ppt_x"/>
                                          </p:val>
                                        </p:tav>
                                        <p:tav tm="100000">
                                          <p:val>
                                            <p:strVal val="#ppt_x"/>
                                          </p:val>
                                        </p:tav>
                                      </p:tavLst>
                                    </p:anim>
                                    <p:anim calcmode="lin" valueType="num">
                                      <p:cBhvr>
                                        <p:cTn id="73"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42" presetClass="entr" presetSubtype="0" fill="hold" nodeType="clickEffect">
                                  <p:stCondLst>
                                    <p:cond delay="0"/>
                                  </p:stCondLst>
                                  <p:childTnLst>
                                    <p:set>
                                      <p:cBhvr>
                                        <p:cTn id="77" dur="1" fill="hold">
                                          <p:stCondLst>
                                            <p:cond delay="0"/>
                                          </p:stCondLst>
                                        </p:cTn>
                                        <p:tgtEl>
                                          <p:spTgt spid="50"/>
                                        </p:tgtEl>
                                        <p:attrNameLst>
                                          <p:attrName>style.visibility</p:attrName>
                                        </p:attrNameLst>
                                      </p:cBhvr>
                                      <p:to>
                                        <p:strVal val="visible"/>
                                      </p:to>
                                    </p:set>
                                    <p:animEffect transition="in" filter="fade">
                                      <p:cBhvr>
                                        <p:cTn id="78" dur="1000"/>
                                        <p:tgtEl>
                                          <p:spTgt spid="50"/>
                                        </p:tgtEl>
                                      </p:cBhvr>
                                    </p:animEffect>
                                    <p:anim calcmode="lin" valueType="num">
                                      <p:cBhvr>
                                        <p:cTn id="79" dur="1000" fill="hold"/>
                                        <p:tgtEl>
                                          <p:spTgt spid="50"/>
                                        </p:tgtEl>
                                        <p:attrNameLst>
                                          <p:attrName>ppt_x</p:attrName>
                                        </p:attrNameLst>
                                      </p:cBhvr>
                                      <p:tavLst>
                                        <p:tav tm="0">
                                          <p:val>
                                            <p:strVal val="#ppt_x"/>
                                          </p:val>
                                        </p:tav>
                                        <p:tav tm="100000">
                                          <p:val>
                                            <p:strVal val="#ppt_x"/>
                                          </p:val>
                                        </p:tav>
                                      </p:tavLst>
                                    </p:anim>
                                    <p:anim calcmode="lin" valueType="num">
                                      <p:cBhvr>
                                        <p:cTn id="80"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42" presetClass="entr" presetSubtype="0" fill="hold" nodeType="click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fade">
                                      <p:cBhvr>
                                        <p:cTn id="85" dur="1000"/>
                                        <p:tgtEl>
                                          <p:spTgt spid="52"/>
                                        </p:tgtEl>
                                      </p:cBhvr>
                                    </p:animEffect>
                                    <p:anim calcmode="lin" valueType="num">
                                      <p:cBhvr>
                                        <p:cTn id="86" dur="1000" fill="hold"/>
                                        <p:tgtEl>
                                          <p:spTgt spid="52"/>
                                        </p:tgtEl>
                                        <p:attrNameLst>
                                          <p:attrName>ppt_x</p:attrName>
                                        </p:attrNameLst>
                                      </p:cBhvr>
                                      <p:tavLst>
                                        <p:tav tm="0">
                                          <p:val>
                                            <p:strVal val="#ppt_x"/>
                                          </p:val>
                                        </p:tav>
                                        <p:tav tm="100000">
                                          <p:val>
                                            <p:strVal val="#ppt_x"/>
                                          </p:val>
                                        </p:tav>
                                      </p:tavLst>
                                    </p:anim>
                                    <p:anim calcmode="lin" valueType="num">
                                      <p:cBhvr>
                                        <p:cTn id="87"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par>
                    <p:cTn id="88" fill="hold">
                      <p:stCondLst>
                        <p:cond delay="indefinite"/>
                      </p:stCondLst>
                      <p:childTnLst>
                        <p:par>
                          <p:cTn id="89" fill="hold">
                            <p:stCondLst>
                              <p:cond delay="0"/>
                            </p:stCondLst>
                            <p:childTnLst>
                              <p:par>
                                <p:cTn id="90" presetID="53" presetClass="entr" presetSubtype="16" fill="hold" nodeType="clickEffect">
                                  <p:stCondLst>
                                    <p:cond delay="0"/>
                                  </p:stCondLst>
                                  <p:childTnLst>
                                    <p:set>
                                      <p:cBhvr>
                                        <p:cTn id="91" dur="1" fill="hold">
                                          <p:stCondLst>
                                            <p:cond delay="0"/>
                                          </p:stCondLst>
                                        </p:cTn>
                                        <p:tgtEl>
                                          <p:spTgt spid="54"/>
                                        </p:tgtEl>
                                        <p:attrNameLst>
                                          <p:attrName>style.visibility</p:attrName>
                                        </p:attrNameLst>
                                      </p:cBhvr>
                                      <p:to>
                                        <p:strVal val="visible"/>
                                      </p:to>
                                    </p:set>
                                    <p:anim calcmode="lin" valueType="num">
                                      <p:cBhvr>
                                        <p:cTn id="92" dur="500" fill="hold"/>
                                        <p:tgtEl>
                                          <p:spTgt spid="54"/>
                                        </p:tgtEl>
                                        <p:attrNameLst>
                                          <p:attrName>ppt_w</p:attrName>
                                        </p:attrNameLst>
                                      </p:cBhvr>
                                      <p:tavLst>
                                        <p:tav tm="0">
                                          <p:val>
                                            <p:fltVal val="0"/>
                                          </p:val>
                                        </p:tav>
                                        <p:tav tm="100000">
                                          <p:val>
                                            <p:strVal val="#ppt_w"/>
                                          </p:val>
                                        </p:tav>
                                      </p:tavLst>
                                    </p:anim>
                                    <p:anim calcmode="lin" valueType="num">
                                      <p:cBhvr>
                                        <p:cTn id="93" dur="500" fill="hold"/>
                                        <p:tgtEl>
                                          <p:spTgt spid="54"/>
                                        </p:tgtEl>
                                        <p:attrNameLst>
                                          <p:attrName>ppt_h</p:attrName>
                                        </p:attrNameLst>
                                      </p:cBhvr>
                                      <p:tavLst>
                                        <p:tav tm="0">
                                          <p:val>
                                            <p:fltVal val="0"/>
                                          </p:val>
                                        </p:tav>
                                        <p:tav tm="100000">
                                          <p:val>
                                            <p:strVal val="#ppt_h"/>
                                          </p:val>
                                        </p:tav>
                                      </p:tavLst>
                                    </p:anim>
                                    <p:animEffect transition="in" filter="fade">
                                      <p:cBhvr>
                                        <p:cTn id="94" dur="500"/>
                                        <p:tgtEl>
                                          <p:spTgt spid="54"/>
                                        </p:tgtEl>
                                      </p:cBhvr>
                                    </p:animEffect>
                                  </p:childTnLst>
                                </p:cTn>
                              </p:par>
                            </p:childTnLst>
                          </p:cTn>
                        </p:par>
                      </p:childTnLst>
                    </p:cTn>
                  </p:par>
                  <p:par>
                    <p:cTn id="95" fill="hold">
                      <p:stCondLst>
                        <p:cond delay="indefinite"/>
                      </p:stCondLst>
                      <p:childTnLst>
                        <p:par>
                          <p:cTn id="96" fill="hold">
                            <p:stCondLst>
                              <p:cond delay="0"/>
                            </p:stCondLst>
                            <p:childTnLst>
                              <p:par>
                                <p:cTn id="97" presetID="31" presetClass="entr" presetSubtype="0" fill="hold" nodeType="clickEffect">
                                  <p:stCondLst>
                                    <p:cond delay="0"/>
                                  </p:stCondLst>
                                  <p:childTnLst>
                                    <p:set>
                                      <p:cBhvr>
                                        <p:cTn id="98" dur="1" fill="hold">
                                          <p:stCondLst>
                                            <p:cond delay="0"/>
                                          </p:stCondLst>
                                        </p:cTn>
                                        <p:tgtEl>
                                          <p:spTgt spid="29"/>
                                        </p:tgtEl>
                                        <p:attrNameLst>
                                          <p:attrName>style.visibility</p:attrName>
                                        </p:attrNameLst>
                                      </p:cBhvr>
                                      <p:to>
                                        <p:strVal val="visible"/>
                                      </p:to>
                                    </p:set>
                                    <p:anim calcmode="lin" valueType="num">
                                      <p:cBhvr>
                                        <p:cTn id="99" dur="1000" fill="hold"/>
                                        <p:tgtEl>
                                          <p:spTgt spid="29"/>
                                        </p:tgtEl>
                                        <p:attrNameLst>
                                          <p:attrName>ppt_w</p:attrName>
                                        </p:attrNameLst>
                                      </p:cBhvr>
                                      <p:tavLst>
                                        <p:tav tm="0">
                                          <p:val>
                                            <p:fltVal val="0"/>
                                          </p:val>
                                        </p:tav>
                                        <p:tav tm="100000">
                                          <p:val>
                                            <p:strVal val="#ppt_w"/>
                                          </p:val>
                                        </p:tav>
                                      </p:tavLst>
                                    </p:anim>
                                    <p:anim calcmode="lin" valueType="num">
                                      <p:cBhvr>
                                        <p:cTn id="100" dur="1000" fill="hold"/>
                                        <p:tgtEl>
                                          <p:spTgt spid="29"/>
                                        </p:tgtEl>
                                        <p:attrNameLst>
                                          <p:attrName>ppt_h</p:attrName>
                                        </p:attrNameLst>
                                      </p:cBhvr>
                                      <p:tavLst>
                                        <p:tav tm="0">
                                          <p:val>
                                            <p:fltVal val="0"/>
                                          </p:val>
                                        </p:tav>
                                        <p:tav tm="100000">
                                          <p:val>
                                            <p:strVal val="#ppt_h"/>
                                          </p:val>
                                        </p:tav>
                                      </p:tavLst>
                                    </p:anim>
                                    <p:anim calcmode="lin" valueType="num">
                                      <p:cBhvr>
                                        <p:cTn id="101" dur="1000" fill="hold"/>
                                        <p:tgtEl>
                                          <p:spTgt spid="29"/>
                                        </p:tgtEl>
                                        <p:attrNameLst>
                                          <p:attrName>style.rotation</p:attrName>
                                        </p:attrNameLst>
                                      </p:cBhvr>
                                      <p:tavLst>
                                        <p:tav tm="0">
                                          <p:val>
                                            <p:fltVal val="90"/>
                                          </p:val>
                                        </p:tav>
                                        <p:tav tm="100000">
                                          <p:val>
                                            <p:fltVal val="0"/>
                                          </p:val>
                                        </p:tav>
                                      </p:tavLst>
                                    </p:anim>
                                    <p:animEffect transition="in" filter="fade">
                                      <p:cBhvr>
                                        <p:cTn id="102" dur="1000"/>
                                        <p:tgtEl>
                                          <p:spTgt spid="29"/>
                                        </p:tgtEl>
                                      </p:cBhvr>
                                    </p:animEffect>
                                  </p:childTnLst>
                                </p:cTn>
                              </p:par>
                            </p:childTnLst>
                          </p:cTn>
                        </p:par>
                      </p:childTnLst>
                    </p:cTn>
                  </p:par>
                  <p:par>
                    <p:cTn id="103" fill="hold">
                      <p:stCondLst>
                        <p:cond delay="indefinite"/>
                      </p:stCondLst>
                      <p:childTnLst>
                        <p:par>
                          <p:cTn id="104" fill="hold">
                            <p:stCondLst>
                              <p:cond delay="0"/>
                            </p:stCondLst>
                            <p:childTnLst>
                              <p:par>
                                <p:cTn id="105" presetID="45" presetClass="entr" presetSubtype="0" fill="hold" nodeType="clickEffect">
                                  <p:stCondLst>
                                    <p:cond delay="0"/>
                                  </p:stCondLst>
                                  <p:childTnLst>
                                    <p:set>
                                      <p:cBhvr>
                                        <p:cTn id="106" dur="1" fill="hold">
                                          <p:stCondLst>
                                            <p:cond delay="0"/>
                                          </p:stCondLst>
                                        </p:cTn>
                                        <p:tgtEl>
                                          <p:spTgt spid="56"/>
                                        </p:tgtEl>
                                        <p:attrNameLst>
                                          <p:attrName>style.visibility</p:attrName>
                                        </p:attrNameLst>
                                      </p:cBhvr>
                                      <p:to>
                                        <p:strVal val="visible"/>
                                      </p:to>
                                    </p:set>
                                    <p:animEffect transition="in" filter="fade">
                                      <p:cBhvr>
                                        <p:cTn id="107" dur="2000"/>
                                        <p:tgtEl>
                                          <p:spTgt spid="56"/>
                                        </p:tgtEl>
                                      </p:cBhvr>
                                    </p:animEffect>
                                    <p:anim calcmode="lin" valueType="num">
                                      <p:cBhvr>
                                        <p:cTn id="108" dur="2000" fill="hold"/>
                                        <p:tgtEl>
                                          <p:spTgt spid="56"/>
                                        </p:tgtEl>
                                        <p:attrNameLst>
                                          <p:attrName>ppt_w</p:attrName>
                                        </p:attrNameLst>
                                      </p:cBhvr>
                                      <p:tavLst>
                                        <p:tav tm="0" fmla="#ppt_w*sin(2.5*pi*$)">
                                          <p:val>
                                            <p:fltVal val="0"/>
                                          </p:val>
                                        </p:tav>
                                        <p:tav tm="100000">
                                          <p:val>
                                            <p:fltVal val="1"/>
                                          </p:val>
                                        </p:tav>
                                      </p:tavLst>
                                    </p:anim>
                                    <p:anim calcmode="lin" valueType="num">
                                      <p:cBhvr>
                                        <p:cTn id="109" dur="2000" fill="hold"/>
                                        <p:tgtEl>
                                          <p:spTgt spid="56"/>
                                        </p:tgtEl>
                                        <p:attrNameLst>
                                          <p:attrName>ppt_h</p:attrName>
                                        </p:attrNameLst>
                                      </p:cBhvr>
                                      <p:tavLst>
                                        <p:tav tm="0">
                                          <p:val>
                                            <p:strVal val="#ppt_h"/>
                                          </p:val>
                                        </p:tav>
                                        <p:tav tm="100000">
                                          <p:val>
                                            <p:strVal val="#ppt_h"/>
                                          </p:val>
                                        </p:tav>
                                      </p:tavLst>
                                    </p:anim>
                                  </p:childTnLst>
                                </p:cTn>
                              </p:par>
                            </p:childTnLst>
                          </p:cTn>
                        </p:par>
                      </p:childTnLst>
                    </p:cTn>
                  </p:par>
                  <p:par>
                    <p:cTn id="110" fill="hold">
                      <p:stCondLst>
                        <p:cond delay="indefinite"/>
                      </p:stCondLst>
                      <p:childTnLst>
                        <p:par>
                          <p:cTn id="111" fill="hold">
                            <p:stCondLst>
                              <p:cond delay="0"/>
                            </p:stCondLst>
                            <p:childTnLst>
                              <p:par>
                                <p:cTn id="112" presetID="45" presetClass="entr" presetSubtype="0" fill="hold" nodeType="clickEffect">
                                  <p:stCondLst>
                                    <p:cond delay="0"/>
                                  </p:stCondLst>
                                  <p:childTnLst>
                                    <p:set>
                                      <p:cBhvr>
                                        <p:cTn id="113" dur="1" fill="hold">
                                          <p:stCondLst>
                                            <p:cond delay="0"/>
                                          </p:stCondLst>
                                        </p:cTn>
                                        <p:tgtEl>
                                          <p:spTgt spid="58"/>
                                        </p:tgtEl>
                                        <p:attrNameLst>
                                          <p:attrName>style.visibility</p:attrName>
                                        </p:attrNameLst>
                                      </p:cBhvr>
                                      <p:to>
                                        <p:strVal val="visible"/>
                                      </p:to>
                                    </p:set>
                                    <p:animEffect transition="in" filter="fade">
                                      <p:cBhvr>
                                        <p:cTn id="114" dur="2000"/>
                                        <p:tgtEl>
                                          <p:spTgt spid="58"/>
                                        </p:tgtEl>
                                      </p:cBhvr>
                                    </p:animEffect>
                                    <p:anim calcmode="lin" valueType="num">
                                      <p:cBhvr>
                                        <p:cTn id="115" dur="2000" fill="hold"/>
                                        <p:tgtEl>
                                          <p:spTgt spid="58"/>
                                        </p:tgtEl>
                                        <p:attrNameLst>
                                          <p:attrName>ppt_w</p:attrName>
                                        </p:attrNameLst>
                                      </p:cBhvr>
                                      <p:tavLst>
                                        <p:tav tm="0" fmla="#ppt_w*sin(2.5*pi*$)">
                                          <p:val>
                                            <p:fltVal val="0"/>
                                          </p:val>
                                        </p:tav>
                                        <p:tav tm="100000">
                                          <p:val>
                                            <p:fltVal val="1"/>
                                          </p:val>
                                        </p:tav>
                                      </p:tavLst>
                                    </p:anim>
                                    <p:anim calcmode="lin" valueType="num">
                                      <p:cBhvr>
                                        <p:cTn id="116" dur="2000" fill="hold"/>
                                        <p:tgtEl>
                                          <p:spTgt spid="58"/>
                                        </p:tgtEl>
                                        <p:attrNameLst>
                                          <p:attrName>ppt_h</p:attrName>
                                        </p:attrNameLst>
                                      </p:cBhvr>
                                      <p:tavLst>
                                        <p:tav tm="0">
                                          <p:val>
                                            <p:strVal val="#ppt_h"/>
                                          </p:val>
                                        </p:tav>
                                        <p:tav tm="100000">
                                          <p:val>
                                            <p:strVal val="#ppt_h"/>
                                          </p:val>
                                        </p:tav>
                                      </p:tavLst>
                                    </p:anim>
                                  </p:childTnLst>
                                </p:cTn>
                              </p:par>
                            </p:childTnLst>
                          </p:cTn>
                        </p:par>
                      </p:childTnLst>
                    </p:cTn>
                  </p:par>
                  <p:par>
                    <p:cTn id="117" fill="hold">
                      <p:stCondLst>
                        <p:cond delay="indefinite"/>
                      </p:stCondLst>
                      <p:childTnLst>
                        <p:par>
                          <p:cTn id="118" fill="hold">
                            <p:stCondLst>
                              <p:cond delay="0"/>
                            </p:stCondLst>
                            <p:childTnLst>
                              <p:par>
                                <p:cTn id="119" presetID="45" presetClass="entr" presetSubtype="0" fill="hold" nodeType="clickEffect">
                                  <p:stCondLst>
                                    <p:cond delay="0"/>
                                  </p:stCondLst>
                                  <p:childTnLst>
                                    <p:set>
                                      <p:cBhvr>
                                        <p:cTn id="120" dur="1" fill="hold">
                                          <p:stCondLst>
                                            <p:cond delay="0"/>
                                          </p:stCondLst>
                                        </p:cTn>
                                        <p:tgtEl>
                                          <p:spTgt spid="60"/>
                                        </p:tgtEl>
                                        <p:attrNameLst>
                                          <p:attrName>style.visibility</p:attrName>
                                        </p:attrNameLst>
                                      </p:cBhvr>
                                      <p:to>
                                        <p:strVal val="visible"/>
                                      </p:to>
                                    </p:set>
                                    <p:animEffect transition="in" filter="fade">
                                      <p:cBhvr>
                                        <p:cTn id="121" dur="2000"/>
                                        <p:tgtEl>
                                          <p:spTgt spid="60"/>
                                        </p:tgtEl>
                                      </p:cBhvr>
                                    </p:animEffect>
                                    <p:anim calcmode="lin" valueType="num">
                                      <p:cBhvr>
                                        <p:cTn id="122" dur="2000" fill="hold"/>
                                        <p:tgtEl>
                                          <p:spTgt spid="60"/>
                                        </p:tgtEl>
                                        <p:attrNameLst>
                                          <p:attrName>ppt_w</p:attrName>
                                        </p:attrNameLst>
                                      </p:cBhvr>
                                      <p:tavLst>
                                        <p:tav tm="0" fmla="#ppt_w*sin(2.5*pi*$)">
                                          <p:val>
                                            <p:fltVal val="0"/>
                                          </p:val>
                                        </p:tav>
                                        <p:tav tm="100000">
                                          <p:val>
                                            <p:fltVal val="1"/>
                                          </p:val>
                                        </p:tav>
                                      </p:tavLst>
                                    </p:anim>
                                    <p:anim calcmode="lin" valueType="num">
                                      <p:cBhvr>
                                        <p:cTn id="123" dur="2000" fill="hold"/>
                                        <p:tgtEl>
                                          <p:spTgt spid="60"/>
                                        </p:tgtEl>
                                        <p:attrNameLst>
                                          <p:attrName>ppt_h</p:attrName>
                                        </p:attrNameLst>
                                      </p:cBhvr>
                                      <p:tavLst>
                                        <p:tav tm="0">
                                          <p:val>
                                            <p:strVal val="#ppt_h"/>
                                          </p:val>
                                        </p:tav>
                                        <p:tav tm="100000">
                                          <p:val>
                                            <p:strVal val="#ppt_h"/>
                                          </p:val>
                                        </p:tav>
                                      </p:tavLst>
                                    </p:anim>
                                  </p:childTnLst>
                                </p:cTn>
                              </p:par>
                            </p:childTnLst>
                          </p:cTn>
                        </p:par>
                      </p:childTnLst>
                    </p:cTn>
                  </p:par>
                  <p:par>
                    <p:cTn id="124" fill="hold">
                      <p:stCondLst>
                        <p:cond delay="indefinite"/>
                      </p:stCondLst>
                      <p:childTnLst>
                        <p:par>
                          <p:cTn id="125" fill="hold">
                            <p:stCondLst>
                              <p:cond delay="0"/>
                            </p:stCondLst>
                            <p:childTnLst>
                              <p:par>
                                <p:cTn id="126" presetID="31" presetClass="entr" presetSubtype="0" fill="hold" nodeType="clickEffect">
                                  <p:stCondLst>
                                    <p:cond delay="0"/>
                                  </p:stCondLst>
                                  <p:childTnLst>
                                    <p:set>
                                      <p:cBhvr>
                                        <p:cTn id="127" dur="1" fill="hold">
                                          <p:stCondLst>
                                            <p:cond delay="0"/>
                                          </p:stCondLst>
                                        </p:cTn>
                                        <p:tgtEl>
                                          <p:spTgt spid="62"/>
                                        </p:tgtEl>
                                        <p:attrNameLst>
                                          <p:attrName>style.visibility</p:attrName>
                                        </p:attrNameLst>
                                      </p:cBhvr>
                                      <p:to>
                                        <p:strVal val="visible"/>
                                      </p:to>
                                    </p:set>
                                    <p:anim calcmode="lin" valueType="num">
                                      <p:cBhvr>
                                        <p:cTn id="128" dur="1000" fill="hold"/>
                                        <p:tgtEl>
                                          <p:spTgt spid="62"/>
                                        </p:tgtEl>
                                        <p:attrNameLst>
                                          <p:attrName>ppt_w</p:attrName>
                                        </p:attrNameLst>
                                      </p:cBhvr>
                                      <p:tavLst>
                                        <p:tav tm="0">
                                          <p:val>
                                            <p:fltVal val="0"/>
                                          </p:val>
                                        </p:tav>
                                        <p:tav tm="100000">
                                          <p:val>
                                            <p:strVal val="#ppt_w"/>
                                          </p:val>
                                        </p:tav>
                                      </p:tavLst>
                                    </p:anim>
                                    <p:anim calcmode="lin" valueType="num">
                                      <p:cBhvr>
                                        <p:cTn id="129" dur="1000" fill="hold"/>
                                        <p:tgtEl>
                                          <p:spTgt spid="62"/>
                                        </p:tgtEl>
                                        <p:attrNameLst>
                                          <p:attrName>ppt_h</p:attrName>
                                        </p:attrNameLst>
                                      </p:cBhvr>
                                      <p:tavLst>
                                        <p:tav tm="0">
                                          <p:val>
                                            <p:fltVal val="0"/>
                                          </p:val>
                                        </p:tav>
                                        <p:tav tm="100000">
                                          <p:val>
                                            <p:strVal val="#ppt_h"/>
                                          </p:val>
                                        </p:tav>
                                      </p:tavLst>
                                    </p:anim>
                                    <p:anim calcmode="lin" valueType="num">
                                      <p:cBhvr>
                                        <p:cTn id="130" dur="1000" fill="hold"/>
                                        <p:tgtEl>
                                          <p:spTgt spid="62"/>
                                        </p:tgtEl>
                                        <p:attrNameLst>
                                          <p:attrName>style.rotation</p:attrName>
                                        </p:attrNameLst>
                                      </p:cBhvr>
                                      <p:tavLst>
                                        <p:tav tm="0">
                                          <p:val>
                                            <p:fltVal val="90"/>
                                          </p:val>
                                        </p:tav>
                                        <p:tav tm="100000">
                                          <p:val>
                                            <p:fltVal val="0"/>
                                          </p:val>
                                        </p:tav>
                                      </p:tavLst>
                                    </p:anim>
                                    <p:animEffect transition="in" filter="fade">
                                      <p:cBhvr>
                                        <p:cTn id="131" dur="1000"/>
                                        <p:tgtEl>
                                          <p:spTgt spid="62"/>
                                        </p:tgtEl>
                                      </p:cBhvr>
                                    </p:animEffect>
                                  </p:childTnLst>
                                </p:cTn>
                              </p:par>
                            </p:childTnLst>
                          </p:cTn>
                        </p:par>
                      </p:childTnLst>
                    </p:cTn>
                  </p:par>
                  <p:par>
                    <p:cTn id="132" fill="hold">
                      <p:stCondLst>
                        <p:cond delay="indefinite"/>
                      </p:stCondLst>
                      <p:childTnLst>
                        <p:par>
                          <p:cTn id="133" fill="hold">
                            <p:stCondLst>
                              <p:cond delay="0"/>
                            </p:stCondLst>
                            <p:childTnLst>
                              <p:par>
                                <p:cTn id="134" presetID="26" presetClass="entr" presetSubtype="0" fill="hold" nodeType="clickEffect">
                                  <p:stCondLst>
                                    <p:cond delay="0"/>
                                  </p:stCondLst>
                                  <p:childTnLst>
                                    <p:set>
                                      <p:cBhvr>
                                        <p:cTn id="135" dur="1" fill="hold">
                                          <p:stCondLst>
                                            <p:cond delay="0"/>
                                          </p:stCondLst>
                                        </p:cTn>
                                        <p:tgtEl>
                                          <p:spTgt spid="66"/>
                                        </p:tgtEl>
                                        <p:attrNameLst>
                                          <p:attrName>style.visibility</p:attrName>
                                        </p:attrNameLst>
                                      </p:cBhvr>
                                      <p:to>
                                        <p:strVal val="visible"/>
                                      </p:to>
                                    </p:set>
                                    <p:animEffect transition="in" filter="wipe(down)">
                                      <p:cBhvr>
                                        <p:cTn id="136" dur="580">
                                          <p:stCondLst>
                                            <p:cond delay="0"/>
                                          </p:stCondLst>
                                        </p:cTn>
                                        <p:tgtEl>
                                          <p:spTgt spid="66"/>
                                        </p:tgtEl>
                                      </p:cBhvr>
                                    </p:animEffect>
                                    <p:anim calcmode="lin" valueType="num">
                                      <p:cBhvr>
                                        <p:cTn id="137" dur="1822" tmFilter="0,0; 0.14,0.36; 0.43,0.73; 0.71,0.91; 1.0,1.0">
                                          <p:stCondLst>
                                            <p:cond delay="0"/>
                                          </p:stCondLst>
                                        </p:cTn>
                                        <p:tgtEl>
                                          <p:spTgt spid="66"/>
                                        </p:tgtEl>
                                        <p:attrNameLst>
                                          <p:attrName>ppt_x</p:attrName>
                                        </p:attrNameLst>
                                      </p:cBhvr>
                                      <p:tavLst>
                                        <p:tav tm="0">
                                          <p:val>
                                            <p:strVal val="#ppt_x-0.25"/>
                                          </p:val>
                                        </p:tav>
                                        <p:tav tm="100000">
                                          <p:val>
                                            <p:strVal val="#ppt_x"/>
                                          </p:val>
                                        </p:tav>
                                      </p:tavLst>
                                    </p:anim>
                                    <p:anim calcmode="lin" valueType="num">
                                      <p:cBhvr>
                                        <p:cTn id="138" dur="664" tmFilter="0.0,0.0; 0.25,0.07; 0.50,0.2; 0.75,0.467; 1.0,1.0">
                                          <p:stCondLst>
                                            <p:cond delay="0"/>
                                          </p:stCondLst>
                                        </p:cTn>
                                        <p:tgtEl>
                                          <p:spTgt spid="66"/>
                                        </p:tgtEl>
                                        <p:attrNameLst>
                                          <p:attrName>ppt_y</p:attrName>
                                        </p:attrNameLst>
                                      </p:cBhvr>
                                      <p:tavLst>
                                        <p:tav tm="0" fmla="#ppt_y-sin(pi*$)/3">
                                          <p:val>
                                            <p:fltVal val="0.5"/>
                                          </p:val>
                                        </p:tav>
                                        <p:tav tm="100000">
                                          <p:val>
                                            <p:fltVal val="1"/>
                                          </p:val>
                                        </p:tav>
                                      </p:tavLst>
                                    </p:anim>
                                    <p:anim calcmode="lin" valueType="num">
                                      <p:cBhvr>
                                        <p:cTn id="139" dur="664" tmFilter="0, 0; 0.125,0.2665; 0.25,0.4; 0.375,0.465; 0.5,0.5;  0.625,0.535; 0.75,0.6; 0.875,0.7335; 1,1">
                                          <p:stCondLst>
                                            <p:cond delay="664"/>
                                          </p:stCondLst>
                                        </p:cTn>
                                        <p:tgtEl>
                                          <p:spTgt spid="66"/>
                                        </p:tgtEl>
                                        <p:attrNameLst>
                                          <p:attrName>ppt_y</p:attrName>
                                        </p:attrNameLst>
                                      </p:cBhvr>
                                      <p:tavLst>
                                        <p:tav tm="0" fmla="#ppt_y-sin(pi*$)/9">
                                          <p:val>
                                            <p:fltVal val="0"/>
                                          </p:val>
                                        </p:tav>
                                        <p:tav tm="100000">
                                          <p:val>
                                            <p:fltVal val="1"/>
                                          </p:val>
                                        </p:tav>
                                      </p:tavLst>
                                    </p:anim>
                                    <p:anim calcmode="lin" valueType="num">
                                      <p:cBhvr>
                                        <p:cTn id="140" dur="332" tmFilter="0, 0; 0.125,0.2665; 0.25,0.4; 0.375,0.465; 0.5,0.5;  0.625,0.535; 0.75,0.6; 0.875,0.7335; 1,1">
                                          <p:stCondLst>
                                            <p:cond delay="1324"/>
                                          </p:stCondLst>
                                        </p:cTn>
                                        <p:tgtEl>
                                          <p:spTgt spid="66"/>
                                        </p:tgtEl>
                                        <p:attrNameLst>
                                          <p:attrName>ppt_y</p:attrName>
                                        </p:attrNameLst>
                                      </p:cBhvr>
                                      <p:tavLst>
                                        <p:tav tm="0" fmla="#ppt_y-sin(pi*$)/27">
                                          <p:val>
                                            <p:fltVal val="0"/>
                                          </p:val>
                                        </p:tav>
                                        <p:tav tm="100000">
                                          <p:val>
                                            <p:fltVal val="1"/>
                                          </p:val>
                                        </p:tav>
                                      </p:tavLst>
                                    </p:anim>
                                    <p:anim calcmode="lin" valueType="num">
                                      <p:cBhvr>
                                        <p:cTn id="141" dur="164" tmFilter="0, 0; 0.125,0.2665; 0.25,0.4; 0.375,0.465; 0.5,0.5;  0.625,0.535; 0.75,0.6; 0.875,0.7335; 1,1">
                                          <p:stCondLst>
                                            <p:cond delay="1656"/>
                                          </p:stCondLst>
                                        </p:cTn>
                                        <p:tgtEl>
                                          <p:spTgt spid="66"/>
                                        </p:tgtEl>
                                        <p:attrNameLst>
                                          <p:attrName>ppt_y</p:attrName>
                                        </p:attrNameLst>
                                      </p:cBhvr>
                                      <p:tavLst>
                                        <p:tav tm="0" fmla="#ppt_y-sin(pi*$)/81">
                                          <p:val>
                                            <p:fltVal val="0"/>
                                          </p:val>
                                        </p:tav>
                                        <p:tav tm="100000">
                                          <p:val>
                                            <p:fltVal val="1"/>
                                          </p:val>
                                        </p:tav>
                                      </p:tavLst>
                                    </p:anim>
                                    <p:animScale>
                                      <p:cBhvr>
                                        <p:cTn id="142" dur="26">
                                          <p:stCondLst>
                                            <p:cond delay="650"/>
                                          </p:stCondLst>
                                        </p:cTn>
                                        <p:tgtEl>
                                          <p:spTgt spid="66"/>
                                        </p:tgtEl>
                                      </p:cBhvr>
                                      <p:to x="100000" y="60000"/>
                                    </p:animScale>
                                    <p:animScale>
                                      <p:cBhvr>
                                        <p:cTn id="143" dur="166" decel="50000">
                                          <p:stCondLst>
                                            <p:cond delay="676"/>
                                          </p:stCondLst>
                                        </p:cTn>
                                        <p:tgtEl>
                                          <p:spTgt spid="66"/>
                                        </p:tgtEl>
                                      </p:cBhvr>
                                      <p:to x="100000" y="100000"/>
                                    </p:animScale>
                                    <p:animScale>
                                      <p:cBhvr>
                                        <p:cTn id="144" dur="26">
                                          <p:stCondLst>
                                            <p:cond delay="1312"/>
                                          </p:stCondLst>
                                        </p:cTn>
                                        <p:tgtEl>
                                          <p:spTgt spid="66"/>
                                        </p:tgtEl>
                                      </p:cBhvr>
                                      <p:to x="100000" y="80000"/>
                                    </p:animScale>
                                    <p:animScale>
                                      <p:cBhvr>
                                        <p:cTn id="145" dur="166" decel="50000">
                                          <p:stCondLst>
                                            <p:cond delay="1338"/>
                                          </p:stCondLst>
                                        </p:cTn>
                                        <p:tgtEl>
                                          <p:spTgt spid="66"/>
                                        </p:tgtEl>
                                      </p:cBhvr>
                                      <p:to x="100000" y="100000"/>
                                    </p:animScale>
                                    <p:animScale>
                                      <p:cBhvr>
                                        <p:cTn id="146" dur="26">
                                          <p:stCondLst>
                                            <p:cond delay="1642"/>
                                          </p:stCondLst>
                                        </p:cTn>
                                        <p:tgtEl>
                                          <p:spTgt spid="66"/>
                                        </p:tgtEl>
                                      </p:cBhvr>
                                      <p:to x="100000" y="90000"/>
                                    </p:animScale>
                                    <p:animScale>
                                      <p:cBhvr>
                                        <p:cTn id="147" dur="166" decel="50000">
                                          <p:stCondLst>
                                            <p:cond delay="1668"/>
                                          </p:stCondLst>
                                        </p:cTn>
                                        <p:tgtEl>
                                          <p:spTgt spid="66"/>
                                        </p:tgtEl>
                                      </p:cBhvr>
                                      <p:to x="100000" y="100000"/>
                                    </p:animScale>
                                    <p:animScale>
                                      <p:cBhvr>
                                        <p:cTn id="148" dur="26">
                                          <p:stCondLst>
                                            <p:cond delay="1808"/>
                                          </p:stCondLst>
                                        </p:cTn>
                                        <p:tgtEl>
                                          <p:spTgt spid="66"/>
                                        </p:tgtEl>
                                      </p:cBhvr>
                                      <p:to x="100000" y="95000"/>
                                    </p:animScale>
                                    <p:animScale>
                                      <p:cBhvr>
                                        <p:cTn id="149" dur="166" decel="50000">
                                          <p:stCondLst>
                                            <p:cond delay="1834"/>
                                          </p:stCondLst>
                                        </p:cTn>
                                        <p:tgtEl>
                                          <p:spTgt spid="66"/>
                                        </p:tgtEl>
                                      </p:cBhvr>
                                      <p:to x="100000" y="100000"/>
                                    </p:animScale>
                                  </p:childTnLst>
                                </p:cTn>
                              </p:par>
                            </p:childTnLst>
                          </p:cTn>
                        </p:par>
                      </p:childTnLst>
                    </p:cTn>
                  </p:par>
                  <p:par>
                    <p:cTn id="150" fill="hold">
                      <p:stCondLst>
                        <p:cond delay="indefinite"/>
                      </p:stCondLst>
                      <p:childTnLst>
                        <p:par>
                          <p:cTn id="151" fill="hold">
                            <p:stCondLst>
                              <p:cond delay="0"/>
                            </p:stCondLst>
                            <p:childTnLst>
                              <p:par>
                                <p:cTn id="152" presetID="26" presetClass="entr" presetSubtype="0" fill="hold" nodeType="clickEffect">
                                  <p:stCondLst>
                                    <p:cond delay="0"/>
                                  </p:stCondLst>
                                  <p:childTnLst>
                                    <p:set>
                                      <p:cBhvr>
                                        <p:cTn id="153" dur="1" fill="hold">
                                          <p:stCondLst>
                                            <p:cond delay="0"/>
                                          </p:stCondLst>
                                        </p:cTn>
                                        <p:tgtEl>
                                          <p:spTgt spid="68"/>
                                        </p:tgtEl>
                                        <p:attrNameLst>
                                          <p:attrName>style.visibility</p:attrName>
                                        </p:attrNameLst>
                                      </p:cBhvr>
                                      <p:to>
                                        <p:strVal val="visible"/>
                                      </p:to>
                                    </p:set>
                                    <p:animEffect transition="in" filter="wipe(down)">
                                      <p:cBhvr>
                                        <p:cTn id="154" dur="580">
                                          <p:stCondLst>
                                            <p:cond delay="0"/>
                                          </p:stCondLst>
                                        </p:cTn>
                                        <p:tgtEl>
                                          <p:spTgt spid="68"/>
                                        </p:tgtEl>
                                      </p:cBhvr>
                                    </p:animEffect>
                                    <p:anim calcmode="lin" valueType="num">
                                      <p:cBhvr>
                                        <p:cTn id="155" dur="1822" tmFilter="0,0; 0.14,0.36; 0.43,0.73; 0.71,0.91; 1.0,1.0">
                                          <p:stCondLst>
                                            <p:cond delay="0"/>
                                          </p:stCondLst>
                                        </p:cTn>
                                        <p:tgtEl>
                                          <p:spTgt spid="68"/>
                                        </p:tgtEl>
                                        <p:attrNameLst>
                                          <p:attrName>ppt_x</p:attrName>
                                        </p:attrNameLst>
                                      </p:cBhvr>
                                      <p:tavLst>
                                        <p:tav tm="0">
                                          <p:val>
                                            <p:strVal val="#ppt_x-0.25"/>
                                          </p:val>
                                        </p:tav>
                                        <p:tav tm="100000">
                                          <p:val>
                                            <p:strVal val="#ppt_x"/>
                                          </p:val>
                                        </p:tav>
                                      </p:tavLst>
                                    </p:anim>
                                    <p:anim calcmode="lin" valueType="num">
                                      <p:cBhvr>
                                        <p:cTn id="156" dur="664" tmFilter="0.0,0.0; 0.25,0.07; 0.50,0.2; 0.75,0.467; 1.0,1.0">
                                          <p:stCondLst>
                                            <p:cond delay="0"/>
                                          </p:stCondLst>
                                        </p:cTn>
                                        <p:tgtEl>
                                          <p:spTgt spid="68"/>
                                        </p:tgtEl>
                                        <p:attrNameLst>
                                          <p:attrName>ppt_y</p:attrName>
                                        </p:attrNameLst>
                                      </p:cBhvr>
                                      <p:tavLst>
                                        <p:tav tm="0" fmla="#ppt_y-sin(pi*$)/3">
                                          <p:val>
                                            <p:fltVal val="0.5"/>
                                          </p:val>
                                        </p:tav>
                                        <p:tav tm="100000">
                                          <p:val>
                                            <p:fltVal val="1"/>
                                          </p:val>
                                        </p:tav>
                                      </p:tavLst>
                                    </p:anim>
                                    <p:anim calcmode="lin" valueType="num">
                                      <p:cBhvr>
                                        <p:cTn id="157" dur="664" tmFilter="0, 0; 0.125,0.2665; 0.25,0.4; 0.375,0.465; 0.5,0.5;  0.625,0.535; 0.75,0.6; 0.875,0.7335; 1,1">
                                          <p:stCondLst>
                                            <p:cond delay="664"/>
                                          </p:stCondLst>
                                        </p:cTn>
                                        <p:tgtEl>
                                          <p:spTgt spid="68"/>
                                        </p:tgtEl>
                                        <p:attrNameLst>
                                          <p:attrName>ppt_y</p:attrName>
                                        </p:attrNameLst>
                                      </p:cBhvr>
                                      <p:tavLst>
                                        <p:tav tm="0" fmla="#ppt_y-sin(pi*$)/9">
                                          <p:val>
                                            <p:fltVal val="0"/>
                                          </p:val>
                                        </p:tav>
                                        <p:tav tm="100000">
                                          <p:val>
                                            <p:fltVal val="1"/>
                                          </p:val>
                                        </p:tav>
                                      </p:tavLst>
                                    </p:anim>
                                    <p:anim calcmode="lin" valueType="num">
                                      <p:cBhvr>
                                        <p:cTn id="158" dur="332" tmFilter="0, 0; 0.125,0.2665; 0.25,0.4; 0.375,0.465; 0.5,0.5;  0.625,0.535; 0.75,0.6; 0.875,0.7335; 1,1">
                                          <p:stCondLst>
                                            <p:cond delay="1324"/>
                                          </p:stCondLst>
                                        </p:cTn>
                                        <p:tgtEl>
                                          <p:spTgt spid="68"/>
                                        </p:tgtEl>
                                        <p:attrNameLst>
                                          <p:attrName>ppt_y</p:attrName>
                                        </p:attrNameLst>
                                      </p:cBhvr>
                                      <p:tavLst>
                                        <p:tav tm="0" fmla="#ppt_y-sin(pi*$)/27">
                                          <p:val>
                                            <p:fltVal val="0"/>
                                          </p:val>
                                        </p:tav>
                                        <p:tav tm="100000">
                                          <p:val>
                                            <p:fltVal val="1"/>
                                          </p:val>
                                        </p:tav>
                                      </p:tavLst>
                                    </p:anim>
                                    <p:anim calcmode="lin" valueType="num">
                                      <p:cBhvr>
                                        <p:cTn id="159" dur="164" tmFilter="0, 0; 0.125,0.2665; 0.25,0.4; 0.375,0.465; 0.5,0.5;  0.625,0.535; 0.75,0.6; 0.875,0.7335; 1,1">
                                          <p:stCondLst>
                                            <p:cond delay="1656"/>
                                          </p:stCondLst>
                                        </p:cTn>
                                        <p:tgtEl>
                                          <p:spTgt spid="68"/>
                                        </p:tgtEl>
                                        <p:attrNameLst>
                                          <p:attrName>ppt_y</p:attrName>
                                        </p:attrNameLst>
                                      </p:cBhvr>
                                      <p:tavLst>
                                        <p:tav tm="0" fmla="#ppt_y-sin(pi*$)/81">
                                          <p:val>
                                            <p:fltVal val="0"/>
                                          </p:val>
                                        </p:tav>
                                        <p:tav tm="100000">
                                          <p:val>
                                            <p:fltVal val="1"/>
                                          </p:val>
                                        </p:tav>
                                      </p:tavLst>
                                    </p:anim>
                                    <p:animScale>
                                      <p:cBhvr>
                                        <p:cTn id="160" dur="26">
                                          <p:stCondLst>
                                            <p:cond delay="650"/>
                                          </p:stCondLst>
                                        </p:cTn>
                                        <p:tgtEl>
                                          <p:spTgt spid="68"/>
                                        </p:tgtEl>
                                      </p:cBhvr>
                                      <p:to x="100000" y="60000"/>
                                    </p:animScale>
                                    <p:animScale>
                                      <p:cBhvr>
                                        <p:cTn id="161" dur="166" decel="50000">
                                          <p:stCondLst>
                                            <p:cond delay="676"/>
                                          </p:stCondLst>
                                        </p:cTn>
                                        <p:tgtEl>
                                          <p:spTgt spid="68"/>
                                        </p:tgtEl>
                                      </p:cBhvr>
                                      <p:to x="100000" y="100000"/>
                                    </p:animScale>
                                    <p:animScale>
                                      <p:cBhvr>
                                        <p:cTn id="162" dur="26">
                                          <p:stCondLst>
                                            <p:cond delay="1312"/>
                                          </p:stCondLst>
                                        </p:cTn>
                                        <p:tgtEl>
                                          <p:spTgt spid="68"/>
                                        </p:tgtEl>
                                      </p:cBhvr>
                                      <p:to x="100000" y="80000"/>
                                    </p:animScale>
                                    <p:animScale>
                                      <p:cBhvr>
                                        <p:cTn id="163" dur="166" decel="50000">
                                          <p:stCondLst>
                                            <p:cond delay="1338"/>
                                          </p:stCondLst>
                                        </p:cTn>
                                        <p:tgtEl>
                                          <p:spTgt spid="68"/>
                                        </p:tgtEl>
                                      </p:cBhvr>
                                      <p:to x="100000" y="100000"/>
                                    </p:animScale>
                                    <p:animScale>
                                      <p:cBhvr>
                                        <p:cTn id="164" dur="26">
                                          <p:stCondLst>
                                            <p:cond delay="1642"/>
                                          </p:stCondLst>
                                        </p:cTn>
                                        <p:tgtEl>
                                          <p:spTgt spid="68"/>
                                        </p:tgtEl>
                                      </p:cBhvr>
                                      <p:to x="100000" y="90000"/>
                                    </p:animScale>
                                    <p:animScale>
                                      <p:cBhvr>
                                        <p:cTn id="165" dur="166" decel="50000">
                                          <p:stCondLst>
                                            <p:cond delay="1668"/>
                                          </p:stCondLst>
                                        </p:cTn>
                                        <p:tgtEl>
                                          <p:spTgt spid="68"/>
                                        </p:tgtEl>
                                      </p:cBhvr>
                                      <p:to x="100000" y="100000"/>
                                    </p:animScale>
                                    <p:animScale>
                                      <p:cBhvr>
                                        <p:cTn id="166" dur="26">
                                          <p:stCondLst>
                                            <p:cond delay="1808"/>
                                          </p:stCondLst>
                                        </p:cTn>
                                        <p:tgtEl>
                                          <p:spTgt spid="68"/>
                                        </p:tgtEl>
                                      </p:cBhvr>
                                      <p:to x="100000" y="95000"/>
                                    </p:animScale>
                                    <p:animScale>
                                      <p:cBhvr>
                                        <p:cTn id="167" dur="166" decel="50000">
                                          <p:stCondLst>
                                            <p:cond delay="1834"/>
                                          </p:stCondLst>
                                        </p:cTn>
                                        <p:tgtEl>
                                          <p:spTgt spid="68"/>
                                        </p:tgtEl>
                                      </p:cBhvr>
                                      <p:to x="100000" y="100000"/>
                                    </p:animScale>
                                  </p:childTnLst>
                                </p:cTn>
                              </p:par>
                            </p:childTnLst>
                          </p:cTn>
                        </p:par>
                      </p:childTnLst>
                    </p:cTn>
                  </p:par>
                  <p:par>
                    <p:cTn id="168" fill="hold">
                      <p:stCondLst>
                        <p:cond delay="indefinite"/>
                      </p:stCondLst>
                      <p:childTnLst>
                        <p:par>
                          <p:cTn id="169" fill="hold">
                            <p:stCondLst>
                              <p:cond delay="0"/>
                            </p:stCondLst>
                            <p:childTnLst>
                              <p:par>
                                <p:cTn id="170" presetID="31" presetClass="entr" presetSubtype="0" fill="hold" nodeType="clickEffect">
                                  <p:stCondLst>
                                    <p:cond delay="0"/>
                                  </p:stCondLst>
                                  <p:childTnLst>
                                    <p:set>
                                      <p:cBhvr>
                                        <p:cTn id="171" dur="1" fill="hold">
                                          <p:stCondLst>
                                            <p:cond delay="0"/>
                                          </p:stCondLst>
                                        </p:cTn>
                                        <p:tgtEl>
                                          <p:spTgt spid="76"/>
                                        </p:tgtEl>
                                        <p:attrNameLst>
                                          <p:attrName>style.visibility</p:attrName>
                                        </p:attrNameLst>
                                      </p:cBhvr>
                                      <p:to>
                                        <p:strVal val="visible"/>
                                      </p:to>
                                    </p:set>
                                    <p:anim calcmode="lin" valueType="num">
                                      <p:cBhvr>
                                        <p:cTn id="172" dur="1000" fill="hold"/>
                                        <p:tgtEl>
                                          <p:spTgt spid="76"/>
                                        </p:tgtEl>
                                        <p:attrNameLst>
                                          <p:attrName>ppt_w</p:attrName>
                                        </p:attrNameLst>
                                      </p:cBhvr>
                                      <p:tavLst>
                                        <p:tav tm="0">
                                          <p:val>
                                            <p:fltVal val="0"/>
                                          </p:val>
                                        </p:tav>
                                        <p:tav tm="100000">
                                          <p:val>
                                            <p:strVal val="#ppt_w"/>
                                          </p:val>
                                        </p:tav>
                                      </p:tavLst>
                                    </p:anim>
                                    <p:anim calcmode="lin" valueType="num">
                                      <p:cBhvr>
                                        <p:cTn id="173" dur="1000" fill="hold"/>
                                        <p:tgtEl>
                                          <p:spTgt spid="76"/>
                                        </p:tgtEl>
                                        <p:attrNameLst>
                                          <p:attrName>ppt_h</p:attrName>
                                        </p:attrNameLst>
                                      </p:cBhvr>
                                      <p:tavLst>
                                        <p:tav tm="0">
                                          <p:val>
                                            <p:fltVal val="0"/>
                                          </p:val>
                                        </p:tav>
                                        <p:tav tm="100000">
                                          <p:val>
                                            <p:strVal val="#ppt_h"/>
                                          </p:val>
                                        </p:tav>
                                      </p:tavLst>
                                    </p:anim>
                                    <p:anim calcmode="lin" valueType="num">
                                      <p:cBhvr>
                                        <p:cTn id="174" dur="1000" fill="hold"/>
                                        <p:tgtEl>
                                          <p:spTgt spid="76"/>
                                        </p:tgtEl>
                                        <p:attrNameLst>
                                          <p:attrName>style.rotation</p:attrName>
                                        </p:attrNameLst>
                                      </p:cBhvr>
                                      <p:tavLst>
                                        <p:tav tm="0">
                                          <p:val>
                                            <p:fltVal val="90"/>
                                          </p:val>
                                        </p:tav>
                                        <p:tav tm="100000">
                                          <p:val>
                                            <p:fltVal val="0"/>
                                          </p:val>
                                        </p:tav>
                                      </p:tavLst>
                                    </p:anim>
                                    <p:animEffect transition="in" filter="fade">
                                      <p:cBhvr>
                                        <p:cTn id="17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a:extLst>
              <a:ext uri="{FF2B5EF4-FFF2-40B4-BE49-F238E27FC236}">
                <a16:creationId xmlns:a16="http://schemas.microsoft.com/office/drawing/2014/main" id="{79A0A182-6A05-50CB-AA92-92010C13EB45}"/>
              </a:ext>
            </a:extLst>
          </p:cNvPr>
          <p:cNvSpPr txBox="1"/>
          <p:nvPr/>
        </p:nvSpPr>
        <p:spPr>
          <a:xfrm>
            <a:off x="1772276" y="167994"/>
            <a:ext cx="9954640" cy="913070"/>
          </a:xfrm>
          <a:prstGeom prst="rect">
            <a:avLst/>
          </a:prstGeom>
          <a:solidFill>
            <a:schemeClr val="bg1"/>
          </a:solidFill>
          <a:ln>
            <a:noFill/>
          </a:ln>
        </p:spPr>
        <p:txBody>
          <a:bodyPr wrap="square">
            <a:spAutoFit/>
          </a:bodyPr>
          <a:lstStyle/>
          <a:p>
            <a:pPr>
              <a:lnSpc>
                <a:spcPts val="2880"/>
              </a:lnSpc>
              <a:spcBef>
                <a:spcPts val="300"/>
              </a:spcBef>
              <a:spcAft>
                <a:spcPts val="300"/>
              </a:spcAft>
            </a:pPr>
            <a:r>
              <a:rPr lang="vi-VN" sz="2400" b="1" dirty="0">
                <a:solidFill>
                  <a:srgbClr val="FF0000"/>
                </a:solidFill>
                <a:latin typeface="TimesNewRomanPSMT"/>
              </a:rPr>
              <a:t>Luyện tập mục I</a:t>
            </a:r>
            <a:r>
              <a:rPr lang="en-GB" sz="2400" b="1" dirty="0">
                <a:solidFill>
                  <a:srgbClr val="FF0000"/>
                </a:solidFill>
                <a:latin typeface="TimesNewRomanPSMT"/>
              </a:rPr>
              <a:t>II</a:t>
            </a:r>
            <a:r>
              <a:rPr lang="en-US" sz="2400" b="1" dirty="0">
                <a:solidFill>
                  <a:srgbClr val="FF0000"/>
                </a:solidFill>
                <a:latin typeface="TimesNewRomanPSMT"/>
              </a:rPr>
              <a:t> (PA1)             </a:t>
            </a:r>
          </a:p>
          <a:p>
            <a:pPr algn="ctr">
              <a:lnSpc>
                <a:spcPts val="2880"/>
              </a:lnSpc>
              <a:spcBef>
                <a:spcPts val="300"/>
              </a:spcBef>
              <a:spcAft>
                <a:spcPts val="300"/>
              </a:spcAft>
            </a:pPr>
            <a:r>
              <a:rPr lang="en-US" sz="2800" b="1" dirty="0" err="1">
                <a:ln w="22225">
                  <a:solidFill>
                    <a:srgbClr val="7030A0"/>
                  </a:solidFill>
                  <a:prstDash val="solid"/>
                </a:ln>
                <a:solidFill>
                  <a:schemeClr val="accent2">
                    <a:lumMod val="40000"/>
                    <a:lumOff val="60000"/>
                  </a:schemeClr>
                </a:solidFill>
                <a:latin typeface="TimesNewRomanPSMT"/>
              </a:rPr>
              <a:t>Trò</a:t>
            </a:r>
            <a:r>
              <a:rPr lang="en-US" sz="2800" b="1" dirty="0">
                <a:ln w="22225">
                  <a:solidFill>
                    <a:srgbClr val="7030A0"/>
                  </a:solidFill>
                  <a:prstDash val="solid"/>
                </a:ln>
                <a:solidFill>
                  <a:schemeClr val="accent2">
                    <a:lumMod val="40000"/>
                    <a:lumOff val="60000"/>
                  </a:schemeClr>
                </a:solidFill>
                <a:latin typeface="TimesNewRomanPSMT"/>
              </a:rPr>
              <a:t> </a:t>
            </a:r>
            <a:r>
              <a:rPr lang="en-US" sz="2800" b="1" dirty="0" err="1">
                <a:ln w="22225">
                  <a:solidFill>
                    <a:srgbClr val="7030A0"/>
                  </a:solidFill>
                  <a:prstDash val="solid"/>
                </a:ln>
                <a:solidFill>
                  <a:schemeClr val="accent2">
                    <a:lumMod val="40000"/>
                    <a:lumOff val="60000"/>
                  </a:schemeClr>
                </a:solidFill>
                <a:latin typeface="TimesNewRomanPSMT"/>
              </a:rPr>
              <a:t>chơi</a:t>
            </a:r>
            <a:r>
              <a:rPr lang="en-GB" sz="2800" b="1" dirty="0">
                <a:ln w="22225">
                  <a:solidFill>
                    <a:srgbClr val="7030A0"/>
                  </a:solidFill>
                  <a:prstDash val="solid"/>
                </a:ln>
                <a:solidFill>
                  <a:schemeClr val="accent2">
                    <a:lumMod val="40000"/>
                    <a:lumOff val="60000"/>
                  </a:schemeClr>
                </a:solidFill>
                <a:latin typeface="TimesNewRomanPSMT"/>
              </a:rPr>
              <a:t> “GIẢI Ô CHỮ” </a:t>
            </a:r>
          </a:p>
        </p:txBody>
      </p:sp>
      <p:sp>
        <p:nvSpPr>
          <p:cNvPr id="7" name="TextBox 6">
            <a:extLst>
              <a:ext uri="{FF2B5EF4-FFF2-40B4-BE49-F238E27FC236}">
                <a16:creationId xmlns:a16="http://schemas.microsoft.com/office/drawing/2014/main" id="{24FC99A4-0D89-CE83-B34C-1C0A7F702AEA}"/>
              </a:ext>
            </a:extLst>
          </p:cNvPr>
          <p:cNvSpPr txBox="1"/>
          <p:nvPr/>
        </p:nvSpPr>
        <p:spPr>
          <a:xfrm>
            <a:off x="7012491" y="5962637"/>
            <a:ext cx="1516357" cy="400110"/>
          </a:xfrm>
          <a:prstGeom prst="rect">
            <a:avLst/>
          </a:prstGeom>
          <a:noFill/>
        </p:spPr>
        <p:txBody>
          <a:bodyPr wrap="square">
            <a:spAutoFit/>
          </a:bodyPr>
          <a:lstStyle/>
          <a:p>
            <a:pPr algn="r"/>
            <a:r>
              <a:rPr lang="vi-VN" sz="2000" b="1" dirty="0">
                <a:latin typeface="TimesNewRomanPSMT"/>
              </a:rPr>
              <a:t>Bảng ô chữ</a:t>
            </a:r>
            <a:endParaRPr lang="en-VN" sz="2000" b="1" dirty="0"/>
          </a:p>
        </p:txBody>
      </p:sp>
      <p:sp>
        <p:nvSpPr>
          <p:cNvPr id="10" name="TextBox 9">
            <a:extLst>
              <a:ext uri="{FF2B5EF4-FFF2-40B4-BE49-F238E27FC236}">
                <a16:creationId xmlns:a16="http://schemas.microsoft.com/office/drawing/2014/main" id="{E8803EE0-7835-3C26-1482-188A813C455B}"/>
              </a:ext>
            </a:extLst>
          </p:cNvPr>
          <p:cNvSpPr txBox="1"/>
          <p:nvPr/>
        </p:nvSpPr>
        <p:spPr>
          <a:xfrm>
            <a:off x="182035" y="1473252"/>
            <a:ext cx="2686293" cy="4239302"/>
          </a:xfrm>
          <a:prstGeom prst="rect">
            <a:avLst/>
          </a:prstGeom>
          <a:solidFill>
            <a:schemeClr val="accent2">
              <a:lumMod val="40000"/>
              <a:lumOff val="60000"/>
            </a:schemeClr>
          </a:solidFill>
          <a:ln>
            <a:solidFill>
              <a:srgbClr val="00B050"/>
            </a:solidFill>
          </a:ln>
        </p:spPr>
        <p:txBody>
          <a:bodyPr wrap="square">
            <a:spAutoFit/>
          </a:bodyPr>
          <a:lstStyle/>
          <a:p>
            <a:pPr marL="269875" indent="-269875" algn="just">
              <a:lnSpc>
                <a:spcPts val="2880"/>
              </a:lnSpc>
              <a:spcBef>
                <a:spcPts val="300"/>
              </a:spcBef>
              <a:spcAft>
                <a:spcPts val="300"/>
              </a:spcAft>
              <a:buFont typeface="+mj-lt"/>
              <a:buAutoNum type="arabicPeriod"/>
            </a:pPr>
            <a:r>
              <a:rPr lang="vi-VN" sz="2400" dirty="0">
                <a:latin typeface="TimesNewRomanPSMT"/>
              </a:rPr>
              <a:t>Tìm</a:t>
            </a:r>
            <a:r>
              <a:rPr lang="vi-VN" sz="2400" dirty="0">
                <a:effectLst/>
                <a:latin typeface="TimesNewRomanPSMT"/>
              </a:rPr>
              <a:t> </a:t>
            </a:r>
            <a:r>
              <a:rPr lang="vi-VN" sz="2400" dirty="0">
                <a:solidFill>
                  <a:srgbClr val="00A23A"/>
                </a:solidFill>
                <a:effectLst/>
                <a:latin typeface="TimesNewRomanPSMT"/>
              </a:rPr>
              <a:t>1</a:t>
            </a:r>
            <a:r>
              <a:rPr lang="en-GB" sz="2400" dirty="0">
                <a:solidFill>
                  <a:srgbClr val="00A23A"/>
                </a:solidFill>
                <a:latin typeface="TimesNewRomanPSMT"/>
              </a:rPr>
              <a:t>5</a:t>
            </a:r>
            <a:r>
              <a:rPr lang="vi-VN" sz="2400" dirty="0">
                <a:effectLst/>
                <a:latin typeface="TimesNewRomanPSMT"/>
              </a:rPr>
              <a:t> từ ngữ hàng ngang </a:t>
            </a:r>
            <a:r>
              <a:rPr lang="en-GB" sz="2400" dirty="0" err="1">
                <a:effectLst/>
                <a:latin typeface="TimesNewRomanPSMT"/>
              </a:rPr>
              <a:t>trong</a:t>
            </a:r>
            <a:r>
              <a:rPr lang="en-GB" sz="2400" dirty="0">
                <a:effectLst/>
                <a:latin typeface="TimesNewRomanPSMT"/>
              </a:rPr>
              <a:t> </a:t>
            </a:r>
            <a:r>
              <a:rPr lang="en-GB" sz="2400" b="1" dirty="0" err="1">
                <a:latin typeface="TimesNewRomanPSMT"/>
              </a:rPr>
              <a:t>B</a:t>
            </a:r>
            <a:r>
              <a:rPr lang="en-GB" sz="2400" b="1" dirty="0" err="1">
                <a:effectLst/>
                <a:latin typeface="TimesNewRomanPSMT"/>
              </a:rPr>
              <a:t>ảng</a:t>
            </a:r>
            <a:r>
              <a:rPr lang="en-GB" sz="2400" b="1" dirty="0">
                <a:effectLst/>
                <a:latin typeface="TimesNewRomanPSMT"/>
              </a:rPr>
              <a:t> ô </a:t>
            </a:r>
            <a:r>
              <a:rPr lang="en-GB" sz="2400" b="1" dirty="0" err="1">
                <a:effectLst/>
                <a:latin typeface="TimesNewRomanPSMT"/>
              </a:rPr>
              <a:t>chữ</a:t>
            </a:r>
            <a:r>
              <a:rPr lang="en-GB" sz="2400" dirty="0">
                <a:effectLst/>
                <a:latin typeface="TimesNewRomanPSMT"/>
              </a:rPr>
              <a:t> </a:t>
            </a:r>
            <a:r>
              <a:rPr lang="vi-VN" sz="2400" dirty="0">
                <a:effectLst/>
                <a:latin typeface="TimesNewRomanPSMT"/>
              </a:rPr>
              <a:t>biết các từ ngữ này được sử dụng trong </a:t>
            </a:r>
            <a:r>
              <a:rPr lang="vi-VN" sz="2400" dirty="0">
                <a:solidFill>
                  <a:srgbClr val="00A23A"/>
                </a:solidFill>
                <a:effectLst/>
                <a:latin typeface="TimesNewRomanPSMT"/>
              </a:rPr>
              <a:t>mục </a:t>
            </a:r>
            <a:r>
              <a:rPr lang="en-GB" sz="2400" dirty="0">
                <a:solidFill>
                  <a:srgbClr val="00A23A"/>
                </a:solidFill>
                <a:effectLst/>
                <a:latin typeface="TimesNewRomanPSMT"/>
              </a:rPr>
              <a:t>I</a:t>
            </a:r>
            <a:r>
              <a:rPr lang="vi-VN" sz="2400" dirty="0">
                <a:solidFill>
                  <a:srgbClr val="00A23A"/>
                </a:solidFill>
                <a:effectLst/>
                <a:latin typeface="TimesNewRomanPSMT"/>
              </a:rPr>
              <a:t>I</a:t>
            </a:r>
            <a:r>
              <a:rPr lang="en-GB" sz="2400" dirty="0">
                <a:solidFill>
                  <a:srgbClr val="00A23A"/>
                </a:solidFill>
                <a:effectLst/>
                <a:latin typeface="TimesNewRomanPSMT"/>
              </a:rPr>
              <a:t>I</a:t>
            </a:r>
            <a:r>
              <a:rPr lang="vi-VN" sz="2400" dirty="0">
                <a:solidFill>
                  <a:srgbClr val="00A23A"/>
                </a:solidFill>
                <a:effectLst/>
                <a:latin typeface="TimesNewRomanPSMT"/>
              </a:rPr>
              <a:t> Bài </a:t>
            </a:r>
            <a:r>
              <a:rPr lang="en-GB" sz="2400" dirty="0">
                <a:solidFill>
                  <a:srgbClr val="00A23A"/>
                </a:solidFill>
                <a:effectLst/>
                <a:latin typeface="TimesNewRomanPSMT"/>
              </a:rPr>
              <a:t>1</a:t>
            </a:r>
            <a:r>
              <a:rPr lang="vi-VN" sz="2400" dirty="0">
                <a:solidFill>
                  <a:srgbClr val="00A23A"/>
                </a:solidFill>
                <a:effectLst/>
                <a:latin typeface="TimesNewRomanPSMT"/>
              </a:rPr>
              <a:t> SGK</a:t>
            </a:r>
            <a:r>
              <a:rPr lang="en-GB" sz="2400" dirty="0">
                <a:effectLst/>
                <a:latin typeface="TimesNewRomanPSMT"/>
              </a:rPr>
              <a:t>, </a:t>
            </a:r>
            <a:r>
              <a:rPr lang="en-GB" sz="2400" dirty="0" err="1">
                <a:effectLst/>
                <a:latin typeface="TimesNewRomanPSMT"/>
              </a:rPr>
              <a:t>từ</a:t>
            </a:r>
            <a:r>
              <a:rPr lang="en-GB" sz="2400" dirty="0">
                <a:effectLst/>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ô </a:t>
            </a:r>
            <a:r>
              <a:rPr lang="en-GB" sz="2400" dirty="0" err="1">
                <a:latin typeface="TimesNewRomanPSMT"/>
              </a:rPr>
              <a:t>chữ</a:t>
            </a:r>
            <a:r>
              <a:rPr lang="en-GB" sz="2400" dirty="0">
                <a:latin typeface="TimesNewRomanPSMT"/>
              </a:rPr>
              <a:t> </a:t>
            </a:r>
            <a:r>
              <a:rPr lang="en-GB" sz="2400" dirty="0" err="1">
                <a:latin typeface="TimesNewRomanPSMT"/>
              </a:rPr>
              <a:t>hàng</a:t>
            </a:r>
            <a:r>
              <a:rPr lang="en-GB" sz="2400" dirty="0">
                <a:latin typeface="TimesNewRomanPSMT"/>
              </a:rPr>
              <a:t> </a:t>
            </a:r>
            <a:r>
              <a:rPr lang="en-GB" sz="2400" dirty="0" err="1">
                <a:latin typeface="TimesNewRomanPSMT"/>
              </a:rPr>
              <a:t>dọc</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p>
          <a:p>
            <a:pPr marL="269875" indent="-269875" algn="just">
              <a:lnSpc>
                <a:spcPts val="2880"/>
              </a:lnSpc>
              <a:spcBef>
                <a:spcPts val="300"/>
              </a:spcBef>
              <a:spcAft>
                <a:spcPts val="300"/>
              </a:spcAft>
              <a:buFont typeface="+mj-lt"/>
              <a:buAutoNum type="arabicPeriod"/>
            </a:pPr>
            <a:r>
              <a:rPr lang="en-GB" sz="2400" dirty="0" err="1">
                <a:effectLst/>
                <a:latin typeface="TimesNewRomanPSMT"/>
              </a:rPr>
              <a:t>N</a:t>
            </a:r>
            <a:r>
              <a:rPr lang="en-GB" sz="2400" dirty="0" err="1">
                <a:latin typeface="TimesNewRomanPSMT"/>
              </a:rPr>
              <a:t>êu</a:t>
            </a:r>
            <a:r>
              <a:rPr lang="en-GB" sz="2400" dirty="0">
                <a:latin typeface="TimesNewRomanPSMT"/>
              </a:rPr>
              <a:t> </a:t>
            </a:r>
            <a:r>
              <a:rPr lang="en-GB" sz="2400" dirty="0" err="1">
                <a:latin typeface="TimesNewRomanPSMT"/>
              </a:rPr>
              <a:t>thông</a:t>
            </a:r>
            <a:r>
              <a:rPr lang="en-GB" sz="2400" dirty="0">
                <a:latin typeface="TimesNewRomanPSMT"/>
              </a:rPr>
              <a:t> </a:t>
            </a:r>
            <a:r>
              <a:rPr lang="en-GB" sz="2400" dirty="0" err="1">
                <a:latin typeface="TimesNewRomanPSMT"/>
              </a:rPr>
              <a:t>điệp</a:t>
            </a:r>
            <a:r>
              <a:rPr lang="en-GB" sz="2400" dirty="0">
                <a:latin typeface="TimesNewRomanPSMT"/>
              </a:rPr>
              <a:t> </a:t>
            </a:r>
            <a:r>
              <a:rPr lang="en-GB" sz="2400" dirty="0" err="1">
                <a:latin typeface="TimesNewRomanPSMT"/>
              </a:rPr>
              <a:t>của</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khoá</a:t>
            </a:r>
            <a:r>
              <a:rPr lang="en-GB" sz="2400" dirty="0">
                <a:latin typeface="TimesNewRomanPSMT"/>
              </a:rPr>
              <a:t>.</a:t>
            </a:r>
            <a:endParaRPr lang="vi-VN" sz="2400" dirty="0">
              <a:effectLst/>
              <a:latin typeface="TimesNewRomanPSMT"/>
            </a:endParaRPr>
          </a:p>
        </p:txBody>
      </p:sp>
      <p:pic>
        <p:nvPicPr>
          <p:cNvPr id="4" name="Picture 3">
            <a:extLst>
              <a:ext uri="{FF2B5EF4-FFF2-40B4-BE49-F238E27FC236}">
                <a16:creationId xmlns:a16="http://schemas.microsoft.com/office/drawing/2014/main" id="{639039A3-4D0C-B894-1A9D-3CC701C78E3E}"/>
              </a:ext>
            </a:extLst>
          </p:cNvPr>
          <p:cNvPicPr>
            <a:picLocks noChangeAspect="1"/>
          </p:cNvPicPr>
          <p:nvPr/>
        </p:nvPicPr>
        <p:blipFill>
          <a:blip r:embed="rId4"/>
          <a:stretch>
            <a:fillRect/>
          </a:stretch>
        </p:blipFill>
        <p:spPr>
          <a:xfrm>
            <a:off x="3362036" y="1473252"/>
            <a:ext cx="8364880" cy="4239302"/>
          </a:xfrm>
          <a:prstGeom prst="rect">
            <a:avLst/>
          </a:prstGeom>
          <a:ln>
            <a:solidFill>
              <a:srgbClr val="00B050"/>
            </a:solidFill>
          </a:ln>
        </p:spPr>
      </p:pic>
    </p:spTree>
    <p:extLst>
      <p:ext uri="{BB962C8B-B14F-4D97-AF65-F5344CB8AC3E}">
        <p14:creationId xmlns:p14="http://schemas.microsoft.com/office/powerpoint/2010/main" val="1635558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down)">
                                      <p:cBhvr>
                                        <p:cTn id="7" dur="580">
                                          <p:stCondLst>
                                            <p:cond delay="0"/>
                                          </p:stCondLst>
                                        </p:cTn>
                                        <p:tgtEl>
                                          <p:spTgt spid="5">
                                            <p:txEl>
                                              <p:pRg st="0" end="0"/>
                                            </p:txEl>
                                          </p:spTgt>
                                        </p:tgtEl>
                                      </p:cBhvr>
                                    </p:animEffect>
                                    <p:anim calcmode="lin" valueType="num">
                                      <p:cBhvr>
                                        <p:cTn id="8" dur="1822" tmFilter="0,0; 0.14,0.36; 0.43,0.73; 0.71,0.91; 1.0,1.0">
                                          <p:stCondLst>
                                            <p:cond delay="0"/>
                                          </p:stCondLst>
                                        </p:cTn>
                                        <p:tgtEl>
                                          <p:spTgt spid="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xEl>
                                              <p:pRg st="0" end="0"/>
                                            </p:txEl>
                                          </p:spTgt>
                                        </p:tgtEl>
                                      </p:cBhvr>
                                      <p:to x="100000" y="60000"/>
                                    </p:animScale>
                                    <p:animScale>
                                      <p:cBhvr>
                                        <p:cTn id="14" dur="166" decel="50000">
                                          <p:stCondLst>
                                            <p:cond delay="676"/>
                                          </p:stCondLst>
                                        </p:cTn>
                                        <p:tgtEl>
                                          <p:spTgt spid="5">
                                            <p:txEl>
                                              <p:pRg st="0" end="0"/>
                                            </p:txEl>
                                          </p:spTgt>
                                        </p:tgtEl>
                                      </p:cBhvr>
                                      <p:to x="100000" y="100000"/>
                                    </p:animScale>
                                    <p:animScale>
                                      <p:cBhvr>
                                        <p:cTn id="15" dur="26">
                                          <p:stCondLst>
                                            <p:cond delay="1312"/>
                                          </p:stCondLst>
                                        </p:cTn>
                                        <p:tgtEl>
                                          <p:spTgt spid="5">
                                            <p:txEl>
                                              <p:pRg st="0" end="0"/>
                                            </p:txEl>
                                          </p:spTgt>
                                        </p:tgtEl>
                                      </p:cBhvr>
                                      <p:to x="100000" y="80000"/>
                                    </p:animScale>
                                    <p:animScale>
                                      <p:cBhvr>
                                        <p:cTn id="16" dur="166" decel="50000">
                                          <p:stCondLst>
                                            <p:cond delay="1338"/>
                                          </p:stCondLst>
                                        </p:cTn>
                                        <p:tgtEl>
                                          <p:spTgt spid="5">
                                            <p:txEl>
                                              <p:pRg st="0" end="0"/>
                                            </p:txEl>
                                          </p:spTgt>
                                        </p:tgtEl>
                                      </p:cBhvr>
                                      <p:to x="100000" y="100000"/>
                                    </p:animScale>
                                    <p:animScale>
                                      <p:cBhvr>
                                        <p:cTn id="17" dur="26">
                                          <p:stCondLst>
                                            <p:cond delay="1642"/>
                                          </p:stCondLst>
                                        </p:cTn>
                                        <p:tgtEl>
                                          <p:spTgt spid="5">
                                            <p:txEl>
                                              <p:pRg st="0" end="0"/>
                                            </p:txEl>
                                          </p:spTgt>
                                        </p:tgtEl>
                                      </p:cBhvr>
                                      <p:to x="100000" y="90000"/>
                                    </p:animScale>
                                    <p:animScale>
                                      <p:cBhvr>
                                        <p:cTn id="18" dur="166" decel="50000">
                                          <p:stCondLst>
                                            <p:cond delay="1668"/>
                                          </p:stCondLst>
                                        </p:cTn>
                                        <p:tgtEl>
                                          <p:spTgt spid="5">
                                            <p:txEl>
                                              <p:pRg st="0" end="0"/>
                                            </p:txEl>
                                          </p:spTgt>
                                        </p:tgtEl>
                                      </p:cBhvr>
                                      <p:to x="100000" y="100000"/>
                                    </p:animScale>
                                    <p:animScale>
                                      <p:cBhvr>
                                        <p:cTn id="19" dur="26">
                                          <p:stCondLst>
                                            <p:cond delay="1808"/>
                                          </p:stCondLst>
                                        </p:cTn>
                                        <p:tgtEl>
                                          <p:spTgt spid="5">
                                            <p:txEl>
                                              <p:pRg st="0" end="0"/>
                                            </p:txEl>
                                          </p:spTgt>
                                        </p:tgtEl>
                                      </p:cBhvr>
                                      <p:to x="100000" y="95000"/>
                                    </p:animScale>
                                    <p:animScale>
                                      <p:cBhvr>
                                        <p:cTn id="20" dur="166" decel="50000">
                                          <p:stCondLst>
                                            <p:cond delay="1834"/>
                                          </p:stCondLst>
                                        </p:cTn>
                                        <p:tgtEl>
                                          <p:spTgt spid="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2000"/>
                                        <p:tgtEl>
                                          <p:spTgt spid="5">
                                            <p:txEl>
                                              <p:pRg st="1" end="1"/>
                                            </p:txEl>
                                          </p:spTgt>
                                        </p:tgtEl>
                                      </p:cBhvr>
                                    </p:animEffect>
                                    <p:anim calcmode="lin" valueType="num">
                                      <p:cBhvr>
                                        <p:cTn id="26" dur="2000" fill="hold"/>
                                        <p:tgtEl>
                                          <p:spTgt spid="5">
                                            <p:txEl>
                                              <p:pRg st="1" end="1"/>
                                            </p:txEl>
                                          </p:spTgt>
                                        </p:tgtEl>
                                        <p:attrNameLst>
                                          <p:attrName>ppt_w</p:attrName>
                                        </p:attrNameLst>
                                      </p:cBhvr>
                                      <p:tavLst>
                                        <p:tav tm="0" fmla="#ppt_w*sin(2.5*pi*$)">
                                          <p:val>
                                            <p:fltVal val="0"/>
                                          </p:val>
                                        </p:tav>
                                        <p:tav tm="100000">
                                          <p:val>
                                            <p:fltVal val="1"/>
                                          </p:val>
                                        </p:tav>
                                      </p:tavLst>
                                    </p:anim>
                                    <p:anim calcmode="lin" valueType="num">
                                      <p:cBhvr>
                                        <p:cTn id="27" dur="2000" fill="hold"/>
                                        <p:tgtEl>
                                          <p:spTgt spid="5">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1000" fill="hold"/>
                                        <p:tgtEl>
                                          <p:spTgt spid="7"/>
                                        </p:tgtEl>
                                        <p:attrNameLst>
                                          <p:attrName>ppt_w</p:attrName>
                                        </p:attrNameLst>
                                      </p:cBhvr>
                                      <p:tavLst>
                                        <p:tav tm="0">
                                          <p:val>
                                            <p:fltVal val="0"/>
                                          </p:val>
                                        </p:tav>
                                        <p:tav tm="100000">
                                          <p:val>
                                            <p:strVal val="#ppt_w"/>
                                          </p:val>
                                        </p:tav>
                                      </p:tavLst>
                                    </p:anim>
                                    <p:anim calcmode="lin" valueType="num">
                                      <p:cBhvr>
                                        <p:cTn id="38" dur="1000" fill="hold"/>
                                        <p:tgtEl>
                                          <p:spTgt spid="7"/>
                                        </p:tgtEl>
                                        <p:attrNameLst>
                                          <p:attrName>ppt_h</p:attrName>
                                        </p:attrNameLst>
                                      </p:cBhvr>
                                      <p:tavLst>
                                        <p:tav tm="0">
                                          <p:val>
                                            <p:fltVal val="0"/>
                                          </p:val>
                                        </p:tav>
                                        <p:tav tm="100000">
                                          <p:val>
                                            <p:strVal val="#ppt_h"/>
                                          </p:val>
                                        </p:tav>
                                      </p:tavLst>
                                    </p:anim>
                                    <p:animEffect transition="in" filter="fade">
                                      <p:cBhvr>
                                        <p:cTn id="39" dur="1000"/>
                                        <p:tgtEl>
                                          <p:spTgt spid="7"/>
                                        </p:tgtEl>
                                      </p:cBhvr>
                                    </p:animEffect>
                                  </p:childTnLst>
                                </p:cTn>
                              </p:par>
                            </p:childTnLst>
                          </p:cTn>
                        </p:par>
                      </p:childTnLst>
                    </p:cTn>
                  </p:par>
                  <p:par>
                    <p:cTn id="40" fill="hold">
                      <p:stCondLst>
                        <p:cond delay="indefinite"/>
                      </p:stCondLst>
                      <p:childTnLst>
                        <p:par>
                          <p:cTn id="41" fill="hold">
                            <p:stCondLst>
                              <p:cond delay="0"/>
                            </p:stCondLst>
                            <p:childTnLst>
                              <p:par>
                                <p:cTn id="42" presetID="31" presetClass="entr" presetSubtype="0"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p:cTn id="44" dur="1000" fill="hold"/>
                                        <p:tgtEl>
                                          <p:spTgt spid="10"/>
                                        </p:tgtEl>
                                        <p:attrNameLst>
                                          <p:attrName>ppt_w</p:attrName>
                                        </p:attrNameLst>
                                      </p:cBhvr>
                                      <p:tavLst>
                                        <p:tav tm="0">
                                          <p:val>
                                            <p:fltVal val="0"/>
                                          </p:val>
                                        </p:tav>
                                        <p:tav tm="100000">
                                          <p:val>
                                            <p:strVal val="#ppt_w"/>
                                          </p:val>
                                        </p:tav>
                                      </p:tavLst>
                                    </p:anim>
                                    <p:anim calcmode="lin" valueType="num">
                                      <p:cBhvr>
                                        <p:cTn id="45" dur="1000" fill="hold"/>
                                        <p:tgtEl>
                                          <p:spTgt spid="10"/>
                                        </p:tgtEl>
                                        <p:attrNameLst>
                                          <p:attrName>ppt_h</p:attrName>
                                        </p:attrNameLst>
                                      </p:cBhvr>
                                      <p:tavLst>
                                        <p:tav tm="0">
                                          <p:val>
                                            <p:fltVal val="0"/>
                                          </p:val>
                                        </p:tav>
                                        <p:tav tm="100000">
                                          <p:val>
                                            <p:strVal val="#ppt_h"/>
                                          </p:val>
                                        </p:tav>
                                      </p:tavLst>
                                    </p:anim>
                                    <p:anim calcmode="lin" valueType="num">
                                      <p:cBhvr>
                                        <p:cTn id="46" dur="1000" fill="hold"/>
                                        <p:tgtEl>
                                          <p:spTgt spid="10"/>
                                        </p:tgtEl>
                                        <p:attrNameLst>
                                          <p:attrName>style.rotation</p:attrName>
                                        </p:attrNameLst>
                                      </p:cBhvr>
                                      <p:tavLst>
                                        <p:tav tm="0">
                                          <p:val>
                                            <p:fltVal val="90"/>
                                          </p:val>
                                        </p:tav>
                                        <p:tav tm="100000">
                                          <p:val>
                                            <p:fltVal val="0"/>
                                          </p:val>
                                        </p:tav>
                                      </p:tavLst>
                                    </p:anim>
                                    <p:animEffect transition="in" filter="fade">
                                      <p:cBhvr>
                                        <p:cTn id="4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image4.png">
            <a:extLst>
              <a:ext uri="{FF2B5EF4-FFF2-40B4-BE49-F238E27FC236}">
                <a16:creationId xmlns:a16="http://schemas.microsoft.com/office/drawing/2014/main" id="{7957968D-0EBD-4F25-BEF0-8C74CCC0D489}"/>
              </a:ext>
            </a:extLst>
          </p:cNvPr>
          <p:cNvPicPr>
            <a:picLocks noChangeAspect="1"/>
          </p:cNvPicPr>
          <p:nvPr/>
        </p:nvPicPr>
        <p:blipFill>
          <a:blip r:embed="rId3" cstate="print"/>
          <a:stretch>
            <a:fillRect/>
          </a:stretch>
        </p:blipFill>
        <p:spPr>
          <a:xfrm>
            <a:off x="117512" y="97702"/>
            <a:ext cx="625171" cy="612210"/>
          </a:xfrm>
          <a:prstGeom prst="rect">
            <a:avLst/>
          </a:prstGeom>
        </p:spPr>
      </p:pic>
      <p:grpSp>
        <p:nvGrpSpPr>
          <p:cNvPr id="42" name="Group 11">
            <a:extLst>
              <a:ext uri="{FF2B5EF4-FFF2-40B4-BE49-F238E27FC236}">
                <a16:creationId xmlns:a16="http://schemas.microsoft.com/office/drawing/2014/main" id="{0D214AD0-F713-4296-91D9-EF0BA973C864}"/>
              </a:ext>
            </a:extLst>
          </p:cNvPr>
          <p:cNvGrpSpPr>
            <a:grpSpLocks/>
          </p:cNvGrpSpPr>
          <p:nvPr/>
        </p:nvGrpSpPr>
        <p:grpSpPr bwMode="auto">
          <a:xfrm>
            <a:off x="806095" y="167994"/>
            <a:ext cx="625171" cy="541918"/>
            <a:chOff x="0" y="0"/>
            <a:chExt cx="666" cy="559"/>
          </a:xfrm>
        </p:grpSpPr>
        <p:sp>
          <p:nvSpPr>
            <p:cNvPr id="44" name="Freeform 12">
              <a:extLst>
                <a:ext uri="{FF2B5EF4-FFF2-40B4-BE49-F238E27FC236}">
                  <a16:creationId xmlns:a16="http://schemas.microsoft.com/office/drawing/2014/main" id="{C72E8521-9797-4B70-89EA-85391C16410E}"/>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TextBox 5">
            <a:extLst>
              <a:ext uri="{FF2B5EF4-FFF2-40B4-BE49-F238E27FC236}">
                <a16:creationId xmlns:a16="http://schemas.microsoft.com/office/drawing/2014/main" id="{1BB20096-3D50-E4B3-BAC7-A3767F9B20E5}"/>
              </a:ext>
            </a:extLst>
          </p:cNvPr>
          <p:cNvSpPr txBox="1"/>
          <p:nvPr/>
        </p:nvSpPr>
        <p:spPr>
          <a:xfrm>
            <a:off x="1787689" y="709912"/>
            <a:ext cx="9464244" cy="5444376"/>
          </a:xfrm>
          <a:prstGeom prst="rect">
            <a:avLst/>
          </a:prstGeom>
          <a:solidFill>
            <a:schemeClr val="accent6">
              <a:lumMod val="40000"/>
              <a:lumOff val="60000"/>
            </a:schemeClr>
          </a:solidFill>
          <a:ln>
            <a:solidFill>
              <a:srgbClr val="00B050"/>
            </a:solidFill>
          </a:ln>
        </p:spPr>
        <p:txBody>
          <a:bodyPr wrap="square">
            <a:spAutoFit/>
          </a:bodyPr>
          <a:lstStyle/>
          <a:p>
            <a:pPr algn="just">
              <a:lnSpc>
                <a:spcPts val="2880"/>
              </a:lnSpc>
              <a:spcBef>
                <a:spcPts val="300"/>
              </a:spcBef>
              <a:spcAft>
                <a:spcPts val="300"/>
              </a:spcAft>
            </a:pPr>
            <a:r>
              <a:rPr lang="vi-VN" sz="2400" b="1" dirty="0">
                <a:solidFill>
                  <a:srgbClr val="FF0000"/>
                </a:solidFill>
                <a:latin typeface="TimesNewRomanPSMT"/>
              </a:rPr>
              <a:t>Quy tắc:  </a:t>
            </a:r>
          </a:p>
          <a:p>
            <a:pPr marL="342900" indent="-342900" algn="just">
              <a:lnSpc>
                <a:spcPts val="2880"/>
              </a:lnSpc>
              <a:spcBef>
                <a:spcPts val="300"/>
              </a:spcBef>
              <a:spcAft>
                <a:spcPts val="300"/>
              </a:spcAft>
              <a:buFont typeface="Wingdings" panose="05000000000000000000" pitchFamily="2" charset="2"/>
              <a:buChar char="v"/>
            </a:pPr>
            <a:r>
              <a:rPr lang="vi-VN" sz="2400" dirty="0">
                <a:latin typeface="TimesNewRomanPSMT"/>
              </a:rPr>
              <a:t>Thành lập </a:t>
            </a:r>
            <a:r>
              <a:rPr lang="vi-VN" sz="2400" dirty="0">
                <a:solidFill>
                  <a:srgbClr val="00B050"/>
                </a:solidFill>
                <a:latin typeface="TimesNewRomanPSMT"/>
              </a:rPr>
              <a:t>4</a:t>
            </a:r>
            <a:r>
              <a:rPr lang="vi-VN" sz="2400" dirty="0">
                <a:latin typeface="TimesNewRomanPSMT"/>
              </a:rPr>
              <a:t> đội chơi và cử 1 HS làm thư kí. </a:t>
            </a:r>
            <a:endParaRPr lang="en-GB"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Rút</a:t>
            </a:r>
            <a:r>
              <a:rPr lang="en-GB" sz="2400" dirty="0">
                <a:latin typeface="TimesNewRomanPSMT"/>
              </a:rPr>
              <a:t> </a:t>
            </a:r>
            <a:r>
              <a:rPr lang="en-GB" sz="2400" dirty="0" err="1">
                <a:latin typeface="TimesNewRomanPSMT"/>
              </a:rPr>
              <a:t>thăm</a:t>
            </a:r>
            <a:r>
              <a:rPr lang="en-GB" sz="2400" dirty="0">
                <a:latin typeface="TimesNewRomanPSMT"/>
              </a:rPr>
              <a:t>: </a:t>
            </a:r>
            <a:r>
              <a:rPr lang="en-GB" sz="2400" dirty="0" err="1">
                <a:latin typeface="TimesNewRomanPSMT"/>
              </a:rPr>
              <a:t>ba</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latin typeface="TimesNewRomanPSMT"/>
              </a:rPr>
              <a:t> </a:t>
            </a:r>
            <a:r>
              <a:rPr lang="en-GB" sz="2400" dirty="0">
                <a:solidFill>
                  <a:srgbClr val="00B050"/>
                </a:solidFill>
                <a:latin typeface="TimesNewRomanPSMT"/>
              </a:rPr>
              <a:t>4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r>
              <a:rPr lang="en-GB" sz="2400" dirty="0" err="1">
                <a:latin typeface="TimesNewRomanPSMT"/>
              </a:rPr>
              <a:t>đội</a:t>
            </a:r>
            <a:r>
              <a:rPr lang="en-GB" sz="2400" dirty="0">
                <a:latin typeface="TimesNewRomanPSMT"/>
              </a:rPr>
              <a:t>, </a:t>
            </a:r>
            <a:r>
              <a:rPr lang="en-GB" sz="2400" dirty="0" err="1">
                <a:latin typeface="TimesNewRomanPSMT"/>
              </a:rPr>
              <a:t>một</a:t>
            </a:r>
            <a:r>
              <a:rPr lang="en-GB" sz="2400" dirty="0">
                <a:latin typeface="TimesNewRomanPSMT"/>
              </a:rPr>
              <a:t> </a:t>
            </a:r>
            <a:r>
              <a:rPr lang="en-GB" sz="2400" dirty="0" err="1">
                <a:latin typeface="TimesNewRomanPSMT"/>
              </a:rPr>
              <a:t>đội</a:t>
            </a:r>
            <a:r>
              <a:rPr lang="en-GB" sz="2400" dirty="0">
                <a:latin typeface="TimesNewRomanPSMT"/>
              </a:rPr>
              <a:t> </a:t>
            </a:r>
            <a:r>
              <a:rPr lang="en-GB" sz="2400" dirty="0" err="1">
                <a:latin typeface="TimesNewRomanPSMT"/>
              </a:rPr>
              <a:t>tìm</a:t>
            </a:r>
            <a:r>
              <a:rPr lang="en-GB" sz="2400" dirty="0">
                <a:solidFill>
                  <a:srgbClr val="00B050"/>
                </a:solidFill>
                <a:latin typeface="TimesNewRomanPSMT"/>
              </a:rPr>
              <a:t> 3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a:t>
            </a: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Thời</a:t>
            </a:r>
            <a:r>
              <a:rPr lang="en-GB" sz="2400" dirty="0">
                <a:latin typeface="TimesNewRomanPSMT"/>
              </a:rPr>
              <a:t> </a:t>
            </a:r>
            <a:r>
              <a:rPr lang="en-GB" sz="2400" dirty="0" err="1">
                <a:latin typeface="TimesNewRomanPSMT"/>
              </a:rPr>
              <a:t>gian</a:t>
            </a:r>
            <a:r>
              <a:rPr lang="en-GB" sz="2400" dirty="0">
                <a:latin typeface="TimesNewRomanPSMT"/>
              </a:rPr>
              <a:t> </a:t>
            </a:r>
            <a:r>
              <a:rPr lang="en-GB" sz="2400" dirty="0" err="1">
                <a:latin typeface="TimesNewRomanPSMT"/>
              </a:rPr>
              <a:t>suy</a:t>
            </a:r>
            <a:r>
              <a:rPr lang="en-GB" sz="2400" dirty="0">
                <a:latin typeface="TimesNewRomanPSMT"/>
              </a:rPr>
              <a:t> </a:t>
            </a:r>
            <a:r>
              <a:rPr lang="en-GB" sz="2400" dirty="0" err="1">
                <a:latin typeface="TimesNewRomanPSMT"/>
              </a:rPr>
              <a:t>nghĩ</a:t>
            </a:r>
            <a:r>
              <a:rPr lang="en-GB" sz="2400" dirty="0">
                <a:latin typeface="TimesNewRomanPSMT"/>
              </a:rPr>
              <a:t>: </a:t>
            </a:r>
            <a:r>
              <a:rPr lang="en-GB" sz="2400" dirty="0">
                <a:solidFill>
                  <a:srgbClr val="00B050"/>
                </a:solidFill>
                <a:latin typeface="TimesNewRomanPSMT"/>
              </a:rPr>
              <a:t>15</a:t>
            </a:r>
            <a:r>
              <a:rPr lang="vi-VN" sz="2400" dirty="0">
                <a:solidFill>
                  <a:srgbClr val="00B050"/>
                </a:solidFill>
                <a:latin typeface="TimesNewRomanPSMT"/>
              </a:rPr>
              <a:t> </a:t>
            </a:r>
            <a:r>
              <a:rPr lang="vi-VN" sz="2400" dirty="0">
                <a:latin typeface="TimesNewRomanPSMT"/>
              </a:rPr>
              <a:t>giây/1 từ ngữ</a:t>
            </a:r>
            <a:r>
              <a:rPr lang="en-GB" sz="2400" dirty="0">
                <a:solidFill>
                  <a:srgbClr val="00B050"/>
                </a:solidFill>
                <a:latin typeface="TimesNewRomanPSMT"/>
              </a:rPr>
              <a:t>.</a:t>
            </a:r>
            <a:r>
              <a:rPr lang="vi-VN" sz="2400" dirty="0">
                <a:latin typeface="TimesNewRomanPSMT"/>
              </a:rPr>
              <a:t> </a:t>
            </a:r>
            <a:r>
              <a:rPr lang="en-GB" sz="2400" dirty="0">
                <a:latin typeface="TimesNewRomanPSMT"/>
              </a:rPr>
              <a:t>H</a:t>
            </a:r>
            <a:r>
              <a:rPr lang="vi-VN" sz="2400" dirty="0">
                <a:latin typeface="TimesNewRomanPSMT"/>
              </a:rPr>
              <a:t>ết </a:t>
            </a:r>
            <a:r>
              <a:rPr lang="en-GB" sz="2400" dirty="0">
                <a:solidFill>
                  <a:srgbClr val="00B050"/>
                </a:solidFill>
                <a:latin typeface="TimesNewRomanPSMT"/>
              </a:rPr>
              <a:t>15</a:t>
            </a:r>
            <a:r>
              <a:rPr lang="vi-VN" sz="2400" dirty="0">
                <a:latin typeface="TimesNewRomanPSMT"/>
              </a:rPr>
              <a:t> giây nếu đội chơi không trả lời được thì các đội khác </a:t>
            </a:r>
            <a:r>
              <a:rPr lang="en-GB" sz="2400" dirty="0" err="1">
                <a:latin typeface="TimesNewRomanPSMT"/>
              </a:rPr>
              <a:t>có</a:t>
            </a:r>
            <a:r>
              <a:rPr lang="en-GB" sz="2400" dirty="0">
                <a:latin typeface="TimesNewRomanPSMT"/>
              </a:rPr>
              <a:t> </a:t>
            </a:r>
            <a:r>
              <a:rPr lang="en-GB" sz="2400" dirty="0" err="1">
                <a:latin typeface="TimesNewRomanPSMT"/>
              </a:rPr>
              <a:t>quyền</a:t>
            </a:r>
            <a:r>
              <a:rPr lang="en-GB" sz="2400" dirty="0">
                <a:latin typeface="TimesNewRomanPSMT"/>
              </a:rPr>
              <a:t> </a:t>
            </a:r>
            <a:r>
              <a:rPr lang="vi-VN" sz="2400" dirty="0">
                <a:latin typeface="TimesNewRomanPSMT"/>
              </a:rPr>
              <a:t>trả lời cho đến khi tìm được từ ngữ.</a:t>
            </a:r>
            <a:endParaRPr lang="en-US"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GB" sz="2400" dirty="0" err="1">
                <a:latin typeface="TimesNewRomanPSMT"/>
              </a:rPr>
              <a:t>Mỗi</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tìm</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cùng</a:t>
            </a:r>
            <a:r>
              <a:rPr lang="en-GB" sz="2400" dirty="0">
                <a:latin typeface="TimesNewRomanPSMT"/>
              </a:rPr>
              <a:t> </a:t>
            </a:r>
            <a:r>
              <a:rPr lang="en-GB" sz="2400" dirty="0" err="1">
                <a:latin typeface="TimesNewRomanPSMT"/>
              </a:rPr>
              <a:t>với</a:t>
            </a:r>
            <a:r>
              <a:rPr lang="en-GB" sz="2400" dirty="0">
                <a:latin typeface="TimesNewRomanPSMT"/>
              </a:rPr>
              <a:t> </a:t>
            </a:r>
            <a:r>
              <a:rPr lang="en-GB" sz="2400" dirty="0" err="1">
                <a:latin typeface="TimesNewRomanPSMT"/>
              </a:rPr>
              <a:t>ít</a:t>
            </a:r>
            <a:r>
              <a:rPr lang="en-GB" sz="2400" dirty="0">
                <a:latin typeface="TimesNewRomanPSMT"/>
              </a:rPr>
              <a:t> </a:t>
            </a:r>
            <a:r>
              <a:rPr lang="en-GB" sz="2400" dirty="0" err="1">
                <a:latin typeface="TimesNewRomanPSMT"/>
              </a:rPr>
              <a:t>nhất</a:t>
            </a:r>
            <a:r>
              <a:rPr lang="en-GB" sz="2400" dirty="0">
                <a:latin typeface="TimesNewRomanPSMT"/>
              </a:rPr>
              <a:t> </a:t>
            </a:r>
            <a:r>
              <a:rPr lang="en-GB" sz="2400" dirty="0">
                <a:solidFill>
                  <a:srgbClr val="00B050"/>
                </a:solidFill>
                <a:latin typeface="TimesNewRomanPSMT"/>
              </a:rPr>
              <a:t>1</a:t>
            </a:r>
            <a:r>
              <a:rPr lang="en-GB" sz="2400" dirty="0">
                <a:latin typeface="TimesNewRomanPSMT"/>
              </a:rPr>
              <a:t> </a:t>
            </a:r>
            <a:r>
              <a:rPr lang="en-GB" sz="2400" dirty="0" err="1">
                <a:latin typeface="TimesNewRomanPSMT"/>
              </a:rPr>
              <a:t>câu</a:t>
            </a:r>
            <a:r>
              <a:rPr lang="en-GB" sz="2400" dirty="0">
                <a:latin typeface="TimesNewRomanPSMT"/>
              </a:rPr>
              <a:t> </a:t>
            </a:r>
            <a:r>
              <a:rPr lang="en-GB" sz="2400" dirty="0" err="1">
                <a:latin typeface="TimesNewRomanPSMT"/>
              </a:rPr>
              <a:t>trích</a:t>
            </a:r>
            <a:r>
              <a:rPr lang="en-GB" sz="2400" dirty="0">
                <a:latin typeface="TimesNewRomanPSMT"/>
              </a:rPr>
              <a:t> </a:t>
            </a:r>
            <a:r>
              <a:rPr lang="en-GB" sz="2400" dirty="0" err="1">
                <a:latin typeface="TimesNewRomanPSMT"/>
              </a:rPr>
              <a:t>trong</a:t>
            </a:r>
            <a:r>
              <a:rPr lang="en-GB" sz="2400" dirty="0">
                <a:latin typeface="TimesNewRomanPSMT"/>
              </a:rPr>
              <a:t> SGK (</a:t>
            </a:r>
            <a:r>
              <a:rPr lang="en-GB" sz="2400" dirty="0" err="1">
                <a:latin typeface="TimesNewRomanPSMT"/>
              </a:rPr>
              <a:t>đã</a:t>
            </a:r>
            <a:r>
              <a:rPr lang="en-GB" sz="2400" dirty="0">
                <a:latin typeface="TimesNewRomanPSMT"/>
              </a:rPr>
              <a:t> </a:t>
            </a:r>
            <a:r>
              <a:rPr lang="en-GB" sz="2400" dirty="0" err="1">
                <a:latin typeface="TimesNewRomanPSMT"/>
              </a:rPr>
              <a:t>giới</a:t>
            </a:r>
            <a:r>
              <a:rPr lang="en-GB" sz="2400" dirty="0">
                <a:latin typeface="TimesNewRomanPSMT"/>
              </a:rPr>
              <a:t> </a:t>
            </a:r>
            <a:r>
              <a:rPr lang="en-GB" sz="2400" dirty="0" err="1">
                <a:latin typeface="TimesNewRomanPSMT"/>
              </a:rPr>
              <a:t>hạn</a:t>
            </a:r>
            <a:r>
              <a:rPr lang="en-GB" sz="2400" dirty="0">
                <a:latin typeface="TimesNewRomanPSMT"/>
              </a:rPr>
              <a:t>) </a:t>
            </a:r>
            <a:r>
              <a:rPr lang="en-GB" sz="2400" dirty="0" err="1">
                <a:latin typeface="TimesNewRomanPSMT"/>
              </a:rPr>
              <a:t>có</a:t>
            </a:r>
            <a:r>
              <a:rPr lang="en-GB" sz="2400" dirty="0">
                <a:latin typeface="TimesNewRomanPSMT"/>
              </a:rPr>
              <a:t> </a:t>
            </a:r>
            <a:r>
              <a:rPr lang="en-GB" sz="2400" dirty="0" err="1">
                <a:latin typeface="TimesNewRomanPSMT"/>
              </a:rPr>
              <a:t>sử</a:t>
            </a:r>
            <a:r>
              <a:rPr lang="en-GB" sz="2400" dirty="0">
                <a:latin typeface="TimesNewRomanPSMT"/>
              </a:rPr>
              <a:t> </a:t>
            </a:r>
            <a:r>
              <a:rPr lang="en-GB" sz="2400" dirty="0" err="1">
                <a:latin typeface="TimesNewRomanPSMT"/>
              </a:rPr>
              <a:t>dụng</a:t>
            </a:r>
            <a:r>
              <a:rPr lang="en-GB" sz="2400" dirty="0">
                <a:latin typeface="TimesNewRomanPSMT"/>
              </a:rPr>
              <a:t> </a:t>
            </a:r>
            <a:r>
              <a:rPr lang="en-GB" sz="2400" dirty="0" err="1">
                <a:latin typeface="TimesNewRomanPSMT"/>
              </a:rPr>
              <a:t>từ</a:t>
            </a:r>
            <a:r>
              <a:rPr lang="en-GB" sz="2400" dirty="0">
                <a:latin typeface="TimesNewRomanPSMT"/>
              </a:rPr>
              <a:t> </a:t>
            </a:r>
            <a:r>
              <a:rPr lang="en-GB" sz="2400" dirty="0" err="1">
                <a:latin typeface="TimesNewRomanPSMT"/>
              </a:rPr>
              <a:t>ngữ</a:t>
            </a:r>
            <a:r>
              <a:rPr lang="en-GB" sz="2400" dirty="0">
                <a:latin typeface="TimesNewRomanPSMT"/>
              </a:rPr>
              <a:t> </a:t>
            </a:r>
            <a:r>
              <a:rPr lang="en-GB" sz="2400" dirty="0" err="1">
                <a:latin typeface="TimesNewRomanPSMT"/>
              </a:rPr>
              <a:t>đó</a:t>
            </a:r>
            <a:r>
              <a:rPr lang="en-GB" sz="2400" dirty="0">
                <a:latin typeface="TimesNewRomanPSMT"/>
              </a:rPr>
              <a:t> </a:t>
            </a:r>
            <a:r>
              <a:rPr lang="en-GB" sz="2400" dirty="0" err="1">
                <a:latin typeface="TimesNewRomanPSMT"/>
              </a:rPr>
              <a:t>được</a:t>
            </a:r>
            <a:r>
              <a:rPr lang="en-GB" sz="2400" dirty="0">
                <a:latin typeface="TimesNewRomanPSMT"/>
              </a:rPr>
              <a:t> </a:t>
            </a:r>
            <a:r>
              <a:rPr lang="en-GB" sz="2400" dirty="0" err="1">
                <a:latin typeface="TimesNewRomanPSMT"/>
              </a:rPr>
              <a:t>tính</a:t>
            </a:r>
            <a:r>
              <a:rPr lang="en-GB" sz="2400" dirty="0">
                <a:latin typeface="TimesNewRomanPSMT"/>
              </a:rPr>
              <a:t> </a:t>
            </a:r>
            <a:r>
              <a:rPr lang="en-GB" sz="2400" dirty="0">
                <a:solidFill>
                  <a:srgbClr val="00B050"/>
                </a:solidFill>
                <a:latin typeface="TimesNewRomanPSMT"/>
              </a:rPr>
              <a:t>5</a:t>
            </a:r>
            <a:r>
              <a:rPr lang="en-GB" sz="2400" dirty="0">
                <a:latin typeface="TimesNewRomanPSMT"/>
              </a:rPr>
              <a:t> </a:t>
            </a:r>
            <a:r>
              <a:rPr lang="en-GB" sz="2400" dirty="0" err="1">
                <a:latin typeface="TimesNewRomanPSMT"/>
              </a:rPr>
              <a:t>điểm</a:t>
            </a:r>
            <a:r>
              <a:rPr lang="en-GB" sz="2400" dirty="0">
                <a:latin typeface="TimesNewRomanPSMT"/>
              </a:rPr>
              <a:t>.</a:t>
            </a:r>
            <a:r>
              <a:rPr lang="vi-VN" sz="2400" dirty="0">
                <a:latin typeface="TimesNewRomanPSMT"/>
              </a:rPr>
              <a:t> </a:t>
            </a:r>
            <a:r>
              <a:rPr lang="en-US" sz="2400" dirty="0">
                <a:latin typeface="TimesNewRomanPSMT"/>
              </a:rPr>
              <a:t>Thành </a:t>
            </a:r>
            <a:r>
              <a:rPr lang="en-US" sz="2400" dirty="0" err="1">
                <a:latin typeface="TimesNewRomanPSMT"/>
              </a:rPr>
              <a:t>tích</a:t>
            </a:r>
            <a:r>
              <a:rPr lang="en-US" sz="2400" dirty="0">
                <a:latin typeface="TimesNewRomanPSMT"/>
              </a:rPr>
              <a:t> </a:t>
            </a:r>
            <a:r>
              <a:rPr lang="en-US" sz="2400" dirty="0" err="1">
                <a:latin typeface="TimesNewRomanPSMT"/>
              </a:rPr>
              <a:t>của</a:t>
            </a:r>
            <a:r>
              <a:rPr lang="en-US" sz="2400" dirty="0">
                <a:latin typeface="TimesNewRomanPSMT"/>
              </a:rPr>
              <a:t> </a:t>
            </a:r>
            <a:r>
              <a:rPr lang="en-US" sz="2400" dirty="0" err="1">
                <a:latin typeface="TimesNewRomanPSMT"/>
              </a:rPr>
              <a:t>đội</a:t>
            </a:r>
            <a:r>
              <a:rPr lang="en-US" sz="2400" dirty="0">
                <a:latin typeface="TimesNewRomanPSMT"/>
              </a:rPr>
              <a:t> </a:t>
            </a:r>
            <a:r>
              <a:rPr lang="en-US" sz="2400" dirty="0" err="1">
                <a:latin typeface="TimesNewRomanPSMT"/>
              </a:rPr>
              <a:t>là</a:t>
            </a:r>
            <a:r>
              <a:rPr lang="en-US" sz="2400" dirty="0">
                <a:latin typeface="TimesNewRomanPSMT"/>
              </a:rPr>
              <a:t> </a:t>
            </a:r>
            <a:r>
              <a:rPr lang="en-US" sz="2400" dirty="0" err="1">
                <a:solidFill>
                  <a:srgbClr val="00B050"/>
                </a:solidFill>
                <a:latin typeface="TimesNewRomanPSMT"/>
              </a:rPr>
              <a:t>trung</a:t>
            </a:r>
            <a:r>
              <a:rPr lang="en-US" sz="2400" dirty="0">
                <a:solidFill>
                  <a:srgbClr val="00B050"/>
                </a:solidFill>
                <a:latin typeface="TimesNewRomanPSMT"/>
              </a:rPr>
              <a:t> </a:t>
            </a:r>
            <a:r>
              <a:rPr lang="en-US" sz="2400" dirty="0" err="1">
                <a:solidFill>
                  <a:srgbClr val="00B050"/>
                </a:solidFill>
                <a:latin typeface="TimesNewRomanPSMT"/>
              </a:rPr>
              <a:t>bình</a:t>
            </a:r>
            <a:r>
              <a:rPr lang="en-US" sz="2400" dirty="0">
                <a:solidFill>
                  <a:srgbClr val="00B050"/>
                </a:solidFill>
                <a:latin typeface="TimesNewRomanPSMT"/>
              </a:rPr>
              <a:t> </a:t>
            </a:r>
            <a:r>
              <a:rPr lang="en-US" sz="2400" dirty="0" err="1">
                <a:solidFill>
                  <a:srgbClr val="00B050"/>
                </a:solidFill>
                <a:latin typeface="TimesNewRomanPSMT"/>
              </a:rPr>
              <a:t>cộng</a:t>
            </a:r>
            <a:r>
              <a:rPr lang="en-US" sz="2400" dirty="0">
                <a:solidFill>
                  <a:srgbClr val="00B050"/>
                </a:solidFill>
                <a:latin typeface="TimesNewRomanPSMT"/>
              </a:rPr>
              <a:t> </a:t>
            </a:r>
            <a:r>
              <a:rPr lang="en-US" sz="2400" dirty="0" err="1">
                <a:latin typeface="TimesNewRomanPSMT"/>
              </a:rPr>
              <a:t>giữa</a:t>
            </a:r>
            <a:r>
              <a:rPr lang="en-US" sz="2400" dirty="0">
                <a:latin typeface="TimesNewRomanPSMT"/>
              </a:rPr>
              <a:t> </a:t>
            </a:r>
            <a:r>
              <a:rPr lang="en-US" sz="2400" dirty="0" err="1">
                <a:latin typeface="TimesNewRomanPSMT"/>
              </a:rPr>
              <a:t>tổng</a:t>
            </a:r>
            <a:r>
              <a:rPr lang="en-US" sz="2400" dirty="0">
                <a:latin typeface="TimesNewRomanPSMT"/>
              </a:rPr>
              <a:t> </a:t>
            </a:r>
            <a:r>
              <a:rPr lang="en-US" sz="2400" dirty="0" err="1">
                <a:latin typeface="TimesNewRomanPSMT"/>
              </a:rPr>
              <a:t>số</a:t>
            </a:r>
            <a:r>
              <a:rPr lang="en-US" sz="2400" dirty="0">
                <a:latin typeface="TimesNewRomanPSMT"/>
              </a:rPr>
              <a:t> </a:t>
            </a:r>
            <a:r>
              <a:rPr lang="en-US" sz="2400" dirty="0" err="1">
                <a:latin typeface="TimesNewRomanPSMT"/>
              </a:rPr>
              <a:t>điểm</a:t>
            </a:r>
            <a:r>
              <a:rPr lang="en-US" sz="2400" dirty="0">
                <a:latin typeface="TimesNewRomanPSMT"/>
              </a:rPr>
              <a:t>/</a:t>
            </a:r>
            <a:r>
              <a:rPr lang="en-US" sz="2400" dirty="0" err="1">
                <a:latin typeface="TimesNewRomanPSMT"/>
              </a:rPr>
              <a:t>số</a:t>
            </a:r>
            <a:r>
              <a:rPr lang="en-US" sz="2400" dirty="0">
                <a:latin typeface="TimesNewRomanPSMT"/>
              </a:rPr>
              <a:t> </a:t>
            </a:r>
            <a:r>
              <a:rPr lang="en-US" sz="2400" dirty="0" err="1">
                <a:latin typeface="TimesNewRomanPSMT"/>
              </a:rPr>
              <a:t>câu</a:t>
            </a:r>
            <a:r>
              <a:rPr lang="en-US" sz="2400" dirty="0">
                <a:latin typeface="TimesNewRomanPSMT"/>
              </a:rPr>
              <a:t> </a:t>
            </a:r>
            <a:r>
              <a:rPr lang="en-US" sz="2400" dirty="0" err="1">
                <a:latin typeface="TimesNewRomanPSMT"/>
              </a:rPr>
              <a:t>được</a:t>
            </a:r>
            <a:r>
              <a:rPr lang="en-US" sz="2400" dirty="0">
                <a:latin typeface="TimesNewRomanPSMT"/>
              </a:rPr>
              <a:t> </a:t>
            </a:r>
            <a:r>
              <a:rPr lang="en-US" sz="2400" dirty="0" err="1">
                <a:latin typeface="TimesNewRomanPSMT"/>
              </a:rPr>
              <a:t>giao</a:t>
            </a:r>
            <a:r>
              <a:rPr lang="en-US" sz="2400" dirty="0">
                <a:latin typeface="TimesNewRomanPSMT"/>
              </a:rPr>
              <a:t>.</a:t>
            </a:r>
            <a:endParaRPr lang="vi-VN" sz="240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en-US" sz="2400" dirty="0">
                <a:latin typeface="TimesNewRomanPSMT"/>
              </a:rPr>
              <a:t>K</a:t>
            </a:r>
            <a:r>
              <a:rPr lang="vi-VN" sz="2400" dirty="0">
                <a:latin typeface="TimesNewRomanPSMT"/>
              </a:rPr>
              <a:t>hi tìm được </a:t>
            </a:r>
            <a:r>
              <a:rPr lang="en-GB" sz="2400" dirty="0" err="1">
                <a:latin typeface="TimesNewRomanPSMT"/>
              </a:rPr>
              <a:t>các</a:t>
            </a:r>
            <a:r>
              <a:rPr lang="en-GB" sz="2400" dirty="0">
                <a:latin typeface="TimesNewRomanPSMT"/>
              </a:rPr>
              <a:t> </a:t>
            </a:r>
            <a:r>
              <a:rPr lang="vi-VN" sz="2400" dirty="0">
                <a:latin typeface="TimesNewRomanPSMT"/>
              </a:rPr>
              <a:t>từ ngữ hàng ngang</a:t>
            </a:r>
            <a:r>
              <a:rPr lang="en-US" sz="2400" dirty="0">
                <a:latin typeface="TimesNewRomanPSMT"/>
              </a:rPr>
              <a:t> </a:t>
            </a:r>
            <a:r>
              <a:rPr lang="en-US" sz="2400" dirty="0" err="1">
                <a:latin typeface="TimesNewRomanPSMT"/>
              </a:rPr>
              <a:t>thì</a:t>
            </a:r>
            <a:r>
              <a:rPr lang="vi-VN" sz="2400" dirty="0">
                <a:latin typeface="TimesNewRomanPSMT"/>
              </a:rPr>
              <a:t> từ ngữ hàng dọc (từ khoá)</a:t>
            </a:r>
            <a:r>
              <a:rPr lang="en-US" sz="2400" dirty="0">
                <a:latin typeface="TimesNewRomanPSMT"/>
              </a:rPr>
              <a:t> </a:t>
            </a:r>
            <a:r>
              <a:rPr lang="en-US" sz="2400" dirty="0" err="1">
                <a:latin typeface="TimesNewRomanPSMT"/>
              </a:rPr>
              <a:t>hiện</a:t>
            </a:r>
            <a:r>
              <a:rPr lang="en-US" sz="2400" dirty="0">
                <a:latin typeface="TimesNewRomanPSMT"/>
              </a:rPr>
              <a:t> ra</a:t>
            </a:r>
            <a:r>
              <a:rPr lang="vi-VN" sz="2400" dirty="0">
                <a:latin typeface="TimesNewRomanPSMT"/>
              </a:rPr>
              <a:t>. </a:t>
            </a:r>
            <a:r>
              <a:rPr lang="en-US" sz="2400" dirty="0" err="1">
                <a:latin typeface="TimesNewRomanPSMT"/>
              </a:rPr>
              <a:t>Bốn</a:t>
            </a:r>
            <a:r>
              <a:rPr lang="vi-VN" sz="2400" dirty="0">
                <a:latin typeface="TimesNewRomanPSMT"/>
              </a:rPr>
              <a:t> đội nêu thông điệp của từ khoá; thông điệp đúng với từ khoá được</a:t>
            </a:r>
            <a:r>
              <a:rPr lang="en-GB" sz="2400" dirty="0">
                <a:latin typeface="TimesNewRomanPSMT"/>
              </a:rPr>
              <a:t> </a:t>
            </a:r>
            <a:r>
              <a:rPr lang="en-GB" sz="2400" dirty="0" err="1">
                <a:latin typeface="TimesNewRomanPSMT"/>
              </a:rPr>
              <a:t>tính</a:t>
            </a:r>
            <a:r>
              <a:rPr lang="vi-VN" sz="2400" dirty="0">
                <a:latin typeface="TimesNewRomanPSMT"/>
              </a:rPr>
              <a:t> </a:t>
            </a:r>
            <a:r>
              <a:rPr lang="vi-VN" sz="2400" dirty="0">
                <a:solidFill>
                  <a:srgbClr val="00B050"/>
                </a:solidFill>
                <a:latin typeface="TimesNewRomanPSMT"/>
              </a:rPr>
              <a:t>5 điểm</a:t>
            </a:r>
            <a:r>
              <a:rPr lang="vi-VN" sz="2400" dirty="0">
                <a:latin typeface="TimesNewRomanPSMT"/>
              </a:rPr>
              <a:t>, thông điệp </a:t>
            </a:r>
            <a:r>
              <a:rPr lang="vi-VN" sz="2400" dirty="0">
                <a:solidFill>
                  <a:srgbClr val="00B050"/>
                </a:solidFill>
                <a:latin typeface="TimesNewRomanPSMT"/>
              </a:rPr>
              <a:t>đúng và hay</a:t>
            </a:r>
            <a:r>
              <a:rPr lang="vi-VN" sz="2400" dirty="0">
                <a:latin typeface="TimesNewRomanPSMT"/>
              </a:rPr>
              <a:t> được </a:t>
            </a:r>
            <a:r>
              <a:rPr lang="en-GB" sz="2400" dirty="0" err="1">
                <a:latin typeface="TimesNewRomanPSMT"/>
              </a:rPr>
              <a:t>tính</a:t>
            </a:r>
            <a:r>
              <a:rPr lang="en-GB" sz="2400" dirty="0">
                <a:latin typeface="TimesNewRomanPSMT"/>
              </a:rPr>
              <a:t> </a:t>
            </a:r>
            <a:r>
              <a:rPr lang="vi-VN" sz="2400" dirty="0">
                <a:solidFill>
                  <a:srgbClr val="00B050"/>
                </a:solidFill>
                <a:latin typeface="TimesNewRomanPSMT"/>
              </a:rPr>
              <a:t>10 điểm. </a:t>
            </a:r>
            <a:r>
              <a:rPr lang="vi-VN" sz="2400" dirty="0">
                <a:solidFill>
                  <a:srgbClr val="00B050"/>
                </a:solidFill>
                <a:effectLst/>
                <a:latin typeface="TimesNewRomanPSMT"/>
              </a:rPr>
              <a:t> </a:t>
            </a:r>
            <a:endParaRPr lang="en-US" sz="2400" dirty="0">
              <a:solidFill>
                <a:srgbClr val="00B050"/>
              </a:solidFill>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spc="-90" dirty="0">
                <a:effectLst/>
                <a:latin typeface="TimesNewRomanPSMT"/>
              </a:rPr>
              <a:t>Thư kí công bố kết quả</a:t>
            </a:r>
            <a:r>
              <a:rPr lang="en-US" sz="2400" spc="-90" dirty="0">
                <a:effectLst/>
                <a:latin typeface="TimesNewRomanPSMT"/>
              </a:rPr>
              <a:t>.</a:t>
            </a:r>
            <a:endParaRPr lang="en-US" sz="2400" spc="-90" dirty="0">
              <a:latin typeface="TimesNewRomanPSMT"/>
            </a:endParaRPr>
          </a:p>
          <a:p>
            <a:pPr marL="342900" indent="-342900" algn="just">
              <a:lnSpc>
                <a:spcPts val="2880"/>
              </a:lnSpc>
              <a:spcBef>
                <a:spcPts val="300"/>
              </a:spcBef>
              <a:spcAft>
                <a:spcPts val="300"/>
              </a:spcAft>
              <a:buFont typeface="Wingdings" panose="05000000000000000000" pitchFamily="2" charset="2"/>
              <a:buChar char="v"/>
            </a:pPr>
            <a:r>
              <a:rPr lang="vi-VN" sz="2400" dirty="0">
                <a:effectLst/>
                <a:latin typeface="TimesNewRomanPSMT"/>
              </a:rPr>
              <a:t>GV nhận xét, đánh giá. </a:t>
            </a:r>
            <a:endParaRPr lang="vi-VN" sz="2400" dirty="0"/>
          </a:p>
        </p:txBody>
      </p:sp>
    </p:spTree>
    <p:extLst>
      <p:ext uri="{BB962C8B-B14F-4D97-AF65-F5344CB8AC3E}">
        <p14:creationId xmlns:p14="http://schemas.microsoft.com/office/powerpoint/2010/main" val="209139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 calcmode="lin" valueType="num">
                                      <p:cBhvr>
                                        <p:cTn id="14"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6">
                                            <p:txEl>
                                              <p:pRg st="0" end="0"/>
                                            </p:txEl>
                                          </p:spTgt>
                                        </p:tgtEl>
                                        <p:attrNameLst>
                                          <p:attrName>style.rotation</p:attrName>
                                        </p:attrNameLst>
                                      </p:cBhvr>
                                      <p:tavLst>
                                        <p:tav tm="0">
                                          <p:val>
                                            <p:fltVal val="90"/>
                                          </p:val>
                                        </p:tav>
                                        <p:tav tm="100000">
                                          <p:val>
                                            <p:fltVal val="0"/>
                                          </p:val>
                                        </p:tav>
                                      </p:tavLst>
                                    </p:anim>
                                    <p:animEffect transition="in" filter="fade">
                                      <p:cBhvr>
                                        <p:cTn id="17" dur="10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 calcmode="lin" valueType="num">
                                      <p:cBhvr>
                                        <p:cTn id="22"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23" dur="1000" fill="hold"/>
                                        <p:tgtEl>
                                          <p:spTgt spid="6">
                                            <p:txEl>
                                              <p:pRg st="1" end="1"/>
                                            </p:txEl>
                                          </p:spTgt>
                                        </p:tgtEl>
                                        <p:attrNameLst>
                                          <p:attrName>ppt_h</p:attrName>
                                        </p:attrNameLst>
                                      </p:cBhvr>
                                      <p:tavLst>
                                        <p:tav tm="0">
                                          <p:val>
                                            <p:fltVal val="0"/>
                                          </p:val>
                                        </p:tav>
                                        <p:tav tm="100000">
                                          <p:val>
                                            <p:strVal val="#ppt_h"/>
                                          </p:val>
                                        </p:tav>
                                      </p:tavLst>
                                    </p:anim>
                                    <p:anim calcmode="lin" valueType="num">
                                      <p:cBhvr>
                                        <p:cTn id="24" dur="1000" fill="hold"/>
                                        <p:tgtEl>
                                          <p:spTgt spid="6">
                                            <p:txEl>
                                              <p:pRg st="1" end="1"/>
                                            </p:txEl>
                                          </p:spTgt>
                                        </p:tgtEl>
                                        <p:attrNameLst>
                                          <p:attrName>style.rotation</p:attrName>
                                        </p:attrNameLst>
                                      </p:cBhvr>
                                      <p:tavLst>
                                        <p:tav tm="0">
                                          <p:val>
                                            <p:fltVal val="90"/>
                                          </p:val>
                                        </p:tav>
                                        <p:tav tm="100000">
                                          <p:val>
                                            <p:fltVal val="0"/>
                                          </p:val>
                                        </p:tav>
                                      </p:tavLst>
                                    </p:anim>
                                    <p:animEffect transition="in" filter="fade">
                                      <p:cBhvr>
                                        <p:cTn id="25" dur="1000"/>
                                        <p:tgtEl>
                                          <p:spTgt spid="6">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nodeType="click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 calcmode="lin" valueType="num">
                                      <p:cBhvr>
                                        <p:cTn id="30"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6">
                                            <p:txEl>
                                              <p:pRg st="2" end="2"/>
                                            </p:txEl>
                                          </p:spTgt>
                                        </p:tgtEl>
                                        <p:attrNameLst>
                                          <p:attrName>ppt_h</p:attrName>
                                        </p:attrNameLst>
                                      </p:cBhvr>
                                      <p:tavLst>
                                        <p:tav tm="0">
                                          <p:val>
                                            <p:fltVal val="0"/>
                                          </p:val>
                                        </p:tav>
                                        <p:tav tm="100000">
                                          <p:val>
                                            <p:strVal val="#ppt_h"/>
                                          </p:val>
                                        </p:tav>
                                      </p:tavLst>
                                    </p:anim>
                                    <p:anim calcmode="lin" valueType="num">
                                      <p:cBhvr>
                                        <p:cTn id="32" dur="1000" fill="hold"/>
                                        <p:tgtEl>
                                          <p:spTgt spid="6">
                                            <p:txEl>
                                              <p:pRg st="2" end="2"/>
                                            </p:txEl>
                                          </p:spTgt>
                                        </p:tgtEl>
                                        <p:attrNameLst>
                                          <p:attrName>style.rotation</p:attrName>
                                        </p:attrNameLst>
                                      </p:cBhvr>
                                      <p:tavLst>
                                        <p:tav tm="0">
                                          <p:val>
                                            <p:fltVal val="90"/>
                                          </p:val>
                                        </p:tav>
                                        <p:tav tm="100000">
                                          <p:val>
                                            <p:fltVal val="0"/>
                                          </p:val>
                                        </p:tav>
                                      </p:tavLst>
                                    </p:anim>
                                    <p:animEffect transition="in" filter="fade">
                                      <p:cBhvr>
                                        <p:cTn id="33" dur="1000"/>
                                        <p:tgtEl>
                                          <p:spTgt spid="6">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nodeType="clickEffect">
                                  <p:stCondLst>
                                    <p:cond delay="0"/>
                                  </p:stCondLst>
                                  <p:childTnLst>
                                    <p:set>
                                      <p:cBhvr>
                                        <p:cTn id="37" dur="1" fill="hold">
                                          <p:stCondLst>
                                            <p:cond delay="0"/>
                                          </p:stCondLst>
                                        </p:cTn>
                                        <p:tgtEl>
                                          <p:spTgt spid="6">
                                            <p:txEl>
                                              <p:pRg st="3" end="3"/>
                                            </p:txEl>
                                          </p:spTgt>
                                        </p:tgtEl>
                                        <p:attrNameLst>
                                          <p:attrName>style.visibility</p:attrName>
                                        </p:attrNameLst>
                                      </p:cBhvr>
                                      <p:to>
                                        <p:strVal val="visible"/>
                                      </p:to>
                                    </p:set>
                                    <p:anim calcmode="lin" valueType="num">
                                      <p:cBhvr>
                                        <p:cTn id="3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39" dur="1000" fill="hold"/>
                                        <p:tgtEl>
                                          <p:spTgt spid="6">
                                            <p:txEl>
                                              <p:pRg st="3" end="3"/>
                                            </p:txEl>
                                          </p:spTgt>
                                        </p:tgtEl>
                                        <p:attrNameLst>
                                          <p:attrName>ppt_h</p:attrName>
                                        </p:attrNameLst>
                                      </p:cBhvr>
                                      <p:tavLst>
                                        <p:tav tm="0">
                                          <p:val>
                                            <p:fltVal val="0"/>
                                          </p:val>
                                        </p:tav>
                                        <p:tav tm="100000">
                                          <p:val>
                                            <p:strVal val="#ppt_h"/>
                                          </p:val>
                                        </p:tav>
                                      </p:tavLst>
                                    </p:anim>
                                    <p:anim calcmode="lin" valueType="num">
                                      <p:cBhvr>
                                        <p:cTn id="40" dur="1000" fill="hold"/>
                                        <p:tgtEl>
                                          <p:spTgt spid="6">
                                            <p:txEl>
                                              <p:pRg st="3" end="3"/>
                                            </p:txEl>
                                          </p:spTgt>
                                        </p:tgtEl>
                                        <p:attrNameLst>
                                          <p:attrName>style.rotation</p:attrName>
                                        </p:attrNameLst>
                                      </p:cBhvr>
                                      <p:tavLst>
                                        <p:tav tm="0">
                                          <p:val>
                                            <p:fltVal val="90"/>
                                          </p:val>
                                        </p:tav>
                                        <p:tav tm="100000">
                                          <p:val>
                                            <p:fltVal val="0"/>
                                          </p:val>
                                        </p:tav>
                                      </p:tavLst>
                                    </p:anim>
                                    <p:animEffect transition="in" filter="fade">
                                      <p:cBhvr>
                                        <p:cTn id="41" dur="1000"/>
                                        <p:tgtEl>
                                          <p:spTgt spid="6">
                                            <p:txEl>
                                              <p:pRg st="3" end="3"/>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nodeType="clickEffect">
                                  <p:stCondLst>
                                    <p:cond delay="0"/>
                                  </p:stCondLst>
                                  <p:childTnLst>
                                    <p:set>
                                      <p:cBhvr>
                                        <p:cTn id="45" dur="1" fill="hold">
                                          <p:stCondLst>
                                            <p:cond delay="0"/>
                                          </p:stCondLst>
                                        </p:cTn>
                                        <p:tgtEl>
                                          <p:spTgt spid="6">
                                            <p:txEl>
                                              <p:pRg st="4" end="4"/>
                                            </p:txEl>
                                          </p:spTgt>
                                        </p:tgtEl>
                                        <p:attrNameLst>
                                          <p:attrName>style.visibility</p:attrName>
                                        </p:attrNameLst>
                                      </p:cBhvr>
                                      <p:to>
                                        <p:strVal val="visible"/>
                                      </p:to>
                                    </p:set>
                                    <p:animEffect transition="in" filter="circle(in)">
                                      <p:cBhvr>
                                        <p:cTn id="46" dur="2000"/>
                                        <p:tgtEl>
                                          <p:spTgt spid="6">
                                            <p:txEl>
                                              <p:pRg st="4" end="4"/>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nodeType="clickEffect">
                                  <p:stCondLst>
                                    <p:cond delay="0"/>
                                  </p:stCondLst>
                                  <p:childTnLst>
                                    <p:set>
                                      <p:cBhvr>
                                        <p:cTn id="50" dur="1" fill="hold">
                                          <p:stCondLst>
                                            <p:cond delay="0"/>
                                          </p:stCondLst>
                                        </p:cTn>
                                        <p:tgtEl>
                                          <p:spTgt spid="6">
                                            <p:txEl>
                                              <p:pRg st="5" end="5"/>
                                            </p:txEl>
                                          </p:spTgt>
                                        </p:tgtEl>
                                        <p:attrNameLst>
                                          <p:attrName>style.visibility</p:attrName>
                                        </p:attrNameLst>
                                      </p:cBhvr>
                                      <p:to>
                                        <p:strVal val="visible"/>
                                      </p:to>
                                    </p:set>
                                    <p:animEffect transition="in" filter="circle(in)">
                                      <p:cBhvr>
                                        <p:cTn id="51" dur="2000"/>
                                        <p:tgtEl>
                                          <p:spTgt spid="6">
                                            <p:txEl>
                                              <p:pRg st="5" end="5"/>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6">
                                            <p:txEl>
                                              <p:pRg st="6" end="6"/>
                                            </p:txEl>
                                          </p:spTgt>
                                        </p:tgtEl>
                                        <p:attrNameLst>
                                          <p:attrName>style.visibility</p:attrName>
                                        </p:attrNameLst>
                                      </p:cBhvr>
                                      <p:to>
                                        <p:strVal val="visible"/>
                                      </p:to>
                                    </p:set>
                                    <p:animEffect transition="in" filter="circle(in)">
                                      <p:cBhvr>
                                        <p:cTn id="56" dur="2000"/>
                                        <p:tgtEl>
                                          <p:spTgt spid="6">
                                            <p:txEl>
                                              <p:pRg st="6" end="6"/>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6" presetClass="entr" presetSubtype="16" fill="hold" nodeType="clickEffect">
                                  <p:stCondLst>
                                    <p:cond delay="0"/>
                                  </p:stCondLst>
                                  <p:childTnLst>
                                    <p:set>
                                      <p:cBhvr>
                                        <p:cTn id="60" dur="1" fill="hold">
                                          <p:stCondLst>
                                            <p:cond delay="0"/>
                                          </p:stCondLst>
                                        </p:cTn>
                                        <p:tgtEl>
                                          <p:spTgt spid="6">
                                            <p:txEl>
                                              <p:pRg st="7" end="7"/>
                                            </p:txEl>
                                          </p:spTgt>
                                        </p:tgtEl>
                                        <p:attrNameLst>
                                          <p:attrName>style.visibility</p:attrName>
                                        </p:attrNameLst>
                                      </p:cBhvr>
                                      <p:to>
                                        <p:strVal val="visible"/>
                                      </p:to>
                                    </p:set>
                                    <p:animEffect transition="in" filter="circle(in)">
                                      <p:cBhvr>
                                        <p:cTn id="61" dur="20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3566531-C9EC-7FD3-EBBA-0E23BF079C63}"/>
              </a:ext>
            </a:extLst>
          </p:cNvPr>
          <p:cNvSpPr/>
          <p:nvPr/>
        </p:nvSpPr>
        <p:spPr>
          <a:xfrm>
            <a:off x="0" y="0"/>
            <a:ext cx="1218565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hlinkClick r:id="rId3"/>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solidFill>
                  <a:schemeClr val="bg1"/>
                </a:solidFill>
              </a:rPr>
              <a:t>www.hoc10.vn</a:t>
            </a:r>
          </a:p>
        </p:txBody>
      </p:sp>
      <p:sp>
        <p:nvSpPr>
          <p:cNvPr id="16" name="Rectangle 15">
            <a:extLst>
              <a:ext uri="{FF2B5EF4-FFF2-40B4-BE49-F238E27FC236}">
                <a16:creationId xmlns:a16="http://schemas.microsoft.com/office/drawing/2014/main" id="{1B682E62-7B47-17B0-9BBE-1D68550B9433}"/>
              </a:ext>
            </a:extLst>
          </p:cNvPr>
          <p:cNvSpPr/>
          <p:nvPr/>
        </p:nvSpPr>
        <p:spPr>
          <a:xfrm>
            <a:off x="8077109" y="1552935"/>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 name="Rectangle 17">
            <a:extLst>
              <a:ext uri="{FF2B5EF4-FFF2-40B4-BE49-F238E27FC236}">
                <a16:creationId xmlns:a16="http://schemas.microsoft.com/office/drawing/2014/main" id="{66F62398-E482-4526-917D-3737623F8595}"/>
              </a:ext>
            </a:extLst>
          </p:cNvPr>
          <p:cNvSpPr/>
          <p:nvPr/>
        </p:nvSpPr>
        <p:spPr>
          <a:xfrm>
            <a:off x="5427006" y="1553543"/>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9" name="Rectangle 18">
            <a:extLst>
              <a:ext uri="{FF2B5EF4-FFF2-40B4-BE49-F238E27FC236}">
                <a16:creationId xmlns:a16="http://schemas.microsoft.com/office/drawing/2014/main" id="{14C66B91-28DC-580B-744B-016D79EDB3E5}"/>
              </a:ext>
            </a:extLst>
          </p:cNvPr>
          <p:cNvSpPr/>
          <p:nvPr/>
        </p:nvSpPr>
        <p:spPr>
          <a:xfrm>
            <a:off x="5866953" y="15535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20" name="Rectangle 19">
            <a:extLst>
              <a:ext uri="{FF2B5EF4-FFF2-40B4-BE49-F238E27FC236}">
                <a16:creationId xmlns:a16="http://schemas.microsoft.com/office/drawing/2014/main" id="{0CA02E5C-099A-3C3F-A170-47901F3E9071}"/>
              </a:ext>
            </a:extLst>
          </p:cNvPr>
          <p:cNvSpPr/>
          <p:nvPr/>
        </p:nvSpPr>
        <p:spPr>
          <a:xfrm>
            <a:off x="6306900" y="15535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21" name="Rectangle 20">
            <a:extLst>
              <a:ext uri="{FF2B5EF4-FFF2-40B4-BE49-F238E27FC236}">
                <a16:creationId xmlns:a16="http://schemas.microsoft.com/office/drawing/2014/main" id="{B11B98E3-1A83-C3DE-B0C0-8A5AF0BB0B2B}"/>
              </a:ext>
            </a:extLst>
          </p:cNvPr>
          <p:cNvSpPr/>
          <p:nvPr/>
        </p:nvSpPr>
        <p:spPr>
          <a:xfrm>
            <a:off x="6746847" y="15535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0" name="Rectangle 29">
            <a:extLst>
              <a:ext uri="{FF2B5EF4-FFF2-40B4-BE49-F238E27FC236}">
                <a16:creationId xmlns:a16="http://schemas.microsoft.com/office/drawing/2014/main" id="{528AD3DC-40DB-9858-71CD-C7EEA45CDCDF}"/>
              </a:ext>
            </a:extLst>
          </p:cNvPr>
          <p:cNvSpPr/>
          <p:nvPr/>
        </p:nvSpPr>
        <p:spPr>
          <a:xfrm>
            <a:off x="4987059" y="187774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1" name="Rectangle 30">
            <a:extLst>
              <a:ext uri="{FF2B5EF4-FFF2-40B4-BE49-F238E27FC236}">
                <a16:creationId xmlns:a16="http://schemas.microsoft.com/office/drawing/2014/main" id="{BA775B2A-0215-B04D-086E-D84342DD3033}"/>
              </a:ext>
            </a:extLst>
          </p:cNvPr>
          <p:cNvSpPr/>
          <p:nvPr/>
        </p:nvSpPr>
        <p:spPr>
          <a:xfrm>
            <a:off x="5427006" y="1877740"/>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2" name="Rectangle 31">
            <a:extLst>
              <a:ext uri="{FF2B5EF4-FFF2-40B4-BE49-F238E27FC236}">
                <a16:creationId xmlns:a16="http://schemas.microsoft.com/office/drawing/2014/main" id="{A25D3025-F4B9-1D4B-E06D-8840E6D0EA61}"/>
              </a:ext>
            </a:extLst>
          </p:cNvPr>
          <p:cNvSpPr/>
          <p:nvPr/>
        </p:nvSpPr>
        <p:spPr>
          <a:xfrm>
            <a:off x="5866953" y="187774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33" name="Rectangle 32">
            <a:extLst>
              <a:ext uri="{FF2B5EF4-FFF2-40B4-BE49-F238E27FC236}">
                <a16:creationId xmlns:a16="http://schemas.microsoft.com/office/drawing/2014/main" id="{D191FB8A-FC9E-755A-50CB-E8D03D708AA4}"/>
              </a:ext>
            </a:extLst>
          </p:cNvPr>
          <p:cNvSpPr/>
          <p:nvPr/>
        </p:nvSpPr>
        <p:spPr>
          <a:xfrm>
            <a:off x="6306900" y="187774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3" name="Rectangle 42">
            <a:extLst>
              <a:ext uri="{FF2B5EF4-FFF2-40B4-BE49-F238E27FC236}">
                <a16:creationId xmlns:a16="http://schemas.microsoft.com/office/drawing/2014/main" id="{2045FE93-02CB-0DBC-0944-F8111BC61DF5}"/>
              </a:ext>
            </a:extLst>
          </p:cNvPr>
          <p:cNvSpPr/>
          <p:nvPr/>
        </p:nvSpPr>
        <p:spPr>
          <a:xfrm>
            <a:off x="4987059" y="219330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4" name="Rectangle 43">
            <a:extLst>
              <a:ext uri="{FF2B5EF4-FFF2-40B4-BE49-F238E27FC236}">
                <a16:creationId xmlns:a16="http://schemas.microsoft.com/office/drawing/2014/main" id="{214D4FDC-3E61-8165-F7DC-5B9BCEE99CFC}"/>
              </a:ext>
            </a:extLst>
          </p:cNvPr>
          <p:cNvSpPr/>
          <p:nvPr/>
        </p:nvSpPr>
        <p:spPr>
          <a:xfrm>
            <a:off x="5427006" y="2193303"/>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5" name="Rectangle 44">
            <a:extLst>
              <a:ext uri="{FF2B5EF4-FFF2-40B4-BE49-F238E27FC236}">
                <a16:creationId xmlns:a16="http://schemas.microsoft.com/office/drawing/2014/main" id="{E2CE7F07-9534-3BD7-5656-8BF4454F97EC}"/>
              </a:ext>
            </a:extLst>
          </p:cNvPr>
          <p:cNvSpPr/>
          <p:nvPr/>
        </p:nvSpPr>
        <p:spPr>
          <a:xfrm>
            <a:off x="5866953" y="219330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46" name="Rectangle 45">
            <a:extLst>
              <a:ext uri="{FF2B5EF4-FFF2-40B4-BE49-F238E27FC236}">
                <a16:creationId xmlns:a16="http://schemas.microsoft.com/office/drawing/2014/main" id="{C4707462-7DEF-6FB3-7B47-188D869AA976}"/>
              </a:ext>
            </a:extLst>
          </p:cNvPr>
          <p:cNvSpPr/>
          <p:nvPr/>
        </p:nvSpPr>
        <p:spPr>
          <a:xfrm>
            <a:off x="6306900" y="219330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6" name="Rectangle 55">
            <a:extLst>
              <a:ext uri="{FF2B5EF4-FFF2-40B4-BE49-F238E27FC236}">
                <a16:creationId xmlns:a16="http://schemas.microsoft.com/office/drawing/2014/main" id="{26BBA147-2816-8617-04BA-0E6633D92770}"/>
              </a:ext>
            </a:extLst>
          </p:cNvPr>
          <p:cNvSpPr/>
          <p:nvPr/>
        </p:nvSpPr>
        <p:spPr>
          <a:xfrm>
            <a:off x="4987059" y="250325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7" name="Rectangle 56">
            <a:extLst>
              <a:ext uri="{FF2B5EF4-FFF2-40B4-BE49-F238E27FC236}">
                <a16:creationId xmlns:a16="http://schemas.microsoft.com/office/drawing/2014/main" id="{32DC1825-4BE8-D8BA-2DB5-87562900FA9D}"/>
              </a:ext>
            </a:extLst>
          </p:cNvPr>
          <p:cNvSpPr/>
          <p:nvPr/>
        </p:nvSpPr>
        <p:spPr>
          <a:xfrm>
            <a:off x="5427006" y="2503256"/>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8" name="Rectangle 57">
            <a:extLst>
              <a:ext uri="{FF2B5EF4-FFF2-40B4-BE49-F238E27FC236}">
                <a16:creationId xmlns:a16="http://schemas.microsoft.com/office/drawing/2014/main" id="{0347D3A3-7DBB-4715-7753-02427F5EA71A}"/>
              </a:ext>
            </a:extLst>
          </p:cNvPr>
          <p:cNvSpPr/>
          <p:nvPr/>
        </p:nvSpPr>
        <p:spPr>
          <a:xfrm>
            <a:off x="5866953" y="250325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28" name="Rectangle 1027">
            <a:extLst>
              <a:ext uri="{FF2B5EF4-FFF2-40B4-BE49-F238E27FC236}">
                <a16:creationId xmlns:a16="http://schemas.microsoft.com/office/drawing/2014/main" id="{2848E6DB-1B1D-1A89-0D62-E90DBF44610F}"/>
              </a:ext>
            </a:extLst>
          </p:cNvPr>
          <p:cNvSpPr/>
          <p:nvPr/>
        </p:nvSpPr>
        <p:spPr>
          <a:xfrm>
            <a:off x="4095877" y="28166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29" name="Rectangle 1028">
            <a:extLst>
              <a:ext uri="{FF2B5EF4-FFF2-40B4-BE49-F238E27FC236}">
                <a16:creationId xmlns:a16="http://schemas.microsoft.com/office/drawing/2014/main" id="{CA4B83ED-CC7C-E339-8AF5-F550A0BCB240}"/>
              </a:ext>
            </a:extLst>
          </p:cNvPr>
          <p:cNvSpPr/>
          <p:nvPr/>
        </p:nvSpPr>
        <p:spPr>
          <a:xfrm>
            <a:off x="4543849" y="28166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0" name="Rectangle 1029">
            <a:extLst>
              <a:ext uri="{FF2B5EF4-FFF2-40B4-BE49-F238E27FC236}">
                <a16:creationId xmlns:a16="http://schemas.microsoft.com/office/drawing/2014/main" id="{DE1B4200-F4B3-7EE0-9B2C-44ABB14FF6B0}"/>
              </a:ext>
            </a:extLst>
          </p:cNvPr>
          <p:cNvSpPr/>
          <p:nvPr/>
        </p:nvSpPr>
        <p:spPr>
          <a:xfrm>
            <a:off x="4987059" y="28166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1" name="Rectangle 1030">
            <a:extLst>
              <a:ext uri="{FF2B5EF4-FFF2-40B4-BE49-F238E27FC236}">
                <a16:creationId xmlns:a16="http://schemas.microsoft.com/office/drawing/2014/main" id="{AE6917F2-DF4B-38B9-FE72-4A8478486A79}"/>
              </a:ext>
            </a:extLst>
          </p:cNvPr>
          <p:cNvSpPr/>
          <p:nvPr/>
        </p:nvSpPr>
        <p:spPr>
          <a:xfrm>
            <a:off x="5427006" y="2816642"/>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4" name="Rectangle 1033">
            <a:extLst>
              <a:ext uri="{FF2B5EF4-FFF2-40B4-BE49-F238E27FC236}">
                <a16:creationId xmlns:a16="http://schemas.microsoft.com/office/drawing/2014/main" id="{F0B68F6C-A104-12DF-682F-88DD7EE3C83F}"/>
              </a:ext>
            </a:extLst>
          </p:cNvPr>
          <p:cNvSpPr/>
          <p:nvPr/>
        </p:nvSpPr>
        <p:spPr>
          <a:xfrm>
            <a:off x="5865948" y="281748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5" name="Rectangle 1034">
            <a:extLst>
              <a:ext uri="{FF2B5EF4-FFF2-40B4-BE49-F238E27FC236}">
                <a16:creationId xmlns:a16="http://schemas.microsoft.com/office/drawing/2014/main" id="{29E43630-6512-E29D-8A5A-B57B66A4FB17}"/>
              </a:ext>
            </a:extLst>
          </p:cNvPr>
          <p:cNvSpPr/>
          <p:nvPr/>
        </p:nvSpPr>
        <p:spPr>
          <a:xfrm>
            <a:off x="6305278" y="281748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8" name="Rectangle 1037">
            <a:extLst>
              <a:ext uri="{FF2B5EF4-FFF2-40B4-BE49-F238E27FC236}">
                <a16:creationId xmlns:a16="http://schemas.microsoft.com/office/drawing/2014/main" id="{6C21A8AF-FA77-209F-EB65-0E7684B6AE15}"/>
              </a:ext>
            </a:extLst>
          </p:cNvPr>
          <p:cNvSpPr/>
          <p:nvPr/>
        </p:nvSpPr>
        <p:spPr>
          <a:xfrm>
            <a:off x="5867208" y="314265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39" name="Rectangle 1038">
            <a:extLst>
              <a:ext uri="{FF2B5EF4-FFF2-40B4-BE49-F238E27FC236}">
                <a16:creationId xmlns:a16="http://schemas.microsoft.com/office/drawing/2014/main" id="{DE51087F-0721-8C86-EBFF-CE6D2300B509}"/>
              </a:ext>
            </a:extLst>
          </p:cNvPr>
          <p:cNvSpPr/>
          <p:nvPr/>
        </p:nvSpPr>
        <p:spPr>
          <a:xfrm>
            <a:off x="6307155" y="314254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40" name="Rectangle 1039">
            <a:extLst>
              <a:ext uri="{FF2B5EF4-FFF2-40B4-BE49-F238E27FC236}">
                <a16:creationId xmlns:a16="http://schemas.microsoft.com/office/drawing/2014/main" id="{3C17016D-B3E3-5346-3DAD-3FA434A21557}"/>
              </a:ext>
            </a:extLst>
          </p:cNvPr>
          <p:cNvSpPr/>
          <p:nvPr/>
        </p:nvSpPr>
        <p:spPr>
          <a:xfrm>
            <a:off x="3658633" y="314155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41" name="Rectangle 1040">
            <a:extLst>
              <a:ext uri="{FF2B5EF4-FFF2-40B4-BE49-F238E27FC236}">
                <a16:creationId xmlns:a16="http://schemas.microsoft.com/office/drawing/2014/main" id="{F433EC97-3A70-D7BC-D54A-134C5F924542}"/>
              </a:ext>
            </a:extLst>
          </p:cNvPr>
          <p:cNvSpPr/>
          <p:nvPr/>
        </p:nvSpPr>
        <p:spPr>
          <a:xfrm>
            <a:off x="4098580" y="314155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42" name="Rectangle 1041">
            <a:extLst>
              <a:ext uri="{FF2B5EF4-FFF2-40B4-BE49-F238E27FC236}">
                <a16:creationId xmlns:a16="http://schemas.microsoft.com/office/drawing/2014/main" id="{E39FC919-70AB-A072-25F4-3547169CCBBE}"/>
              </a:ext>
            </a:extLst>
          </p:cNvPr>
          <p:cNvSpPr/>
          <p:nvPr/>
        </p:nvSpPr>
        <p:spPr>
          <a:xfrm>
            <a:off x="4541790" y="314155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43" name="Rectangle 1042">
            <a:extLst>
              <a:ext uri="{FF2B5EF4-FFF2-40B4-BE49-F238E27FC236}">
                <a16:creationId xmlns:a16="http://schemas.microsoft.com/office/drawing/2014/main" id="{377272AD-2F7B-E46F-C8E0-59ED13B64148}"/>
              </a:ext>
            </a:extLst>
          </p:cNvPr>
          <p:cNvSpPr/>
          <p:nvPr/>
        </p:nvSpPr>
        <p:spPr>
          <a:xfrm>
            <a:off x="4987059" y="314227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44" name="Rectangle 1043">
            <a:extLst>
              <a:ext uri="{FF2B5EF4-FFF2-40B4-BE49-F238E27FC236}">
                <a16:creationId xmlns:a16="http://schemas.microsoft.com/office/drawing/2014/main" id="{89A9AE99-76A4-F10A-1F1D-E75126128920}"/>
              </a:ext>
            </a:extLst>
          </p:cNvPr>
          <p:cNvSpPr/>
          <p:nvPr/>
        </p:nvSpPr>
        <p:spPr>
          <a:xfrm>
            <a:off x="5427006" y="3142274"/>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56" name="Rectangle 1055">
            <a:extLst>
              <a:ext uri="{FF2B5EF4-FFF2-40B4-BE49-F238E27FC236}">
                <a16:creationId xmlns:a16="http://schemas.microsoft.com/office/drawing/2014/main" id="{C1704255-2BD9-7706-69DB-E05F15A62EBA}"/>
              </a:ext>
            </a:extLst>
          </p:cNvPr>
          <p:cNvSpPr/>
          <p:nvPr/>
        </p:nvSpPr>
        <p:spPr>
          <a:xfrm>
            <a:off x="4987059" y="347389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57" name="Rectangle 1056">
            <a:extLst>
              <a:ext uri="{FF2B5EF4-FFF2-40B4-BE49-F238E27FC236}">
                <a16:creationId xmlns:a16="http://schemas.microsoft.com/office/drawing/2014/main" id="{7088B618-A7B4-33DD-E4BD-1AC5F6962AE6}"/>
              </a:ext>
            </a:extLst>
          </p:cNvPr>
          <p:cNvSpPr/>
          <p:nvPr/>
        </p:nvSpPr>
        <p:spPr>
          <a:xfrm>
            <a:off x="5427006" y="3473899"/>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58" name="Rectangle 1057">
            <a:extLst>
              <a:ext uri="{FF2B5EF4-FFF2-40B4-BE49-F238E27FC236}">
                <a16:creationId xmlns:a16="http://schemas.microsoft.com/office/drawing/2014/main" id="{F1C4F7FC-20AC-E7E8-EB74-5211A66A88BC}"/>
              </a:ext>
            </a:extLst>
          </p:cNvPr>
          <p:cNvSpPr/>
          <p:nvPr/>
        </p:nvSpPr>
        <p:spPr>
          <a:xfrm>
            <a:off x="5866953" y="347389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67" name="Rectangle 1066">
            <a:extLst>
              <a:ext uri="{FF2B5EF4-FFF2-40B4-BE49-F238E27FC236}">
                <a16:creationId xmlns:a16="http://schemas.microsoft.com/office/drawing/2014/main" id="{9CC9A641-28CC-473D-012C-4BCBE3938F40}"/>
              </a:ext>
            </a:extLst>
          </p:cNvPr>
          <p:cNvSpPr/>
          <p:nvPr/>
        </p:nvSpPr>
        <p:spPr>
          <a:xfrm>
            <a:off x="7655987" y="379079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69" name="Rectangle 1068">
            <a:extLst>
              <a:ext uri="{FF2B5EF4-FFF2-40B4-BE49-F238E27FC236}">
                <a16:creationId xmlns:a16="http://schemas.microsoft.com/office/drawing/2014/main" id="{04E518D5-1806-9F9F-96E7-5723E7BFB6BD}"/>
              </a:ext>
            </a:extLst>
          </p:cNvPr>
          <p:cNvSpPr/>
          <p:nvPr/>
        </p:nvSpPr>
        <p:spPr>
          <a:xfrm>
            <a:off x="4987059" y="37898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70" name="Rectangle 1069">
            <a:extLst>
              <a:ext uri="{FF2B5EF4-FFF2-40B4-BE49-F238E27FC236}">
                <a16:creationId xmlns:a16="http://schemas.microsoft.com/office/drawing/2014/main" id="{33FD76AC-4122-C137-F4D5-563BC8D05255}"/>
              </a:ext>
            </a:extLst>
          </p:cNvPr>
          <p:cNvSpPr/>
          <p:nvPr/>
        </p:nvSpPr>
        <p:spPr>
          <a:xfrm>
            <a:off x="5427006" y="3789842"/>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83" name="Rectangle 1082">
            <a:extLst>
              <a:ext uri="{FF2B5EF4-FFF2-40B4-BE49-F238E27FC236}">
                <a16:creationId xmlns:a16="http://schemas.microsoft.com/office/drawing/2014/main" id="{6AF6F36D-9DB9-5D0E-2DC0-2C5C4DC45876}"/>
              </a:ext>
            </a:extLst>
          </p:cNvPr>
          <p:cNvSpPr/>
          <p:nvPr/>
        </p:nvSpPr>
        <p:spPr>
          <a:xfrm>
            <a:off x="5427006" y="4124835"/>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84" name="Rectangle 1083">
            <a:extLst>
              <a:ext uri="{FF2B5EF4-FFF2-40B4-BE49-F238E27FC236}">
                <a16:creationId xmlns:a16="http://schemas.microsoft.com/office/drawing/2014/main" id="{EFC84819-C537-9AAF-5420-14035F2E8B99}"/>
              </a:ext>
            </a:extLst>
          </p:cNvPr>
          <p:cNvSpPr/>
          <p:nvPr/>
        </p:nvSpPr>
        <p:spPr>
          <a:xfrm>
            <a:off x="5866953" y="41248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85" name="Rectangle 1084">
            <a:extLst>
              <a:ext uri="{FF2B5EF4-FFF2-40B4-BE49-F238E27FC236}">
                <a16:creationId xmlns:a16="http://schemas.microsoft.com/office/drawing/2014/main" id="{6EDE503F-B61A-032A-BB1E-6E89E2D780C0}"/>
              </a:ext>
            </a:extLst>
          </p:cNvPr>
          <p:cNvSpPr/>
          <p:nvPr/>
        </p:nvSpPr>
        <p:spPr>
          <a:xfrm>
            <a:off x="6306900" y="41248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86" name="Rectangle 1085">
            <a:extLst>
              <a:ext uri="{FF2B5EF4-FFF2-40B4-BE49-F238E27FC236}">
                <a16:creationId xmlns:a16="http://schemas.microsoft.com/office/drawing/2014/main" id="{39A810DB-D590-7873-7480-47A8DC53DD95}"/>
              </a:ext>
            </a:extLst>
          </p:cNvPr>
          <p:cNvSpPr/>
          <p:nvPr/>
        </p:nvSpPr>
        <p:spPr>
          <a:xfrm>
            <a:off x="6746847" y="41248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1" name="Rectangle 1090">
            <a:extLst>
              <a:ext uri="{FF2B5EF4-FFF2-40B4-BE49-F238E27FC236}">
                <a16:creationId xmlns:a16="http://schemas.microsoft.com/office/drawing/2014/main" id="{B86DB4EF-4F32-BE2A-F692-E240A17C0BD0}"/>
              </a:ext>
            </a:extLst>
          </p:cNvPr>
          <p:cNvSpPr/>
          <p:nvPr/>
        </p:nvSpPr>
        <p:spPr>
          <a:xfrm>
            <a:off x="6303694" y="446241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4" name="Rectangle 1093">
            <a:extLst>
              <a:ext uri="{FF2B5EF4-FFF2-40B4-BE49-F238E27FC236}">
                <a16:creationId xmlns:a16="http://schemas.microsoft.com/office/drawing/2014/main" id="{26EF252A-8667-3C7A-CEF8-00EABECED670}"/>
              </a:ext>
            </a:extLst>
          </p:cNvPr>
          <p:cNvSpPr/>
          <p:nvPr/>
        </p:nvSpPr>
        <p:spPr>
          <a:xfrm>
            <a:off x="4543849" y="445982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5" name="Rectangle 1094">
            <a:extLst>
              <a:ext uri="{FF2B5EF4-FFF2-40B4-BE49-F238E27FC236}">
                <a16:creationId xmlns:a16="http://schemas.microsoft.com/office/drawing/2014/main" id="{266AE03A-F67A-510A-CEC3-7A90FD6518A0}"/>
              </a:ext>
            </a:extLst>
          </p:cNvPr>
          <p:cNvSpPr/>
          <p:nvPr/>
        </p:nvSpPr>
        <p:spPr>
          <a:xfrm>
            <a:off x="4987059" y="445982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6" name="Rectangle 1095">
            <a:extLst>
              <a:ext uri="{FF2B5EF4-FFF2-40B4-BE49-F238E27FC236}">
                <a16:creationId xmlns:a16="http://schemas.microsoft.com/office/drawing/2014/main" id="{DD5657BE-AFEB-752B-06B3-59ACE5D79475}"/>
              </a:ext>
            </a:extLst>
          </p:cNvPr>
          <p:cNvSpPr/>
          <p:nvPr/>
        </p:nvSpPr>
        <p:spPr>
          <a:xfrm>
            <a:off x="5427006" y="4459826"/>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7" name="Rectangle 1096">
            <a:extLst>
              <a:ext uri="{FF2B5EF4-FFF2-40B4-BE49-F238E27FC236}">
                <a16:creationId xmlns:a16="http://schemas.microsoft.com/office/drawing/2014/main" id="{87BC94FA-594A-138D-9EB3-95B798A6F19B}"/>
              </a:ext>
            </a:extLst>
          </p:cNvPr>
          <p:cNvSpPr/>
          <p:nvPr/>
        </p:nvSpPr>
        <p:spPr>
          <a:xfrm>
            <a:off x="5866953" y="445982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05" name="Rectangle 1104">
            <a:extLst>
              <a:ext uri="{FF2B5EF4-FFF2-40B4-BE49-F238E27FC236}">
                <a16:creationId xmlns:a16="http://schemas.microsoft.com/office/drawing/2014/main" id="{7247FE41-98F3-BF68-7EA5-F518AD47F80B}"/>
              </a:ext>
            </a:extLst>
          </p:cNvPr>
          <p:cNvSpPr/>
          <p:nvPr/>
        </p:nvSpPr>
        <p:spPr>
          <a:xfrm>
            <a:off x="5865948" y="478488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06" name="Rectangle 1105">
            <a:extLst>
              <a:ext uri="{FF2B5EF4-FFF2-40B4-BE49-F238E27FC236}">
                <a16:creationId xmlns:a16="http://schemas.microsoft.com/office/drawing/2014/main" id="{A24AD306-1601-DAC4-9C23-B64E55115830}"/>
              </a:ext>
            </a:extLst>
          </p:cNvPr>
          <p:cNvSpPr/>
          <p:nvPr/>
        </p:nvSpPr>
        <p:spPr>
          <a:xfrm>
            <a:off x="6305895" y="478488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07" name="Rectangle 1106">
            <a:extLst>
              <a:ext uri="{FF2B5EF4-FFF2-40B4-BE49-F238E27FC236}">
                <a16:creationId xmlns:a16="http://schemas.microsoft.com/office/drawing/2014/main" id="{95854A77-D997-5B92-FFF7-CDF3F24D5D49}"/>
              </a:ext>
            </a:extLst>
          </p:cNvPr>
          <p:cNvSpPr/>
          <p:nvPr/>
        </p:nvSpPr>
        <p:spPr>
          <a:xfrm>
            <a:off x="4543849" y="47852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08" name="Rectangle 1107">
            <a:extLst>
              <a:ext uri="{FF2B5EF4-FFF2-40B4-BE49-F238E27FC236}">
                <a16:creationId xmlns:a16="http://schemas.microsoft.com/office/drawing/2014/main" id="{030970FC-4961-CCE7-4EEC-02C8226858EE}"/>
              </a:ext>
            </a:extLst>
          </p:cNvPr>
          <p:cNvSpPr/>
          <p:nvPr/>
        </p:nvSpPr>
        <p:spPr>
          <a:xfrm>
            <a:off x="4987059" y="478529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09" name="Rectangle 1108">
            <a:extLst>
              <a:ext uri="{FF2B5EF4-FFF2-40B4-BE49-F238E27FC236}">
                <a16:creationId xmlns:a16="http://schemas.microsoft.com/office/drawing/2014/main" id="{85D25C55-FBC1-2583-6912-933D5091F838}"/>
              </a:ext>
            </a:extLst>
          </p:cNvPr>
          <p:cNvSpPr/>
          <p:nvPr/>
        </p:nvSpPr>
        <p:spPr>
          <a:xfrm>
            <a:off x="5427006" y="4785290"/>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18" name="Rectangle 1117">
            <a:extLst>
              <a:ext uri="{FF2B5EF4-FFF2-40B4-BE49-F238E27FC236}">
                <a16:creationId xmlns:a16="http://schemas.microsoft.com/office/drawing/2014/main" id="{6EC8004C-930C-5FA6-B392-26A37152BDBF}"/>
              </a:ext>
            </a:extLst>
          </p:cNvPr>
          <p:cNvSpPr/>
          <p:nvPr/>
        </p:nvSpPr>
        <p:spPr>
          <a:xfrm>
            <a:off x="7639271" y="510609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19" name="Rectangle 1118">
            <a:extLst>
              <a:ext uri="{FF2B5EF4-FFF2-40B4-BE49-F238E27FC236}">
                <a16:creationId xmlns:a16="http://schemas.microsoft.com/office/drawing/2014/main" id="{F2986022-69ED-1E0C-8D41-2D94B91E5514}"/>
              </a:ext>
            </a:extLst>
          </p:cNvPr>
          <p:cNvSpPr/>
          <p:nvPr/>
        </p:nvSpPr>
        <p:spPr>
          <a:xfrm>
            <a:off x="4543900" y="510678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0" name="Rectangle 1119">
            <a:extLst>
              <a:ext uri="{FF2B5EF4-FFF2-40B4-BE49-F238E27FC236}">
                <a16:creationId xmlns:a16="http://schemas.microsoft.com/office/drawing/2014/main" id="{34DA51CD-5642-E9ED-955D-93D75CD44664}"/>
              </a:ext>
            </a:extLst>
          </p:cNvPr>
          <p:cNvSpPr/>
          <p:nvPr/>
        </p:nvSpPr>
        <p:spPr>
          <a:xfrm>
            <a:off x="4987110" y="510678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2" name="Rectangle 1121">
            <a:extLst>
              <a:ext uri="{FF2B5EF4-FFF2-40B4-BE49-F238E27FC236}">
                <a16:creationId xmlns:a16="http://schemas.microsoft.com/office/drawing/2014/main" id="{FF3D09D0-994F-1BC7-93B0-E04CE7B2FD52}"/>
              </a:ext>
            </a:extLst>
          </p:cNvPr>
          <p:cNvSpPr/>
          <p:nvPr/>
        </p:nvSpPr>
        <p:spPr>
          <a:xfrm>
            <a:off x="5427006" y="5107005"/>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23" name="Rectangle 1122">
            <a:extLst>
              <a:ext uri="{FF2B5EF4-FFF2-40B4-BE49-F238E27FC236}">
                <a16:creationId xmlns:a16="http://schemas.microsoft.com/office/drawing/2014/main" id="{19258B25-E7BC-6CF5-8728-C11776B4CBED}"/>
              </a:ext>
            </a:extLst>
          </p:cNvPr>
          <p:cNvSpPr/>
          <p:nvPr/>
        </p:nvSpPr>
        <p:spPr>
          <a:xfrm>
            <a:off x="5866953" y="510700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1" name="Rectangle 1260">
            <a:extLst>
              <a:ext uri="{FF2B5EF4-FFF2-40B4-BE49-F238E27FC236}">
                <a16:creationId xmlns:a16="http://schemas.microsoft.com/office/drawing/2014/main" id="{9C0E969A-CB8F-40C4-064D-71335CAAEFB8}"/>
              </a:ext>
            </a:extLst>
          </p:cNvPr>
          <p:cNvSpPr/>
          <p:nvPr/>
        </p:nvSpPr>
        <p:spPr>
          <a:xfrm>
            <a:off x="4987470" y="54329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7" name="Rectangle 1266">
            <a:extLst>
              <a:ext uri="{FF2B5EF4-FFF2-40B4-BE49-F238E27FC236}">
                <a16:creationId xmlns:a16="http://schemas.microsoft.com/office/drawing/2014/main" id="{80DC2FB0-0715-DA65-E0DF-D2C7165C07A2}"/>
              </a:ext>
            </a:extLst>
          </p:cNvPr>
          <p:cNvSpPr/>
          <p:nvPr/>
        </p:nvSpPr>
        <p:spPr>
          <a:xfrm>
            <a:off x="5427006" y="5432992"/>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8" name="Rectangle 1267">
            <a:extLst>
              <a:ext uri="{FF2B5EF4-FFF2-40B4-BE49-F238E27FC236}">
                <a16:creationId xmlns:a16="http://schemas.microsoft.com/office/drawing/2014/main" id="{4C4C9246-72E2-09C6-A8A3-2D21A36785AA}"/>
              </a:ext>
            </a:extLst>
          </p:cNvPr>
          <p:cNvSpPr/>
          <p:nvPr/>
        </p:nvSpPr>
        <p:spPr>
          <a:xfrm>
            <a:off x="5866953" y="543299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69" name="Rectangle 1268">
            <a:extLst>
              <a:ext uri="{FF2B5EF4-FFF2-40B4-BE49-F238E27FC236}">
                <a16:creationId xmlns:a16="http://schemas.microsoft.com/office/drawing/2014/main" id="{3B1F60B2-4CA9-87A1-9481-22918DC10593}"/>
              </a:ext>
            </a:extLst>
          </p:cNvPr>
          <p:cNvSpPr/>
          <p:nvPr/>
        </p:nvSpPr>
        <p:spPr>
          <a:xfrm>
            <a:off x="6306900" y="543299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0" name="Rectangle 1269">
            <a:extLst>
              <a:ext uri="{FF2B5EF4-FFF2-40B4-BE49-F238E27FC236}">
                <a16:creationId xmlns:a16="http://schemas.microsoft.com/office/drawing/2014/main" id="{1A84EA06-4E85-D508-062D-B6603A624A55}"/>
              </a:ext>
            </a:extLst>
          </p:cNvPr>
          <p:cNvSpPr/>
          <p:nvPr/>
        </p:nvSpPr>
        <p:spPr>
          <a:xfrm>
            <a:off x="6746847" y="543299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1" name="Rectangle 1270">
            <a:extLst>
              <a:ext uri="{FF2B5EF4-FFF2-40B4-BE49-F238E27FC236}">
                <a16:creationId xmlns:a16="http://schemas.microsoft.com/office/drawing/2014/main" id="{44717133-EC6A-EB15-43AF-3205A0F081CD}"/>
              </a:ext>
            </a:extLst>
          </p:cNvPr>
          <p:cNvSpPr/>
          <p:nvPr/>
        </p:nvSpPr>
        <p:spPr>
          <a:xfrm>
            <a:off x="3663077" y="543275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3" name="Rectangle 1272">
            <a:extLst>
              <a:ext uri="{FF2B5EF4-FFF2-40B4-BE49-F238E27FC236}">
                <a16:creationId xmlns:a16="http://schemas.microsoft.com/office/drawing/2014/main" id="{0DF777B0-6D20-8962-94EF-2AD51F54C3BB}"/>
              </a:ext>
            </a:extLst>
          </p:cNvPr>
          <p:cNvSpPr/>
          <p:nvPr/>
        </p:nvSpPr>
        <p:spPr>
          <a:xfrm>
            <a:off x="4547523" y="54329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79" name="Rectangle 1278">
            <a:extLst>
              <a:ext uri="{FF2B5EF4-FFF2-40B4-BE49-F238E27FC236}">
                <a16:creationId xmlns:a16="http://schemas.microsoft.com/office/drawing/2014/main" id="{062B5AD9-674B-3705-92E4-527009509F87}"/>
              </a:ext>
            </a:extLst>
          </p:cNvPr>
          <p:cNvSpPr/>
          <p:nvPr/>
        </p:nvSpPr>
        <p:spPr>
          <a:xfrm>
            <a:off x="4987059" y="576798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80" name="Rectangle 1279">
            <a:extLst>
              <a:ext uri="{FF2B5EF4-FFF2-40B4-BE49-F238E27FC236}">
                <a16:creationId xmlns:a16="http://schemas.microsoft.com/office/drawing/2014/main" id="{E34CEE6B-B589-96D1-DD7E-D870AFB84157}"/>
              </a:ext>
            </a:extLst>
          </p:cNvPr>
          <p:cNvSpPr/>
          <p:nvPr/>
        </p:nvSpPr>
        <p:spPr>
          <a:xfrm>
            <a:off x="5427006" y="5767985"/>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81" name="Rectangle 1280">
            <a:extLst>
              <a:ext uri="{FF2B5EF4-FFF2-40B4-BE49-F238E27FC236}">
                <a16:creationId xmlns:a16="http://schemas.microsoft.com/office/drawing/2014/main" id="{E4E7C49B-F61D-1504-A342-DE55940D7D98}"/>
              </a:ext>
            </a:extLst>
          </p:cNvPr>
          <p:cNvSpPr/>
          <p:nvPr/>
        </p:nvSpPr>
        <p:spPr>
          <a:xfrm>
            <a:off x="5866953" y="576798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93" name="Rectangle 1292">
            <a:extLst>
              <a:ext uri="{FF2B5EF4-FFF2-40B4-BE49-F238E27FC236}">
                <a16:creationId xmlns:a16="http://schemas.microsoft.com/office/drawing/2014/main" id="{8420677D-8C33-26F2-27E8-29E3AA8F09F1}"/>
              </a:ext>
            </a:extLst>
          </p:cNvPr>
          <p:cNvSpPr/>
          <p:nvPr/>
        </p:nvSpPr>
        <p:spPr>
          <a:xfrm>
            <a:off x="5427006" y="6102976"/>
            <a:ext cx="373035" cy="254390"/>
          </a:xfrm>
          <a:prstGeom prst="rect">
            <a:avLst/>
          </a:prstGeom>
          <a:solidFill>
            <a:srgbClr val="FFC000"/>
          </a:solidFill>
          <a:ln w="28575">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94" name="Rectangle 1293">
            <a:extLst>
              <a:ext uri="{FF2B5EF4-FFF2-40B4-BE49-F238E27FC236}">
                <a16:creationId xmlns:a16="http://schemas.microsoft.com/office/drawing/2014/main" id="{4F5C4519-82AB-A24E-DD79-D0E5ECC22A17}"/>
              </a:ext>
            </a:extLst>
          </p:cNvPr>
          <p:cNvSpPr/>
          <p:nvPr/>
        </p:nvSpPr>
        <p:spPr>
          <a:xfrm>
            <a:off x="5866953" y="610297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95" name="Rectangle 1294">
            <a:extLst>
              <a:ext uri="{FF2B5EF4-FFF2-40B4-BE49-F238E27FC236}">
                <a16:creationId xmlns:a16="http://schemas.microsoft.com/office/drawing/2014/main" id="{F0D04C4D-1B47-A133-6F4F-E19E4B232FE4}"/>
              </a:ext>
            </a:extLst>
          </p:cNvPr>
          <p:cNvSpPr/>
          <p:nvPr/>
        </p:nvSpPr>
        <p:spPr>
          <a:xfrm>
            <a:off x="6306900" y="610297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96" name="Rectangle 1295">
            <a:extLst>
              <a:ext uri="{FF2B5EF4-FFF2-40B4-BE49-F238E27FC236}">
                <a16:creationId xmlns:a16="http://schemas.microsoft.com/office/drawing/2014/main" id="{DC16FC9A-4523-EAB7-DCF1-2966A6D65D94}"/>
              </a:ext>
            </a:extLst>
          </p:cNvPr>
          <p:cNvSpPr/>
          <p:nvPr/>
        </p:nvSpPr>
        <p:spPr>
          <a:xfrm>
            <a:off x="6746847" y="6102976"/>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391" name="Rectangle: Rounded Corners 1390">
            <a:extLst>
              <a:ext uri="{FF2B5EF4-FFF2-40B4-BE49-F238E27FC236}">
                <a16:creationId xmlns:a16="http://schemas.microsoft.com/office/drawing/2014/main" id="{3F5153C1-4583-E4ED-2805-92AFFEDB16DD}"/>
              </a:ext>
            </a:extLst>
          </p:cNvPr>
          <p:cNvSpPr/>
          <p:nvPr/>
        </p:nvSpPr>
        <p:spPr>
          <a:xfrm>
            <a:off x="1816614" y="86588"/>
            <a:ext cx="8480582" cy="567692"/>
          </a:xfrm>
          <a:prstGeom prst="roundRect">
            <a:avLst/>
          </a:prstGeom>
          <a:solidFill>
            <a:schemeClr val="bg1"/>
          </a:solid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6DE348E6-A28F-7AB7-ECE4-071F8FCD6C90}"/>
              </a:ext>
            </a:extLst>
          </p:cNvPr>
          <p:cNvSpPr txBox="1"/>
          <p:nvPr/>
        </p:nvSpPr>
        <p:spPr>
          <a:xfrm>
            <a:off x="493893" y="70392"/>
            <a:ext cx="10246129" cy="584775"/>
          </a:xfrm>
          <a:prstGeom prst="rect">
            <a:avLst/>
          </a:prstGeom>
          <a:noFill/>
        </p:spPr>
        <p:txBody>
          <a:bodyPr wrap="square" rtlCol="0">
            <a:spAutoFit/>
          </a:bodyPr>
          <a:lstStyle/>
          <a:p>
            <a:pPr algn="ctr"/>
            <a:r>
              <a:rPr lang="vi-VN" sz="1600" b="1" dirty="0">
                <a:effectLst>
                  <a:outerShdw blurRad="38100" dist="38100" dir="2700000" algn="tl">
                    <a:srgbClr val="000000">
                      <a:alpha val="43137"/>
                    </a:srgbClr>
                  </a:outerShdw>
                </a:effectLst>
                <a:latin typeface="UTM Avo" panose="02040603050506020204" pitchFamily="18" charset="0"/>
              </a:rPr>
              <a:t>Hoàn thành các ô chữ hàng ngang ở bảng dưới đây </a:t>
            </a:r>
            <a:endParaRPr lang="en-US" sz="1600" b="1" dirty="0">
              <a:effectLst>
                <a:outerShdw blurRad="38100" dist="38100" dir="2700000" algn="tl">
                  <a:srgbClr val="000000">
                    <a:alpha val="43137"/>
                  </a:srgbClr>
                </a:outerShdw>
              </a:effectLst>
              <a:latin typeface="UTM Avo" panose="02040603050506020204" pitchFamily="18" charset="0"/>
            </a:endParaRPr>
          </a:p>
          <a:p>
            <a:pPr algn="ctr"/>
            <a:r>
              <a:rPr lang="vi-VN" sz="1600" b="1" dirty="0">
                <a:effectLst>
                  <a:outerShdw blurRad="38100" dist="38100" dir="2700000" algn="tl">
                    <a:srgbClr val="000000">
                      <a:alpha val="43137"/>
                    </a:srgbClr>
                  </a:outerShdw>
                </a:effectLst>
                <a:latin typeface="UTM Avo" panose="02040603050506020204" pitchFamily="18" charset="0"/>
              </a:rPr>
              <a:t>để tìm ra ô chữ hàng dọc</a:t>
            </a:r>
          </a:p>
        </p:txBody>
      </p:sp>
      <p:sp>
        <p:nvSpPr>
          <p:cNvPr id="1422" name="Câu 1">
            <a:hlinkClick r:id="rId4" action="ppaction://hlinksldjump"/>
            <a:extLst>
              <a:ext uri="{FF2B5EF4-FFF2-40B4-BE49-F238E27FC236}">
                <a16:creationId xmlns:a16="http://schemas.microsoft.com/office/drawing/2014/main" id="{5D666B8A-0F09-FEC9-1EA1-B26478FCE4E0}"/>
              </a:ext>
            </a:extLst>
          </p:cNvPr>
          <p:cNvSpPr/>
          <p:nvPr/>
        </p:nvSpPr>
        <p:spPr>
          <a:xfrm>
            <a:off x="582525" y="1517997"/>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vi-VN" sz="1600" b="1" dirty="0">
                <a:latin typeface="UTM Avo" panose="02040603050506020204" pitchFamily="18" charset="0"/>
              </a:rPr>
              <a:t>1</a:t>
            </a:r>
            <a:endParaRPr lang="en-US" sz="1600" b="1" dirty="0">
              <a:latin typeface="UTM Avo" panose="02040603050506020204" pitchFamily="18" charset="0"/>
            </a:endParaRPr>
          </a:p>
        </p:txBody>
      </p:sp>
      <p:sp>
        <p:nvSpPr>
          <p:cNvPr id="1423" name="Câu 2">
            <a:hlinkClick r:id="rId5" action="ppaction://hlinksldjump"/>
            <a:extLst>
              <a:ext uri="{FF2B5EF4-FFF2-40B4-BE49-F238E27FC236}">
                <a16:creationId xmlns:a16="http://schemas.microsoft.com/office/drawing/2014/main" id="{40C795D3-7F0B-14DD-9A8B-74435AE0D476}"/>
              </a:ext>
            </a:extLst>
          </p:cNvPr>
          <p:cNvSpPr/>
          <p:nvPr/>
        </p:nvSpPr>
        <p:spPr>
          <a:xfrm>
            <a:off x="582525" y="1843661"/>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2</a:t>
            </a:r>
          </a:p>
        </p:txBody>
      </p:sp>
      <p:sp>
        <p:nvSpPr>
          <p:cNvPr id="1424" name="Câu 3">
            <a:hlinkClick r:id="rId6" action="ppaction://hlinksldjump"/>
            <a:extLst>
              <a:ext uri="{FF2B5EF4-FFF2-40B4-BE49-F238E27FC236}">
                <a16:creationId xmlns:a16="http://schemas.microsoft.com/office/drawing/2014/main" id="{11288CD1-9537-C950-2937-5FE0F93A7778}"/>
              </a:ext>
            </a:extLst>
          </p:cNvPr>
          <p:cNvSpPr/>
          <p:nvPr/>
        </p:nvSpPr>
        <p:spPr>
          <a:xfrm>
            <a:off x="582525" y="2167739"/>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3</a:t>
            </a:r>
          </a:p>
        </p:txBody>
      </p:sp>
      <p:sp>
        <p:nvSpPr>
          <p:cNvPr id="1440" name="Câu 4">
            <a:hlinkClick r:id="rId7" action="ppaction://hlinksldjump"/>
            <a:extLst>
              <a:ext uri="{FF2B5EF4-FFF2-40B4-BE49-F238E27FC236}">
                <a16:creationId xmlns:a16="http://schemas.microsoft.com/office/drawing/2014/main" id="{EC624E89-541A-402B-ED3A-7F58E3C3B4EC}"/>
              </a:ext>
            </a:extLst>
          </p:cNvPr>
          <p:cNvSpPr/>
          <p:nvPr/>
        </p:nvSpPr>
        <p:spPr>
          <a:xfrm>
            <a:off x="582525" y="2491818"/>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4</a:t>
            </a:r>
          </a:p>
        </p:txBody>
      </p:sp>
      <p:sp>
        <p:nvSpPr>
          <p:cNvPr id="1441" name="Câu 5">
            <a:hlinkClick r:id="rId8" action="ppaction://hlinksldjump"/>
            <a:extLst>
              <a:ext uri="{FF2B5EF4-FFF2-40B4-BE49-F238E27FC236}">
                <a16:creationId xmlns:a16="http://schemas.microsoft.com/office/drawing/2014/main" id="{05C51935-1801-FCDA-5B87-3DE8B64D70FB}"/>
              </a:ext>
            </a:extLst>
          </p:cNvPr>
          <p:cNvSpPr/>
          <p:nvPr/>
        </p:nvSpPr>
        <p:spPr>
          <a:xfrm>
            <a:off x="582525" y="2817482"/>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5</a:t>
            </a:r>
          </a:p>
        </p:txBody>
      </p:sp>
      <p:sp>
        <p:nvSpPr>
          <p:cNvPr id="1442" name="Câu 6">
            <a:hlinkClick r:id="rId9" action="ppaction://hlinksldjump"/>
            <a:extLst>
              <a:ext uri="{FF2B5EF4-FFF2-40B4-BE49-F238E27FC236}">
                <a16:creationId xmlns:a16="http://schemas.microsoft.com/office/drawing/2014/main" id="{337E5FC9-2332-986E-F31E-43188DF19448}"/>
              </a:ext>
            </a:extLst>
          </p:cNvPr>
          <p:cNvSpPr/>
          <p:nvPr/>
        </p:nvSpPr>
        <p:spPr>
          <a:xfrm>
            <a:off x="582525" y="3141560"/>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6</a:t>
            </a:r>
          </a:p>
        </p:txBody>
      </p:sp>
      <p:sp>
        <p:nvSpPr>
          <p:cNvPr id="1443" name="Câu 7">
            <a:hlinkClick r:id="rId10" action="ppaction://hlinksldjump"/>
            <a:extLst>
              <a:ext uri="{FF2B5EF4-FFF2-40B4-BE49-F238E27FC236}">
                <a16:creationId xmlns:a16="http://schemas.microsoft.com/office/drawing/2014/main" id="{1A0777E4-18FB-4A1E-7FBE-E87DB45709B9}"/>
              </a:ext>
            </a:extLst>
          </p:cNvPr>
          <p:cNvSpPr/>
          <p:nvPr/>
        </p:nvSpPr>
        <p:spPr>
          <a:xfrm>
            <a:off x="582525" y="3465639"/>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7</a:t>
            </a:r>
          </a:p>
        </p:txBody>
      </p:sp>
      <p:sp>
        <p:nvSpPr>
          <p:cNvPr id="1444" name="Câu 8">
            <a:hlinkClick r:id="rId11" action="ppaction://hlinksldjump"/>
            <a:extLst>
              <a:ext uri="{FF2B5EF4-FFF2-40B4-BE49-F238E27FC236}">
                <a16:creationId xmlns:a16="http://schemas.microsoft.com/office/drawing/2014/main" id="{9E07BC3A-00BA-A416-512B-A944961AFBB2}"/>
              </a:ext>
            </a:extLst>
          </p:cNvPr>
          <p:cNvSpPr/>
          <p:nvPr/>
        </p:nvSpPr>
        <p:spPr>
          <a:xfrm>
            <a:off x="582525" y="3791303"/>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8</a:t>
            </a:r>
          </a:p>
        </p:txBody>
      </p:sp>
      <p:sp>
        <p:nvSpPr>
          <p:cNvPr id="1445" name="Câu 9">
            <a:hlinkClick r:id="rId12" action="ppaction://hlinksldjump"/>
            <a:extLst>
              <a:ext uri="{FF2B5EF4-FFF2-40B4-BE49-F238E27FC236}">
                <a16:creationId xmlns:a16="http://schemas.microsoft.com/office/drawing/2014/main" id="{A44F9B0E-4483-BCBE-0414-6BDA5D191BB0}"/>
              </a:ext>
            </a:extLst>
          </p:cNvPr>
          <p:cNvSpPr/>
          <p:nvPr/>
        </p:nvSpPr>
        <p:spPr>
          <a:xfrm>
            <a:off x="582525" y="4115381"/>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9</a:t>
            </a:r>
          </a:p>
        </p:txBody>
      </p:sp>
      <p:sp>
        <p:nvSpPr>
          <p:cNvPr id="1446" name="Câu 10">
            <a:hlinkClick r:id="rId13" action="ppaction://hlinksldjump"/>
            <a:extLst>
              <a:ext uri="{FF2B5EF4-FFF2-40B4-BE49-F238E27FC236}">
                <a16:creationId xmlns:a16="http://schemas.microsoft.com/office/drawing/2014/main" id="{5F5E0A54-DCFA-9C34-CB7B-2E817C5DCA37}"/>
              </a:ext>
            </a:extLst>
          </p:cNvPr>
          <p:cNvSpPr/>
          <p:nvPr/>
        </p:nvSpPr>
        <p:spPr>
          <a:xfrm>
            <a:off x="582525" y="4439460"/>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10</a:t>
            </a:r>
          </a:p>
        </p:txBody>
      </p:sp>
      <p:sp>
        <p:nvSpPr>
          <p:cNvPr id="1447" name="Câu 11">
            <a:hlinkClick r:id="rId14" action="ppaction://hlinksldjump"/>
            <a:extLst>
              <a:ext uri="{FF2B5EF4-FFF2-40B4-BE49-F238E27FC236}">
                <a16:creationId xmlns:a16="http://schemas.microsoft.com/office/drawing/2014/main" id="{0E46C520-99B8-A4CF-9016-664E5F7E9417}"/>
              </a:ext>
            </a:extLst>
          </p:cNvPr>
          <p:cNvSpPr/>
          <p:nvPr/>
        </p:nvSpPr>
        <p:spPr>
          <a:xfrm>
            <a:off x="582525" y="4765124"/>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a:latin typeface="UTM Avo" panose="02040603050506020204" pitchFamily="18" charset="0"/>
              </a:rPr>
              <a:t>11</a:t>
            </a:r>
            <a:endParaRPr lang="en-US" sz="1600" b="1" dirty="0">
              <a:latin typeface="UTM Avo" panose="02040603050506020204" pitchFamily="18" charset="0"/>
            </a:endParaRPr>
          </a:p>
        </p:txBody>
      </p:sp>
      <p:sp>
        <p:nvSpPr>
          <p:cNvPr id="1448" name="Câu 12">
            <a:hlinkClick r:id="rId15" action="ppaction://hlinksldjump"/>
            <a:extLst>
              <a:ext uri="{FF2B5EF4-FFF2-40B4-BE49-F238E27FC236}">
                <a16:creationId xmlns:a16="http://schemas.microsoft.com/office/drawing/2014/main" id="{97F48B90-188D-EFC3-C697-3B54511036D6}"/>
              </a:ext>
            </a:extLst>
          </p:cNvPr>
          <p:cNvSpPr/>
          <p:nvPr/>
        </p:nvSpPr>
        <p:spPr>
          <a:xfrm>
            <a:off x="582525" y="5089202"/>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12</a:t>
            </a:r>
          </a:p>
        </p:txBody>
      </p:sp>
      <p:sp>
        <p:nvSpPr>
          <p:cNvPr id="1449" name="Câu 13">
            <a:hlinkClick r:id="rId16" action="ppaction://hlinksldjump"/>
            <a:extLst>
              <a:ext uri="{FF2B5EF4-FFF2-40B4-BE49-F238E27FC236}">
                <a16:creationId xmlns:a16="http://schemas.microsoft.com/office/drawing/2014/main" id="{FFA4DA7E-A956-B5C0-0B16-99288353B303}"/>
              </a:ext>
            </a:extLst>
          </p:cNvPr>
          <p:cNvSpPr/>
          <p:nvPr/>
        </p:nvSpPr>
        <p:spPr>
          <a:xfrm>
            <a:off x="582525" y="5413281"/>
            <a:ext cx="717200" cy="281300"/>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13</a:t>
            </a:r>
          </a:p>
        </p:txBody>
      </p:sp>
      <p:sp>
        <p:nvSpPr>
          <p:cNvPr id="1450" name="Câu 14">
            <a:hlinkClick r:id="rId17" action="ppaction://hlinksldjump"/>
            <a:extLst>
              <a:ext uri="{FF2B5EF4-FFF2-40B4-BE49-F238E27FC236}">
                <a16:creationId xmlns:a16="http://schemas.microsoft.com/office/drawing/2014/main" id="{74BFF7A3-67EF-2DA5-DB8E-72724F5CA302}"/>
              </a:ext>
            </a:extLst>
          </p:cNvPr>
          <p:cNvSpPr/>
          <p:nvPr/>
        </p:nvSpPr>
        <p:spPr>
          <a:xfrm>
            <a:off x="582525" y="5738945"/>
            <a:ext cx="717200" cy="279714"/>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14</a:t>
            </a:r>
          </a:p>
        </p:txBody>
      </p:sp>
      <p:sp>
        <p:nvSpPr>
          <p:cNvPr id="1451" name="Câu 15">
            <a:hlinkClick r:id="rId18" action="ppaction://hlinksldjump"/>
            <a:extLst>
              <a:ext uri="{FF2B5EF4-FFF2-40B4-BE49-F238E27FC236}">
                <a16:creationId xmlns:a16="http://schemas.microsoft.com/office/drawing/2014/main" id="{495B6E65-9806-B699-668A-B1C0085D6351}"/>
              </a:ext>
            </a:extLst>
          </p:cNvPr>
          <p:cNvSpPr/>
          <p:nvPr/>
        </p:nvSpPr>
        <p:spPr>
          <a:xfrm>
            <a:off x="582525" y="6063023"/>
            <a:ext cx="717200" cy="279715"/>
          </a:xfrm>
          <a:prstGeom prst="homePlate">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latin typeface="UTM Avo" panose="02040603050506020204" pitchFamily="18" charset="0"/>
              </a:rPr>
              <a:t>15</a:t>
            </a:r>
          </a:p>
        </p:txBody>
      </p:sp>
      <p:sp>
        <p:nvSpPr>
          <p:cNvPr id="1463" name="TextBox 1462">
            <a:extLst>
              <a:ext uri="{FF2B5EF4-FFF2-40B4-BE49-F238E27FC236}">
                <a16:creationId xmlns:a16="http://schemas.microsoft.com/office/drawing/2014/main" id="{4D707321-91EE-059C-1368-A87DFE31C173}"/>
              </a:ext>
            </a:extLst>
          </p:cNvPr>
          <p:cNvSpPr txBox="1"/>
          <p:nvPr/>
        </p:nvSpPr>
        <p:spPr>
          <a:xfrm>
            <a:off x="5458756" y="1501452"/>
            <a:ext cx="314510" cy="369332"/>
          </a:xfrm>
          <a:prstGeom prst="rect">
            <a:avLst/>
          </a:prstGeom>
          <a:noFill/>
        </p:spPr>
        <p:txBody>
          <a:bodyPr wrap="none" rtlCol="0">
            <a:spAutoFit/>
          </a:bodyPr>
          <a:lstStyle/>
          <a:p>
            <a:r>
              <a:rPr lang="en-US" b="1">
                <a:solidFill>
                  <a:srgbClr val="FF0000"/>
                </a:solidFill>
              </a:rPr>
              <a:t>B</a:t>
            </a:r>
            <a:endParaRPr lang="en-US" b="1" dirty="0">
              <a:solidFill>
                <a:srgbClr val="FF0000"/>
              </a:solidFill>
            </a:endParaRPr>
          </a:p>
        </p:txBody>
      </p:sp>
      <p:sp>
        <p:nvSpPr>
          <p:cNvPr id="1464" name="TextBox 1463">
            <a:extLst>
              <a:ext uri="{FF2B5EF4-FFF2-40B4-BE49-F238E27FC236}">
                <a16:creationId xmlns:a16="http://schemas.microsoft.com/office/drawing/2014/main" id="{CB1497DE-27C8-690A-9D11-ECE3AFE6A602}"/>
              </a:ext>
            </a:extLst>
          </p:cNvPr>
          <p:cNvSpPr txBox="1"/>
          <p:nvPr/>
        </p:nvSpPr>
        <p:spPr>
          <a:xfrm>
            <a:off x="5888614" y="1525267"/>
            <a:ext cx="324128" cy="369332"/>
          </a:xfrm>
          <a:prstGeom prst="rect">
            <a:avLst/>
          </a:prstGeom>
          <a:noFill/>
        </p:spPr>
        <p:txBody>
          <a:bodyPr wrap="none" rtlCol="0">
            <a:spAutoFit/>
          </a:bodyPr>
          <a:lstStyle/>
          <a:p>
            <a:r>
              <a:rPr lang="en-US" b="1"/>
              <a:t>Ấ</a:t>
            </a:r>
            <a:endParaRPr lang="en-US" b="1" dirty="0"/>
          </a:p>
        </p:txBody>
      </p:sp>
      <p:sp>
        <p:nvSpPr>
          <p:cNvPr id="1465" name="TextBox 1464">
            <a:extLst>
              <a:ext uri="{FF2B5EF4-FFF2-40B4-BE49-F238E27FC236}">
                <a16:creationId xmlns:a16="http://schemas.microsoft.com/office/drawing/2014/main" id="{FF22F4C4-F179-7525-84B1-AF01D625DDC2}"/>
              </a:ext>
            </a:extLst>
          </p:cNvPr>
          <p:cNvSpPr txBox="1"/>
          <p:nvPr/>
        </p:nvSpPr>
        <p:spPr>
          <a:xfrm>
            <a:off x="6344418" y="1510978"/>
            <a:ext cx="298480" cy="369332"/>
          </a:xfrm>
          <a:prstGeom prst="rect">
            <a:avLst/>
          </a:prstGeom>
          <a:noFill/>
        </p:spPr>
        <p:txBody>
          <a:bodyPr wrap="none" rtlCol="0">
            <a:spAutoFit/>
          </a:bodyPr>
          <a:lstStyle/>
          <a:p>
            <a:r>
              <a:rPr lang="en-US" b="1"/>
              <a:t>T</a:t>
            </a:r>
            <a:endParaRPr lang="en-US" b="1" dirty="0"/>
          </a:p>
        </p:txBody>
      </p:sp>
      <p:sp>
        <p:nvSpPr>
          <p:cNvPr id="1466" name="TextBox 1465">
            <a:extLst>
              <a:ext uri="{FF2B5EF4-FFF2-40B4-BE49-F238E27FC236}">
                <a16:creationId xmlns:a16="http://schemas.microsoft.com/office/drawing/2014/main" id="{2BDBC9D2-A094-ADF8-6950-0E85D73C270E}"/>
              </a:ext>
            </a:extLst>
          </p:cNvPr>
          <p:cNvSpPr txBox="1"/>
          <p:nvPr/>
        </p:nvSpPr>
        <p:spPr>
          <a:xfrm>
            <a:off x="6771634" y="1510978"/>
            <a:ext cx="311304" cy="369332"/>
          </a:xfrm>
          <a:prstGeom prst="rect">
            <a:avLst/>
          </a:prstGeom>
          <a:noFill/>
        </p:spPr>
        <p:txBody>
          <a:bodyPr wrap="none" rtlCol="0">
            <a:spAutoFit/>
          </a:bodyPr>
          <a:lstStyle/>
          <a:p>
            <a:r>
              <a:rPr lang="en-US" b="1"/>
              <a:t>K</a:t>
            </a:r>
            <a:endParaRPr lang="en-US" b="1" dirty="0"/>
          </a:p>
        </p:txBody>
      </p:sp>
      <p:sp>
        <p:nvSpPr>
          <p:cNvPr id="1524" name="TextBox 1523">
            <a:extLst>
              <a:ext uri="{FF2B5EF4-FFF2-40B4-BE49-F238E27FC236}">
                <a16:creationId xmlns:a16="http://schemas.microsoft.com/office/drawing/2014/main" id="{D61353DF-71B2-F55B-D990-DB19EEEB670C}"/>
              </a:ext>
            </a:extLst>
          </p:cNvPr>
          <p:cNvSpPr txBox="1"/>
          <p:nvPr/>
        </p:nvSpPr>
        <p:spPr>
          <a:xfrm>
            <a:off x="5008219" y="5381861"/>
            <a:ext cx="330540" cy="369332"/>
          </a:xfrm>
          <a:prstGeom prst="rect">
            <a:avLst/>
          </a:prstGeom>
          <a:noFill/>
        </p:spPr>
        <p:txBody>
          <a:bodyPr wrap="none" rtlCol="0">
            <a:spAutoFit/>
          </a:bodyPr>
          <a:lstStyle/>
          <a:p>
            <a:r>
              <a:rPr lang="en-US" b="1"/>
              <a:t>H</a:t>
            </a:r>
            <a:endParaRPr lang="en-US" b="1" dirty="0"/>
          </a:p>
        </p:txBody>
      </p:sp>
      <p:sp>
        <p:nvSpPr>
          <p:cNvPr id="1533" name="TextBox 1532">
            <a:extLst>
              <a:ext uri="{FF2B5EF4-FFF2-40B4-BE49-F238E27FC236}">
                <a16:creationId xmlns:a16="http://schemas.microsoft.com/office/drawing/2014/main" id="{1C221A00-E1EC-E6DE-FC4A-E7523D239C32}"/>
              </a:ext>
            </a:extLst>
          </p:cNvPr>
          <p:cNvSpPr txBox="1"/>
          <p:nvPr/>
        </p:nvSpPr>
        <p:spPr>
          <a:xfrm>
            <a:off x="5444841" y="5384979"/>
            <a:ext cx="336952" cy="369332"/>
          </a:xfrm>
          <a:prstGeom prst="rect">
            <a:avLst/>
          </a:prstGeom>
          <a:noFill/>
        </p:spPr>
        <p:txBody>
          <a:bodyPr wrap="none" rtlCol="0">
            <a:spAutoFit/>
          </a:bodyPr>
          <a:lstStyle/>
          <a:p>
            <a:r>
              <a:rPr lang="en-US" b="1">
                <a:solidFill>
                  <a:srgbClr val="FF0000"/>
                </a:solidFill>
              </a:rPr>
              <a:t>G</a:t>
            </a:r>
            <a:endParaRPr lang="en-US" b="1" dirty="0">
              <a:solidFill>
                <a:srgbClr val="FF0000"/>
              </a:solidFill>
            </a:endParaRPr>
          </a:p>
        </p:txBody>
      </p:sp>
      <p:sp>
        <p:nvSpPr>
          <p:cNvPr id="1534" name="TextBox 1533">
            <a:extLst>
              <a:ext uri="{FF2B5EF4-FFF2-40B4-BE49-F238E27FC236}">
                <a16:creationId xmlns:a16="http://schemas.microsoft.com/office/drawing/2014/main" id="{5D0CDC9E-75F4-7429-33D5-86C9C23C946B}"/>
              </a:ext>
            </a:extLst>
          </p:cNvPr>
          <p:cNvSpPr txBox="1"/>
          <p:nvPr/>
        </p:nvSpPr>
        <p:spPr>
          <a:xfrm>
            <a:off x="5931483" y="5378241"/>
            <a:ext cx="245580" cy="369332"/>
          </a:xfrm>
          <a:prstGeom prst="rect">
            <a:avLst/>
          </a:prstGeom>
          <a:noFill/>
        </p:spPr>
        <p:txBody>
          <a:bodyPr wrap="none" rtlCol="0">
            <a:spAutoFit/>
          </a:bodyPr>
          <a:lstStyle/>
          <a:p>
            <a:r>
              <a:rPr lang="en-US" b="1"/>
              <a:t>I</a:t>
            </a:r>
            <a:endParaRPr lang="en-US" b="1" dirty="0"/>
          </a:p>
        </p:txBody>
      </p:sp>
      <p:sp>
        <p:nvSpPr>
          <p:cNvPr id="1535" name="TextBox 1534">
            <a:extLst>
              <a:ext uri="{FF2B5EF4-FFF2-40B4-BE49-F238E27FC236}">
                <a16:creationId xmlns:a16="http://schemas.microsoft.com/office/drawing/2014/main" id="{F48FE45D-7F0B-67ED-3A5F-0044872D0E9F}"/>
              </a:ext>
            </a:extLst>
          </p:cNvPr>
          <p:cNvSpPr txBox="1"/>
          <p:nvPr/>
        </p:nvSpPr>
        <p:spPr>
          <a:xfrm>
            <a:off x="6321013" y="5381027"/>
            <a:ext cx="344966" cy="369332"/>
          </a:xfrm>
          <a:prstGeom prst="rect">
            <a:avLst/>
          </a:prstGeom>
          <a:noFill/>
        </p:spPr>
        <p:txBody>
          <a:bodyPr wrap="none" rtlCol="0">
            <a:spAutoFit/>
          </a:bodyPr>
          <a:lstStyle/>
          <a:p>
            <a:r>
              <a:rPr lang="en-US" b="1"/>
              <a:t>Ớ</a:t>
            </a:r>
            <a:endParaRPr lang="en-US" b="1" dirty="0"/>
          </a:p>
        </p:txBody>
      </p:sp>
      <p:sp>
        <p:nvSpPr>
          <p:cNvPr id="1536" name="TextBox 1535">
            <a:extLst>
              <a:ext uri="{FF2B5EF4-FFF2-40B4-BE49-F238E27FC236}">
                <a16:creationId xmlns:a16="http://schemas.microsoft.com/office/drawing/2014/main" id="{FE675580-4DD5-60BA-ADE0-D59C91567DC0}"/>
              </a:ext>
            </a:extLst>
          </p:cNvPr>
          <p:cNvSpPr txBox="1"/>
          <p:nvPr/>
        </p:nvSpPr>
        <p:spPr>
          <a:xfrm>
            <a:off x="6815256" y="5382227"/>
            <a:ext cx="245580" cy="369332"/>
          </a:xfrm>
          <a:prstGeom prst="rect">
            <a:avLst/>
          </a:prstGeom>
          <a:noFill/>
        </p:spPr>
        <p:txBody>
          <a:bodyPr wrap="none" rtlCol="0">
            <a:spAutoFit/>
          </a:bodyPr>
          <a:lstStyle/>
          <a:p>
            <a:r>
              <a:rPr lang="en-US" b="1"/>
              <a:t>I</a:t>
            </a:r>
            <a:endParaRPr lang="en-US" b="1" dirty="0"/>
          </a:p>
        </p:txBody>
      </p:sp>
      <p:sp>
        <p:nvSpPr>
          <p:cNvPr id="1537" name="TextBox 1536">
            <a:extLst>
              <a:ext uri="{FF2B5EF4-FFF2-40B4-BE49-F238E27FC236}">
                <a16:creationId xmlns:a16="http://schemas.microsoft.com/office/drawing/2014/main" id="{9CD00F83-0AC4-A782-A8FF-4B6BE4BA6889}"/>
              </a:ext>
            </a:extLst>
          </p:cNvPr>
          <p:cNvSpPr txBox="1"/>
          <p:nvPr/>
        </p:nvSpPr>
        <p:spPr>
          <a:xfrm>
            <a:off x="3694447" y="5393914"/>
            <a:ext cx="324128" cy="369332"/>
          </a:xfrm>
          <a:prstGeom prst="rect">
            <a:avLst/>
          </a:prstGeom>
          <a:noFill/>
        </p:spPr>
        <p:txBody>
          <a:bodyPr wrap="none" rtlCol="0">
            <a:spAutoFit/>
          </a:bodyPr>
          <a:lstStyle/>
          <a:p>
            <a:r>
              <a:rPr lang="en-US" b="1"/>
              <a:t>R</a:t>
            </a:r>
            <a:endParaRPr lang="en-US" b="1" dirty="0"/>
          </a:p>
        </p:txBody>
      </p:sp>
      <p:sp>
        <p:nvSpPr>
          <p:cNvPr id="1539" name="TextBox 1538">
            <a:extLst>
              <a:ext uri="{FF2B5EF4-FFF2-40B4-BE49-F238E27FC236}">
                <a16:creationId xmlns:a16="http://schemas.microsoft.com/office/drawing/2014/main" id="{B496FCA7-8EFA-AD4A-07B6-22D930CC2280}"/>
              </a:ext>
            </a:extLst>
          </p:cNvPr>
          <p:cNvSpPr txBox="1"/>
          <p:nvPr/>
        </p:nvSpPr>
        <p:spPr>
          <a:xfrm>
            <a:off x="4564520" y="5389776"/>
            <a:ext cx="336952" cy="369332"/>
          </a:xfrm>
          <a:prstGeom prst="rect">
            <a:avLst/>
          </a:prstGeom>
          <a:noFill/>
        </p:spPr>
        <p:txBody>
          <a:bodyPr wrap="none" rtlCol="0">
            <a:spAutoFit/>
          </a:bodyPr>
          <a:lstStyle/>
          <a:p>
            <a:r>
              <a:rPr lang="en-US" b="1"/>
              <a:t>N</a:t>
            </a:r>
            <a:endParaRPr lang="en-US" b="1" dirty="0"/>
          </a:p>
        </p:txBody>
      </p:sp>
      <p:sp>
        <p:nvSpPr>
          <p:cNvPr id="1540" name="TextBox 1539">
            <a:extLst>
              <a:ext uri="{FF2B5EF4-FFF2-40B4-BE49-F238E27FC236}">
                <a16:creationId xmlns:a16="http://schemas.microsoft.com/office/drawing/2014/main" id="{486A2190-192E-E335-A13E-AB410A719DDD}"/>
              </a:ext>
            </a:extLst>
          </p:cNvPr>
          <p:cNvSpPr txBox="1"/>
          <p:nvPr/>
        </p:nvSpPr>
        <p:spPr>
          <a:xfrm>
            <a:off x="5030731" y="1839812"/>
            <a:ext cx="282450" cy="369332"/>
          </a:xfrm>
          <a:prstGeom prst="rect">
            <a:avLst/>
          </a:prstGeom>
          <a:noFill/>
        </p:spPr>
        <p:txBody>
          <a:bodyPr wrap="none" rtlCol="0">
            <a:spAutoFit/>
          </a:bodyPr>
          <a:lstStyle/>
          <a:p>
            <a:r>
              <a:rPr lang="en-US" b="1"/>
              <a:t>L</a:t>
            </a:r>
            <a:endParaRPr lang="en-US" b="1" dirty="0"/>
          </a:p>
        </p:txBody>
      </p:sp>
      <p:sp>
        <p:nvSpPr>
          <p:cNvPr id="1541" name="TextBox 1540">
            <a:extLst>
              <a:ext uri="{FF2B5EF4-FFF2-40B4-BE49-F238E27FC236}">
                <a16:creationId xmlns:a16="http://schemas.microsoft.com/office/drawing/2014/main" id="{2FBA6BB2-872B-D15A-DFD7-36D6CA68B2BE}"/>
              </a:ext>
            </a:extLst>
          </p:cNvPr>
          <p:cNvSpPr txBox="1"/>
          <p:nvPr/>
        </p:nvSpPr>
        <p:spPr>
          <a:xfrm>
            <a:off x="5491360" y="1834660"/>
            <a:ext cx="245580" cy="369332"/>
          </a:xfrm>
          <a:prstGeom prst="rect">
            <a:avLst/>
          </a:prstGeom>
          <a:noFill/>
        </p:spPr>
        <p:txBody>
          <a:bodyPr wrap="none" rtlCol="0">
            <a:spAutoFit/>
          </a:bodyPr>
          <a:lstStyle/>
          <a:p>
            <a:r>
              <a:rPr lang="en-US" b="1">
                <a:solidFill>
                  <a:srgbClr val="FF0000"/>
                </a:solidFill>
              </a:rPr>
              <a:t>I</a:t>
            </a:r>
            <a:endParaRPr lang="en-US" b="1" dirty="0">
              <a:solidFill>
                <a:srgbClr val="FF0000"/>
              </a:solidFill>
            </a:endParaRPr>
          </a:p>
        </p:txBody>
      </p:sp>
      <p:sp>
        <p:nvSpPr>
          <p:cNvPr id="1542" name="TextBox 1541">
            <a:extLst>
              <a:ext uri="{FF2B5EF4-FFF2-40B4-BE49-F238E27FC236}">
                <a16:creationId xmlns:a16="http://schemas.microsoft.com/office/drawing/2014/main" id="{8CB4BF17-BF4B-6251-79E5-0495104F464C}"/>
              </a:ext>
            </a:extLst>
          </p:cNvPr>
          <p:cNvSpPr txBox="1"/>
          <p:nvPr/>
        </p:nvSpPr>
        <p:spPr>
          <a:xfrm>
            <a:off x="5908076" y="1845384"/>
            <a:ext cx="296876" cy="369332"/>
          </a:xfrm>
          <a:prstGeom prst="rect">
            <a:avLst/>
          </a:prstGeom>
          <a:noFill/>
        </p:spPr>
        <p:txBody>
          <a:bodyPr wrap="none" rtlCol="0">
            <a:spAutoFit/>
          </a:bodyPr>
          <a:lstStyle/>
          <a:p>
            <a:r>
              <a:rPr lang="en-US" b="1"/>
              <a:t>Ề</a:t>
            </a:r>
            <a:endParaRPr lang="en-US" b="1" dirty="0"/>
          </a:p>
        </p:txBody>
      </p:sp>
      <p:sp>
        <p:nvSpPr>
          <p:cNvPr id="1543" name="TextBox 1542">
            <a:extLst>
              <a:ext uri="{FF2B5EF4-FFF2-40B4-BE49-F238E27FC236}">
                <a16:creationId xmlns:a16="http://schemas.microsoft.com/office/drawing/2014/main" id="{43ABC5FB-FC26-DF4A-9451-26C2A70FC2FE}"/>
              </a:ext>
            </a:extLst>
          </p:cNvPr>
          <p:cNvSpPr txBox="1"/>
          <p:nvPr/>
        </p:nvSpPr>
        <p:spPr>
          <a:xfrm>
            <a:off x="6327037" y="1840233"/>
            <a:ext cx="336952" cy="369332"/>
          </a:xfrm>
          <a:prstGeom prst="rect">
            <a:avLst/>
          </a:prstGeom>
          <a:noFill/>
        </p:spPr>
        <p:txBody>
          <a:bodyPr wrap="none" rtlCol="0">
            <a:spAutoFit/>
          </a:bodyPr>
          <a:lstStyle/>
          <a:p>
            <a:r>
              <a:rPr lang="en-US" b="1"/>
              <a:t>N</a:t>
            </a:r>
            <a:endParaRPr lang="en-US" b="1" dirty="0"/>
          </a:p>
        </p:txBody>
      </p:sp>
      <p:sp>
        <p:nvSpPr>
          <p:cNvPr id="1685" name="TextBox 1684">
            <a:extLst>
              <a:ext uri="{FF2B5EF4-FFF2-40B4-BE49-F238E27FC236}">
                <a16:creationId xmlns:a16="http://schemas.microsoft.com/office/drawing/2014/main" id="{2534B84C-4F42-24F9-ACA0-51B7D82B9103}"/>
              </a:ext>
            </a:extLst>
          </p:cNvPr>
          <p:cNvSpPr txBox="1"/>
          <p:nvPr/>
        </p:nvSpPr>
        <p:spPr>
          <a:xfrm>
            <a:off x="5011082" y="2443191"/>
            <a:ext cx="324128" cy="369332"/>
          </a:xfrm>
          <a:prstGeom prst="rect">
            <a:avLst/>
          </a:prstGeom>
          <a:noFill/>
        </p:spPr>
        <p:txBody>
          <a:bodyPr wrap="none" rtlCol="0">
            <a:spAutoFit/>
          </a:bodyPr>
          <a:lstStyle/>
          <a:p>
            <a:r>
              <a:rPr lang="en-US" b="1"/>
              <a:t>À</a:t>
            </a:r>
            <a:endParaRPr lang="en-US" b="1" dirty="0"/>
          </a:p>
        </p:txBody>
      </p:sp>
      <p:sp>
        <p:nvSpPr>
          <p:cNvPr id="1686" name="TextBox 1685">
            <a:extLst>
              <a:ext uri="{FF2B5EF4-FFF2-40B4-BE49-F238E27FC236}">
                <a16:creationId xmlns:a16="http://schemas.microsoft.com/office/drawing/2014/main" id="{41633FC5-AC7D-001E-48B8-286A1747DD48}"/>
              </a:ext>
            </a:extLst>
          </p:cNvPr>
          <p:cNvSpPr txBox="1"/>
          <p:nvPr/>
        </p:nvSpPr>
        <p:spPr>
          <a:xfrm>
            <a:off x="5444332" y="2456294"/>
            <a:ext cx="336952" cy="369332"/>
          </a:xfrm>
          <a:prstGeom prst="rect">
            <a:avLst/>
          </a:prstGeom>
          <a:noFill/>
        </p:spPr>
        <p:txBody>
          <a:bodyPr wrap="none" rtlCol="0">
            <a:spAutoFit/>
          </a:bodyPr>
          <a:lstStyle/>
          <a:p>
            <a:r>
              <a:rPr lang="en-US" b="1">
                <a:solidFill>
                  <a:srgbClr val="FF0000"/>
                </a:solidFill>
              </a:rPr>
              <a:t>N</a:t>
            </a:r>
            <a:endParaRPr lang="en-US" b="1" dirty="0">
              <a:solidFill>
                <a:srgbClr val="FF0000"/>
              </a:solidFill>
            </a:endParaRPr>
          </a:p>
        </p:txBody>
      </p:sp>
      <p:sp>
        <p:nvSpPr>
          <p:cNvPr id="1687" name="TextBox 1686">
            <a:extLst>
              <a:ext uri="{FF2B5EF4-FFF2-40B4-BE49-F238E27FC236}">
                <a16:creationId xmlns:a16="http://schemas.microsoft.com/office/drawing/2014/main" id="{B3E1001A-CA2D-79F6-A4FA-13D88A420E57}"/>
              </a:ext>
            </a:extLst>
          </p:cNvPr>
          <p:cNvSpPr txBox="1"/>
          <p:nvPr/>
        </p:nvSpPr>
        <p:spPr>
          <a:xfrm>
            <a:off x="5887058" y="2451937"/>
            <a:ext cx="330540" cy="369332"/>
          </a:xfrm>
          <a:prstGeom prst="rect">
            <a:avLst/>
          </a:prstGeom>
          <a:noFill/>
        </p:spPr>
        <p:txBody>
          <a:bodyPr wrap="none" rtlCol="0">
            <a:spAutoFit/>
          </a:bodyPr>
          <a:lstStyle/>
          <a:p>
            <a:r>
              <a:rPr lang="en-US" b="1"/>
              <a:t>V</a:t>
            </a:r>
            <a:endParaRPr lang="en-US" b="1" dirty="0"/>
          </a:p>
        </p:txBody>
      </p:sp>
      <p:sp>
        <p:nvSpPr>
          <p:cNvPr id="1709" name="TextBox 1708">
            <a:extLst>
              <a:ext uri="{FF2B5EF4-FFF2-40B4-BE49-F238E27FC236}">
                <a16:creationId xmlns:a16="http://schemas.microsoft.com/office/drawing/2014/main" id="{679AA8D3-B192-8AAD-8135-E94173628C7F}"/>
              </a:ext>
            </a:extLst>
          </p:cNvPr>
          <p:cNvSpPr txBox="1"/>
          <p:nvPr/>
        </p:nvSpPr>
        <p:spPr>
          <a:xfrm>
            <a:off x="4117577" y="2766580"/>
            <a:ext cx="330540" cy="369332"/>
          </a:xfrm>
          <a:prstGeom prst="rect">
            <a:avLst/>
          </a:prstGeom>
          <a:noFill/>
        </p:spPr>
        <p:txBody>
          <a:bodyPr wrap="none" rtlCol="0">
            <a:spAutoFit/>
          </a:bodyPr>
          <a:lstStyle/>
          <a:p>
            <a:r>
              <a:rPr lang="en-US" b="1"/>
              <a:t>H</a:t>
            </a:r>
            <a:endParaRPr lang="en-US" b="1" dirty="0"/>
          </a:p>
        </p:txBody>
      </p:sp>
      <p:sp>
        <p:nvSpPr>
          <p:cNvPr id="1710" name="TextBox 1709">
            <a:extLst>
              <a:ext uri="{FF2B5EF4-FFF2-40B4-BE49-F238E27FC236}">
                <a16:creationId xmlns:a16="http://schemas.microsoft.com/office/drawing/2014/main" id="{CB2F841A-2F4E-8982-582F-F5D644D917CF}"/>
              </a:ext>
            </a:extLst>
          </p:cNvPr>
          <p:cNvSpPr txBox="1"/>
          <p:nvPr/>
        </p:nvSpPr>
        <p:spPr>
          <a:xfrm>
            <a:off x="4561323" y="2771746"/>
            <a:ext cx="340158" cy="369332"/>
          </a:xfrm>
          <a:prstGeom prst="rect">
            <a:avLst/>
          </a:prstGeom>
          <a:noFill/>
        </p:spPr>
        <p:txBody>
          <a:bodyPr wrap="none" rtlCol="0">
            <a:spAutoFit/>
          </a:bodyPr>
          <a:lstStyle/>
          <a:p>
            <a:r>
              <a:rPr lang="en-US" b="1"/>
              <a:t>Ố</a:t>
            </a:r>
            <a:endParaRPr lang="en-US" b="1" dirty="0"/>
          </a:p>
        </p:txBody>
      </p:sp>
      <p:sp>
        <p:nvSpPr>
          <p:cNvPr id="1711" name="TextBox 1710">
            <a:extLst>
              <a:ext uri="{FF2B5EF4-FFF2-40B4-BE49-F238E27FC236}">
                <a16:creationId xmlns:a16="http://schemas.microsoft.com/office/drawing/2014/main" id="{923F1E6C-98D7-C8AF-8D4D-B95729C1B2F0}"/>
              </a:ext>
            </a:extLst>
          </p:cNvPr>
          <p:cNvSpPr txBox="1"/>
          <p:nvPr/>
        </p:nvSpPr>
        <p:spPr>
          <a:xfrm>
            <a:off x="5004445" y="2769770"/>
            <a:ext cx="336952" cy="369332"/>
          </a:xfrm>
          <a:prstGeom prst="rect">
            <a:avLst/>
          </a:prstGeom>
          <a:noFill/>
        </p:spPr>
        <p:txBody>
          <a:bodyPr wrap="none" rtlCol="0">
            <a:spAutoFit/>
          </a:bodyPr>
          <a:lstStyle/>
          <a:p>
            <a:r>
              <a:rPr lang="en-US" b="1"/>
              <a:t>N</a:t>
            </a:r>
            <a:endParaRPr lang="en-US" b="1" dirty="0"/>
          </a:p>
        </p:txBody>
      </p:sp>
      <p:sp>
        <p:nvSpPr>
          <p:cNvPr id="1712" name="TextBox 1711">
            <a:extLst>
              <a:ext uri="{FF2B5EF4-FFF2-40B4-BE49-F238E27FC236}">
                <a16:creationId xmlns:a16="http://schemas.microsoft.com/office/drawing/2014/main" id="{60AF5FD1-BC4F-87A1-2582-2D9407BBF934}"/>
              </a:ext>
            </a:extLst>
          </p:cNvPr>
          <p:cNvSpPr txBox="1"/>
          <p:nvPr/>
        </p:nvSpPr>
        <p:spPr>
          <a:xfrm>
            <a:off x="5447219" y="2767794"/>
            <a:ext cx="332142" cy="369332"/>
          </a:xfrm>
          <a:prstGeom prst="rect">
            <a:avLst/>
          </a:prstGeom>
          <a:noFill/>
        </p:spPr>
        <p:txBody>
          <a:bodyPr wrap="none" rtlCol="0">
            <a:spAutoFit/>
          </a:bodyPr>
          <a:lstStyle/>
          <a:p>
            <a:r>
              <a:rPr lang="en-US" b="1">
                <a:solidFill>
                  <a:srgbClr val="FF0000"/>
                </a:solidFill>
              </a:rPr>
              <a:t>G</a:t>
            </a:r>
            <a:endParaRPr lang="en-US" b="1" dirty="0">
              <a:solidFill>
                <a:srgbClr val="FF0000"/>
              </a:solidFill>
            </a:endParaRPr>
          </a:p>
        </p:txBody>
      </p:sp>
      <p:sp>
        <p:nvSpPr>
          <p:cNvPr id="1715" name="TextBox 1714">
            <a:extLst>
              <a:ext uri="{FF2B5EF4-FFF2-40B4-BE49-F238E27FC236}">
                <a16:creationId xmlns:a16="http://schemas.microsoft.com/office/drawing/2014/main" id="{F8F8E689-BAF8-5AEF-A18C-D30C476E0608}"/>
              </a:ext>
            </a:extLst>
          </p:cNvPr>
          <p:cNvSpPr txBox="1"/>
          <p:nvPr/>
        </p:nvSpPr>
        <p:spPr>
          <a:xfrm>
            <a:off x="5881770" y="2760325"/>
            <a:ext cx="340158" cy="369332"/>
          </a:xfrm>
          <a:prstGeom prst="rect">
            <a:avLst/>
          </a:prstGeom>
          <a:noFill/>
        </p:spPr>
        <p:txBody>
          <a:bodyPr wrap="none" rtlCol="0">
            <a:spAutoFit/>
          </a:bodyPr>
          <a:lstStyle/>
          <a:p>
            <a:r>
              <a:rPr lang="en-US" b="1"/>
              <a:t>N</a:t>
            </a:r>
            <a:endParaRPr lang="en-US" b="1" dirty="0"/>
          </a:p>
        </p:txBody>
      </p:sp>
      <p:sp>
        <p:nvSpPr>
          <p:cNvPr id="1716" name="TextBox 1715">
            <a:extLst>
              <a:ext uri="{FF2B5EF4-FFF2-40B4-BE49-F238E27FC236}">
                <a16:creationId xmlns:a16="http://schemas.microsoft.com/office/drawing/2014/main" id="{3A856CC6-6FB4-C1A6-446C-5A87963C7296}"/>
              </a:ext>
            </a:extLst>
          </p:cNvPr>
          <p:cNvSpPr txBox="1"/>
          <p:nvPr/>
        </p:nvSpPr>
        <p:spPr>
          <a:xfrm>
            <a:off x="6328828" y="2763111"/>
            <a:ext cx="330540" cy="369332"/>
          </a:xfrm>
          <a:prstGeom prst="rect">
            <a:avLst/>
          </a:prstGeom>
          <a:noFill/>
        </p:spPr>
        <p:txBody>
          <a:bodyPr wrap="none" rtlCol="0">
            <a:spAutoFit/>
          </a:bodyPr>
          <a:lstStyle/>
          <a:p>
            <a:r>
              <a:rPr lang="en-US" b="1"/>
              <a:t>H</a:t>
            </a:r>
            <a:endParaRPr lang="en-US" b="1" dirty="0"/>
          </a:p>
        </p:txBody>
      </p:sp>
      <p:sp>
        <p:nvSpPr>
          <p:cNvPr id="1722" name="TextBox 1721">
            <a:extLst>
              <a:ext uri="{FF2B5EF4-FFF2-40B4-BE49-F238E27FC236}">
                <a16:creationId xmlns:a16="http://schemas.microsoft.com/office/drawing/2014/main" id="{E1777F43-75A5-A257-CDED-833D699BEBC3}"/>
              </a:ext>
            </a:extLst>
          </p:cNvPr>
          <p:cNvSpPr txBox="1"/>
          <p:nvPr/>
        </p:nvSpPr>
        <p:spPr>
          <a:xfrm>
            <a:off x="5883335" y="3101680"/>
            <a:ext cx="344966" cy="369332"/>
          </a:xfrm>
          <a:prstGeom prst="rect">
            <a:avLst/>
          </a:prstGeom>
          <a:noFill/>
        </p:spPr>
        <p:txBody>
          <a:bodyPr wrap="none" rtlCol="0">
            <a:spAutoFit/>
          </a:bodyPr>
          <a:lstStyle/>
          <a:p>
            <a:r>
              <a:rPr lang="en-US" b="1"/>
              <a:t>Ớ</a:t>
            </a:r>
            <a:endParaRPr lang="en-US" b="1" dirty="0"/>
          </a:p>
        </p:txBody>
      </p:sp>
      <p:sp>
        <p:nvSpPr>
          <p:cNvPr id="1723" name="TextBox 1722">
            <a:extLst>
              <a:ext uri="{FF2B5EF4-FFF2-40B4-BE49-F238E27FC236}">
                <a16:creationId xmlns:a16="http://schemas.microsoft.com/office/drawing/2014/main" id="{03FA1A11-73A3-163A-872A-1991DBDFCDD1}"/>
              </a:ext>
            </a:extLst>
          </p:cNvPr>
          <p:cNvSpPr txBox="1"/>
          <p:nvPr/>
        </p:nvSpPr>
        <p:spPr>
          <a:xfrm>
            <a:off x="6376452" y="3094325"/>
            <a:ext cx="245580" cy="369332"/>
          </a:xfrm>
          <a:prstGeom prst="rect">
            <a:avLst/>
          </a:prstGeom>
          <a:noFill/>
        </p:spPr>
        <p:txBody>
          <a:bodyPr wrap="none" rtlCol="0">
            <a:spAutoFit/>
          </a:bodyPr>
          <a:lstStyle/>
          <a:p>
            <a:r>
              <a:rPr lang="en-US" b="1"/>
              <a:t>I</a:t>
            </a:r>
            <a:endParaRPr lang="en-US" b="1" dirty="0"/>
          </a:p>
        </p:txBody>
      </p:sp>
      <p:sp>
        <p:nvSpPr>
          <p:cNvPr id="1724" name="TextBox 1723">
            <a:extLst>
              <a:ext uri="{FF2B5EF4-FFF2-40B4-BE49-F238E27FC236}">
                <a16:creationId xmlns:a16="http://schemas.microsoft.com/office/drawing/2014/main" id="{4F4639CC-187A-4D20-2874-C02B6C3BF1CA}"/>
              </a:ext>
            </a:extLst>
          </p:cNvPr>
          <p:cNvSpPr txBox="1"/>
          <p:nvPr/>
        </p:nvSpPr>
        <p:spPr>
          <a:xfrm>
            <a:off x="3680004" y="3091746"/>
            <a:ext cx="332142" cy="369332"/>
          </a:xfrm>
          <a:prstGeom prst="rect">
            <a:avLst/>
          </a:prstGeom>
          <a:noFill/>
        </p:spPr>
        <p:txBody>
          <a:bodyPr wrap="none" rtlCol="0">
            <a:spAutoFit/>
          </a:bodyPr>
          <a:lstStyle/>
          <a:p>
            <a:r>
              <a:rPr lang="en-US" b="1"/>
              <a:t>Đ</a:t>
            </a:r>
            <a:endParaRPr lang="en-US" b="1" dirty="0"/>
          </a:p>
        </p:txBody>
      </p:sp>
      <p:sp>
        <p:nvSpPr>
          <p:cNvPr id="1725" name="TextBox 1724">
            <a:extLst>
              <a:ext uri="{FF2B5EF4-FFF2-40B4-BE49-F238E27FC236}">
                <a16:creationId xmlns:a16="http://schemas.microsoft.com/office/drawing/2014/main" id="{5E9EA7B2-DE87-60BF-620C-3F9701D7BBC8}"/>
              </a:ext>
            </a:extLst>
          </p:cNvPr>
          <p:cNvSpPr txBox="1"/>
          <p:nvPr/>
        </p:nvSpPr>
        <p:spPr>
          <a:xfrm>
            <a:off x="4165252" y="3079101"/>
            <a:ext cx="245580" cy="369332"/>
          </a:xfrm>
          <a:prstGeom prst="rect">
            <a:avLst/>
          </a:prstGeom>
          <a:noFill/>
        </p:spPr>
        <p:txBody>
          <a:bodyPr wrap="none" rtlCol="0">
            <a:spAutoFit/>
          </a:bodyPr>
          <a:lstStyle/>
          <a:p>
            <a:r>
              <a:rPr lang="en-US" b="1"/>
              <a:t>Ị</a:t>
            </a:r>
            <a:endParaRPr lang="en-US" b="1" dirty="0"/>
          </a:p>
        </p:txBody>
      </p:sp>
      <p:sp>
        <p:nvSpPr>
          <p:cNvPr id="1726" name="TextBox 1725">
            <a:extLst>
              <a:ext uri="{FF2B5EF4-FFF2-40B4-BE49-F238E27FC236}">
                <a16:creationId xmlns:a16="http://schemas.microsoft.com/office/drawing/2014/main" id="{A0DEC67F-FCB1-BACE-7F00-30178DA847B2}"/>
              </a:ext>
            </a:extLst>
          </p:cNvPr>
          <p:cNvSpPr txBox="1"/>
          <p:nvPr/>
        </p:nvSpPr>
        <p:spPr>
          <a:xfrm>
            <a:off x="4567497" y="3087443"/>
            <a:ext cx="324128" cy="369332"/>
          </a:xfrm>
          <a:prstGeom prst="rect">
            <a:avLst/>
          </a:prstGeom>
          <a:noFill/>
        </p:spPr>
        <p:txBody>
          <a:bodyPr wrap="none" rtlCol="0">
            <a:spAutoFit/>
          </a:bodyPr>
          <a:lstStyle/>
          <a:p>
            <a:r>
              <a:rPr lang="en-US" b="1"/>
              <a:t>A</a:t>
            </a:r>
            <a:endParaRPr lang="en-US" b="1" dirty="0"/>
          </a:p>
        </p:txBody>
      </p:sp>
      <p:sp>
        <p:nvSpPr>
          <p:cNvPr id="1727" name="TextBox 1726">
            <a:extLst>
              <a:ext uri="{FF2B5EF4-FFF2-40B4-BE49-F238E27FC236}">
                <a16:creationId xmlns:a16="http://schemas.microsoft.com/office/drawing/2014/main" id="{AD6EA74C-9847-2C85-EFDB-E82138D0C54B}"/>
              </a:ext>
            </a:extLst>
          </p:cNvPr>
          <p:cNvSpPr txBox="1"/>
          <p:nvPr/>
        </p:nvSpPr>
        <p:spPr>
          <a:xfrm>
            <a:off x="5006649" y="3093332"/>
            <a:ext cx="332142" cy="369332"/>
          </a:xfrm>
          <a:prstGeom prst="rect">
            <a:avLst/>
          </a:prstGeom>
          <a:noFill/>
        </p:spPr>
        <p:txBody>
          <a:bodyPr wrap="none" rtlCol="0">
            <a:spAutoFit/>
          </a:bodyPr>
          <a:lstStyle/>
          <a:p>
            <a:r>
              <a:rPr lang="en-US" b="1"/>
              <a:t>G</a:t>
            </a:r>
            <a:endParaRPr lang="en-US" b="1" dirty="0"/>
          </a:p>
        </p:txBody>
      </p:sp>
      <p:sp>
        <p:nvSpPr>
          <p:cNvPr id="1728" name="TextBox 1727">
            <a:extLst>
              <a:ext uri="{FF2B5EF4-FFF2-40B4-BE49-F238E27FC236}">
                <a16:creationId xmlns:a16="http://schemas.microsoft.com/office/drawing/2014/main" id="{F9CA43DF-DD4F-CA0D-08A2-4C5AE8CAEDC0}"/>
              </a:ext>
            </a:extLst>
          </p:cNvPr>
          <p:cNvSpPr txBox="1"/>
          <p:nvPr/>
        </p:nvSpPr>
        <p:spPr>
          <a:xfrm>
            <a:off x="5493662" y="3096118"/>
            <a:ext cx="245580" cy="369332"/>
          </a:xfrm>
          <a:prstGeom prst="rect">
            <a:avLst/>
          </a:prstGeom>
          <a:noFill/>
        </p:spPr>
        <p:txBody>
          <a:bodyPr wrap="none" rtlCol="0">
            <a:spAutoFit/>
          </a:bodyPr>
          <a:lstStyle/>
          <a:p>
            <a:r>
              <a:rPr lang="en-US" b="1">
                <a:solidFill>
                  <a:srgbClr val="FF0000"/>
                </a:solidFill>
              </a:rPr>
              <a:t>I</a:t>
            </a:r>
            <a:endParaRPr lang="en-US" b="1" dirty="0">
              <a:solidFill>
                <a:srgbClr val="FF0000"/>
              </a:solidFill>
            </a:endParaRPr>
          </a:p>
        </p:txBody>
      </p:sp>
      <p:sp>
        <p:nvSpPr>
          <p:cNvPr id="1735" name="TextBox 1734">
            <a:extLst>
              <a:ext uri="{FF2B5EF4-FFF2-40B4-BE49-F238E27FC236}">
                <a16:creationId xmlns:a16="http://schemas.microsoft.com/office/drawing/2014/main" id="{BEA6EE65-9B7F-F6B3-01C9-28AFF9B3D2EE}"/>
              </a:ext>
            </a:extLst>
          </p:cNvPr>
          <p:cNvSpPr txBox="1"/>
          <p:nvPr/>
        </p:nvSpPr>
        <p:spPr>
          <a:xfrm>
            <a:off x="5053504" y="3427584"/>
            <a:ext cx="245580" cy="369332"/>
          </a:xfrm>
          <a:prstGeom prst="rect">
            <a:avLst/>
          </a:prstGeom>
          <a:noFill/>
        </p:spPr>
        <p:txBody>
          <a:bodyPr wrap="none" rtlCol="0">
            <a:spAutoFit/>
          </a:bodyPr>
          <a:lstStyle/>
          <a:p>
            <a:r>
              <a:rPr lang="en-US" b="1"/>
              <a:t>I</a:t>
            </a:r>
            <a:endParaRPr lang="en-US" b="1" dirty="0"/>
          </a:p>
        </p:txBody>
      </p:sp>
      <p:sp>
        <p:nvSpPr>
          <p:cNvPr id="1736" name="TextBox 1735">
            <a:extLst>
              <a:ext uri="{FF2B5EF4-FFF2-40B4-BE49-F238E27FC236}">
                <a16:creationId xmlns:a16="http://schemas.microsoft.com/office/drawing/2014/main" id="{62242F60-9046-1503-69F7-2306B6CAD818}"/>
              </a:ext>
            </a:extLst>
          </p:cNvPr>
          <p:cNvSpPr txBox="1"/>
          <p:nvPr/>
        </p:nvSpPr>
        <p:spPr>
          <a:xfrm>
            <a:off x="5447938" y="3450215"/>
            <a:ext cx="327334" cy="338554"/>
          </a:xfrm>
          <a:prstGeom prst="rect">
            <a:avLst/>
          </a:prstGeom>
          <a:noFill/>
        </p:spPr>
        <p:txBody>
          <a:bodyPr wrap="none" rtlCol="0">
            <a:spAutoFit/>
          </a:bodyPr>
          <a:lstStyle/>
          <a:p>
            <a:r>
              <a:rPr lang="en-US" sz="1600" b="1">
                <a:solidFill>
                  <a:srgbClr val="FF0000"/>
                </a:solidFill>
              </a:rPr>
              <a:t>Ớ</a:t>
            </a:r>
            <a:endParaRPr lang="en-US" sz="1600" b="1" dirty="0">
              <a:solidFill>
                <a:srgbClr val="FF0000"/>
              </a:solidFill>
            </a:endParaRPr>
          </a:p>
        </p:txBody>
      </p:sp>
      <p:sp>
        <p:nvSpPr>
          <p:cNvPr id="1737" name="TextBox 1736">
            <a:extLst>
              <a:ext uri="{FF2B5EF4-FFF2-40B4-BE49-F238E27FC236}">
                <a16:creationId xmlns:a16="http://schemas.microsoft.com/office/drawing/2014/main" id="{707991A5-4FCE-57F9-8143-2C9F4BE59AC8}"/>
              </a:ext>
            </a:extLst>
          </p:cNvPr>
          <p:cNvSpPr txBox="1"/>
          <p:nvPr/>
        </p:nvSpPr>
        <p:spPr>
          <a:xfrm>
            <a:off x="5937039" y="3418868"/>
            <a:ext cx="245580" cy="369332"/>
          </a:xfrm>
          <a:prstGeom prst="rect">
            <a:avLst/>
          </a:prstGeom>
          <a:noFill/>
        </p:spPr>
        <p:txBody>
          <a:bodyPr wrap="none" rtlCol="0">
            <a:spAutoFit/>
          </a:bodyPr>
          <a:lstStyle/>
          <a:p>
            <a:r>
              <a:rPr lang="en-US" b="1"/>
              <a:t>I</a:t>
            </a:r>
            <a:endParaRPr lang="en-US" b="1" dirty="0"/>
          </a:p>
        </p:txBody>
      </p:sp>
      <p:sp>
        <p:nvSpPr>
          <p:cNvPr id="1750" name="TextBox 1749">
            <a:extLst>
              <a:ext uri="{FF2B5EF4-FFF2-40B4-BE49-F238E27FC236}">
                <a16:creationId xmlns:a16="http://schemas.microsoft.com/office/drawing/2014/main" id="{1DF03375-DE1D-46B8-AF8F-424126979D0B}"/>
              </a:ext>
            </a:extLst>
          </p:cNvPr>
          <p:cNvSpPr txBox="1"/>
          <p:nvPr/>
        </p:nvSpPr>
        <p:spPr>
          <a:xfrm>
            <a:off x="7692092" y="3742151"/>
            <a:ext cx="306494" cy="369332"/>
          </a:xfrm>
          <a:prstGeom prst="rect">
            <a:avLst/>
          </a:prstGeom>
          <a:noFill/>
        </p:spPr>
        <p:txBody>
          <a:bodyPr wrap="none" rtlCol="0">
            <a:spAutoFit/>
          </a:bodyPr>
          <a:lstStyle/>
          <a:p>
            <a:r>
              <a:rPr lang="en-US" b="1"/>
              <a:t>C</a:t>
            </a:r>
            <a:endParaRPr lang="en-US" b="1" dirty="0"/>
          </a:p>
        </p:txBody>
      </p:sp>
      <p:sp>
        <p:nvSpPr>
          <p:cNvPr id="1752" name="TextBox 1751">
            <a:extLst>
              <a:ext uri="{FF2B5EF4-FFF2-40B4-BE49-F238E27FC236}">
                <a16:creationId xmlns:a16="http://schemas.microsoft.com/office/drawing/2014/main" id="{544BA206-D1D7-7351-59BF-A20DFF71FCBE}"/>
              </a:ext>
            </a:extLst>
          </p:cNvPr>
          <p:cNvSpPr txBox="1"/>
          <p:nvPr/>
        </p:nvSpPr>
        <p:spPr>
          <a:xfrm>
            <a:off x="5007063" y="3739625"/>
            <a:ext cx="332142" cy="369332"/>
          </a:xfrm>
          <a:prstGeom prst="rect">
            <a:avLst/>
          </a:prstGeom>
          <a:noFill/>
        </p:spPr>
        <p:txBody>
          <a:bodyPr wrap="none" rtlCol="0">
            <a:spAutoFit/>
          </a:bodyPr>
          <a:lstStyle/>
          <a:p>
            <a:r>
              <a:rPr lang="en-US" b="1"/>
              <a:t>Đ</a:t>
            </a:r>
            <a:endParaRPr lang="en-US" b="1" dirty="0"/>
          </a:p>
        </p:txBody>
      </p:sp>
      <p:sp>
        <p:nvSpPr>
          <p:cNvPr id="1753" name="TextBox 1752">
            <a:extLst>
              <a:ext uri="{FF2B5EF4-FFF2-40B4-BE49-F238E27FC236}">
                <a16:creationId xmlns:a16="http://schemas.microsoft.com/office/drawing/2014/main" id="{667D8244-B1CC-0CD5-7E92-6D0821F8DCCF}"/>
              </a:ext>
            </a:extLst>
          </p:cNvPr>
          <p:cNvSpPr txBox="1"/>
          <p:nvPr/>
        </p:nvSpPr>
        <p:spPr>
          <a:xfrm>
            <a:off x="5488705" y="3737649"/>
            <a:ext cx="245580" cy="369332"/>
          </a:xfrm>
          <a:prstGeom prst="rect">
            <a:avLst/>
          </a:prstGeom>
          <a:noFill/>
        </p:spPr>
        <p:txBody>
          <a:bodyPr wrap="none" rtlCol="0">
            <a:spAutoFit/>
          </a:bodyPr>
          <a:lstStyle/>
          <a:p>
            <a:r>
              <a:rPr lang="en-US" b="1">
                <a:solidFill>
                  <a:srgbClr val="FF0000"/>
                </a:solidFill>
              </a:rPr>
              <a:t>I</a:t>
            </a:r>
            <a:endParaRPr lang="en-US" b="1" dirty="0">
              <a:solidFill>
                <a:srgbClr val="FF0000"/>
              </a:solidFill>
            </a:endParaRPr>
          </a:p>
        </p:txBody>
      </p:sp>
      <p:sp>
        <p:nvSpPr>
          <p:cNvPr id="1764" name="TextBox 1763">
            <a:extLst>
              <a:ext uri="{FF2B5EF4-FFF2-40B4-BE49-F238E27FC236}">
                <a16:creationId xmlns:a16="http://schemas.microsoft.com/office/drawing/2014/main" id="{0AE15520-4A2A-EEBC-9C3C-D62B56D7536B}"/>
              </a:ext>
            </a:extLst>
          </p:cNvPr>
          <p:cNvSpPr txBox="1"/>
          <p:nvPr/>
        </p:nvSpPr>
        <p:spPr>
          <a:xfrm>
            <a:off x="5444399" y="4065322"/>
            <a:ext cx="343364" cy="369332"/>
          </a:xfrm>
          <a:prstGeom prst="rect">
            <a:avLst/>
          </a:prstGeom>
          <a:noFill/>
        </p:spPr>
        <p:txBody>
          <a:bodyPr wrap="none" rtlCol="0">
            <a:spAutoFit/>
          </a:bodyPr>
          <a:lstStyle/>
          <a:p>
            <a:r>
              <a:rPr lang="en-US" b="1">
                <a:solidFill>
                  <a:srgbClr val="FF0000"/>
                </a:solidFill>
              </a:rPr>
              <a:t>Q</a:t>
            </a:r>
            <a:endParaRPr lang="en-US" b="1" dirty="0">
              <a:solidFill>
                <a:srgbClr val="FF0000"/>
              </a:solidFill>
            </a:endParaRPr>
          </a:p>
        </p:txBody>
      </p:sp>
      <p:sp>
        <p:nvSpPr>
          <p:cNvPr id="1765" name="TextBox 1764">
            <a:extLst>
              <a:ext uri="{FF2B5EF4-FFF2-40B4-BE49-F238E27FC236}">
                <a16:creationId xmlns:a16="http://schemas.microsoft.com/office/drawing/2014/main" id="{9E9A29DA-F50D-7C63-AB56-06A855A15C4C}"/>
              </a:ext>
            </a:extLst>
          </p:cNvPr>
          <p:cNvSpPr txBox="1"/>
          <p:nvPr/>
        </p:nvSpPr>
        <p:spPr>
          <a:xfrm>
            <a:off x="5887917" y="4077632"/>
            <a:ext cx="335348" cy="369332"/>
          </a:xfrm>
          <a:prstGeom prst="rect">
            <a:avLst/>
          </a:prstGeom>
          <a:noFill/>
        </p:spPr>
        <p:txBody>
          <a:bodyPr wrap="none" rtlCol="0">
            <a:spAutoFit/>
          </a:bodyPr>
          <a:lstStyle/>
          <a:p>
            <a:r>
              <a:rPr lang="en-US" b="1"/>
              <a:t>U</a:t>
            </a:r>
            <a:endParaRPr lang="en-US" b="1" dirty="0"/>
          </a:p>
        </p:txBody>
      </p:sp>
      <p:sp>
        <p:nvSpPr>
          <p:cNvPr id="1766" name="TextBox 1765">
            <a:extLst>
              <a:ext uri="{FF2B5EF4-FFF2-40B4-BE49-F238E27FC236}">
                <a16:creationId xmlns:a16="http://schemas.microsoft.com/office/drawing/2014/main" id="{DB34FD7D-CB11-EFB8-60A0-6479D3CBF7B1}"/>
              </a:ext>
            </a:extLst>
          </p:cNvPr>
          <p:cNvSpPr txBox="1"/>
          <p:nvPr/>
        </p:nvSpPr>
        <p:spPr>
          <a:xfrm>
            <a:off x="6325804" y="4085180"/>
            <a:ext cx="340158" cy="369332"/>
          </a:xfrm>
          <a:prstGeom prst="rect">
            <a:avLst/>
          </a:prstGeom>
          <a:noFill/>
        </p:spPr>
        <p:txBody>
          <a:bodyPr wrap="none" rtlCol="0">
            <a:spAutoFit/>
          </a:bodyPr>
          <a:lstStyle/>
          <a:p>
            <a:r>
              <a:rPr lang="en-US" b="1"/>
              <a:t>Ố</a:t>
            </a:r>
            <a:endParaRPr lang="en-US" b="1" dirty="0"/>
          </a:p>
        </p:txBody>
      </p:sp>
      <p:sp>
        <p:nvSpPr>
          <p:cNvPr id="1767" name="TextBox 1766">
            <a:extLst>
              <a:ext uri="{FF2B5EF4-FFF2-40B4-BE49-F238E27FC236}">
                <a16:creationId xmlns:a16="http://schemas.microsoft.com/office/drawing/2014/main" id="{2C8823D3-B9EB-B1F5-539D-D934BCF96467}"/>
              </a:ext>
            </a:extLst>
          </p:cNvPr>
          <p:cNvSpPr txBox="1"/>
          <p:nvPr/>
        </p:nvSpPr>
        <p:spPr>
          <a:xfrm>
            <a:off x="6778895" y="4076061"/>
            <a:ext cx="306494" cy="369332"/>
          </a:xfrm>
          <a:prstGeom prst="rect">
            <a:avLst/>
          </a:prstGeom>
          <a:noFill/>
        </p:spPr>
        <p:txBody>
          <a:bodyPr wrap="none" rtlCol="0">
            <a:spAutoFit/>
          </a:bodyPr>
          <a:lstStyle/>
          <a:p>
            <a:r>
              <a:rPr lang="en-US" b="1"/>
              <a:t>C</a:t>
            </a:r>
            <a:endParaRPr lang="en-US" b="1" dirty="0"/>
          </a:p>
        </p:txBody>
      </p:sp>
      <p:sp>
        <p:nvSpPr>
          <p:cNvPr id="1774" name="TextBox 1773">
            <a:extLst>
              <a:ext uri="{FF2B5EF4-FFF2-40B4-BE49-F238E27FC236}">
                <a16:creationId xmlns:a16="http://schemas.microsoft.com/office/drawing/2014/main" id="{1FB2D38C-D569-64D2-36BD-7BA73DA728F4}"/>
              </a:ext>
            </a:extLst>
          </p:cNvPr>
          <p:cNvSpPr txBox="1"/>
          <p:nvPr/>
        </p:nvSpPr>
        <p:spPr>
          <a:xfrm>
            <a:off x="6312186" y="4401043"/>
            <a:ext cx="360996" cy="369332"/>
          </a:xfrm>
          <a:prstGeom prst="rect">
            <a:avLst/>
          </a:prstGeom>
          <a:noFill/>
        </p:spPr>
        <p:txBody>
          <a:bodyPr wrap="none" rtlCol="0">
            <a:spAutoFit/>
          </a:bodyPr>
          <a:lstStyle/>
          <a:p>
            <a:r>
              <a:rPr lang="en-US" b="1"/>
              <a:t>Ự</a:t>
            </a:r>
            <a:endParaRPr lang="en-US" b="1" dirty="0"/>
          </a:p>
        </p:txBody>
      </p:sp>
      <p:sp>
        <p:nvSpPr>
          <p:cNvPr id="1777" name="TextBox 1776">
            <a:extLst>
              <a:ext uri="{FF2B5EF4-FFF2-40B4-BE49-F238E27FC236}">
                <a16:creationId xmlns:a16="http://schemas.microsoft.com/office/drawing/2014/main" id="{FD3651F3-B03B-3BEF-DFAE-E9082760AB1E}"/>
              </a:ext>
            </a:extLst>
          </p:cNvPr>
          <p:cNvSpPr txBox="1"/>
          <p:nvPr/>
        </p:nvSpPr>
        <p:spPr>
          <a:xfrm>
            <a:off x="4573500" y="4413247"/>
            <a:ext cx="311304" cy="369332"/>
          </a:xfrm>
          <a:prstGeom prst="rect">
            <a:avLst/>
          </a:prstGeom>
          <a:noFill/>
        </p:spPr>
        <p:txBody>
          <a:bodyPr wrap="none" rtlCol="0">
            <a:spAutoFit/>
          </a:bodyPr>
          <a:lstStyle/>
          <a:p>
            <a:r>
              <a:rPr lang="en-US" b="1"/>
              <a:t>K</a:t>
            </a:r>
            <a:endParaRPr lang="en-US" b="1" dirty="0"/>
          </a:p>
        </p:txBody>
      </p:sp>
      <p:sp>
        <p:nvSpPr>
          <p:cNvPr id="1778" name="TextBox 1777">
            <a:extLst>
              <a:ext uri="{FF2B5EF4-FFF2-40B4-BE49-F238E27FC236}">
                <a16:creationId xmlns:a16="http://schemas.microsoft.com/office/drawing/2014/main" id="{80C2B295-A4EE-862E-68B6-0A5BE8BF5FA1}"/>
              </a:ext>
            </a:extLst>
          </p:cNvPr>
          <p:cNvSpPr txBox="1"/>
          <p:nvPr/>
        </p:nvSpPr>
        <p:spPr>
          <a:xfrm>
            <a:off x="5009546" y="4411978"/>
            <a:ext cx="330540" cy="369332"/>
          </a:xfrm>
          <a:prstGeom prst="rect">
            <a:avLst/>
          </a:prstGeom>
          <a:noFill/>
        </p:spPr>
        <p:txBody>
          <a:bodyPr wrap="none" rtlCol="0">
            <a:spAutoFit/>
          </a:bodyPr>
          <a:lstStyle/>
          <a:p>
            <a:r>
              <a:rPr lang="en-US" b="1"/>
              <a:t>H</a:t>
            </a:r>
            <a:endParaRPr lang="en-US" b="1" dirty="0"/>
          </a:p>
        </p:txBody>
      </p:sp>
      <p:sp>
        <p:nvSpPr>
          <p:cNvPr id="1779" name="TextBox 1778">
            <a:extLst>
              <a:ext uri="{FF2B5EF4-FFF2-40B4-BE49-F238E27FC236}">
                <a16:creationId xmlns:a16="http://schemas.microsoft.com/office/drawing/2014/main" id="{476EB672-97C1-7A4A-5037-FE08BC5D270B}"/>
              </a:ext>
            </a:extLst>
          </p:cNvPr>
          <p:cNvSpPr txBox="1"/>
          <p:nvPr/>
        </p:nvSpPr>
        <p:spPr>
          <a:xfrm>
            <a:off x="5447435" y="4410002"/>
            <a:ext cx="335348" cy="369332"/>
          </a:xfrm>
          <a:prstGeom prst="rect">
            <a:avLst/>
          </a:prstGeom>
          <a:noFill/>
        </p:spPr>
        <p:txBody>
          <a:bodyPr wrap="none" rtlCol="0">
            <a:spAutoFit/>
          </a:bodyPr>
          <a:lstStyle/>
          <a:p>
            <a:r>
              <a:rPr lang="en-US" b="1">
                <a:solidFill>
                  <a:srgbClr val="FF0000"/>
                </a:solidFill>
              </a:rPr>
              <a:t>U</a:t>
            </a:r>
            <a:endParaRPr lang="en-US" b="1" dirty="0">
              <a:solidFill>
                <a:srgbClr val="FF0000"/>
              </a:solidFill>
            </a:endParaRPr>
          </a:p>
        </p:txBody>
      </p:sp>
      <p:sp>
        <p:nvSpPr>
          <p:cNvPr id="1780" name="TextBox 1779">
            <a:extLst>
              <a:ext uri="{FF2B5EF4-FFF2-40B4-BE49-F238E27FC236}">
                <a16:creationId xmlns:a16="http://schemas.microsoft.com/office/drawing/2014/main" id="{B599CABE-3092-614B-EB9D-0A8472842502}"/>
              </a:ext>
            </a:extLst>
          </p:cNvPr>
          <p:cNvSpPr txBox="1"/>
          <p:nvPr/>
        </p:nvSpPr>
        <p:spPr>
          <a:xfrm>
            <a:off x="5890208" y="4408026"/>
            <a:ext cx="320922" cy="369332"/>
          </a:xfrm>
          <a:prstGeom prst="rect">
            <a:avLst/>
          </a:prstGeom>
          <a:noFill/>
        </p:spPr>
        <p:txBody>
          <a:bodyPr wrap="none" rtlCol="0">
            <a:spAutoFit/>
          </a:bodyPr>
          <a:lstStyle/>
          <a:p>
            <a:r>
              <a:rPr lang="en-US" b="1"/>
              <a:t>V</a:t>
            </a:r>
            <a:endParaRPr lang="en-US" b="1" dirty="0"/>
          </a:p>
        </p:txBody>
      </p:sp>
      <p:sp>
        <p:nvSpPr>
          <p:cNvPr id="1787" name="TextBox 1786">
            <a:extLst>
              <a:ext uri="{FF2B5EF4-FFF2-40B4-BE49-F238E27FC236}">
                <a16:creationId xmlns:a16="http://schemas.microsoft.com/office/drawing/2014/main" id="{5B9C2357-8E49-9AC4-B85E-E8BC98E69DA4}"/>
              </a:ext>
            </a:extLst>
          </p:cNvPr>
          <p:cNvSpPr txBox="1"/>
          <p:nvPr/>
        </p:nvSpPr>
        <p:spPr>
          <a:xfrm>
            <a:off x="5896660" y="4738513"/>
            <a:ext cx="314510" cy="369332"/>
          </a:xfrm>
          <a:prstGeom prst="rect">
            <a:avLst/>
          </a:prstGeom>
          <a:noFill/>
        </p:spPr>
        <p:txBody>
          <a:bodyPr wrap="none" rtlCol="0">
            <a:spAutoFit/>
          </a:bodyPr>
          <a:lstStyle/>
          <a:p>
            <a:r>
              <a:rPr lang="en-US" b="1"/>
              <a:t>C</a:t>
            </a:r>
            <a:endParaRPr lang="en-US" b="1" dirty="0"/>
          </a:p>
        </p:txBody>
      </p:sp>
      <p:sp>
        <p:nvSpPr>
          <p:cNvPr id="1788" name="TextBox 1787">
            <a:extLst>
              <a:ext uri="{FF2B5EF4-FFF2-40B4-BE49-F238E27FC236}">
                <a16:creationId xmlns:a16="http://schemas.microsoft.com/office/drawing/2014/main" id="{2DDFAF01-6807-3CDA-13D5-8624F782E4B9}"/>
              </a:ext>
            </a:extLst>
          </p:cNvPr>
          <p:cNvSpPr txBox="1"/>
          <p:nvPr/>
        </p:nvSpPr>
        <p:spPr>
          <a:xfrm>
            <a:off x="6339616" y="4736536"/>
            <a:ext cx="308098" cy="369332"/>
          </a:xfrm>
          <a:prstGeom prst="rect">
            <a:avLst/>
          </a:prstGeom>
          <a:noFill/>
        </p:spPr>
        <p:txBody>
          <a:bodyPr wrap="none" rtlCol="0">
            <a:spAutoFit/>
          </a:bodyPr>
          <a:lstStyle/>
          <a:p>
            <a:r>
              <a:rPr lang="en-US" b="1"/>
              <a:t>P</a:t>
            </a:r>
            <a:endParaRPr lang="en-US" b="1" dirty="0"/>
          </a:p>
        </p:txBody>
      </p:sp>
      <p:sp>
        <p:nvSpPr>
          <p:cNvPr id="1789" name="TextBox 1788">
            <a:extLst>
              <a:ext uri="{FF2B5EF4-FFF2-40B4-BE49-F238E27FC236}">
                <a16:creationId xmlns:a16="http://schemas.microsoft.com/office/drawing/2014/main" id="{B8D22587-3D3B-3BAD-2D93-9433899983EB}"/>
              </a:ext>
            </a:extLst>
          </p:cNvPr>
          <p:cNvSpPr txBox="1"/>
          <p:nvPr/>
        </p:nvSpPr>
        <p:spPr>
          <a:xfrm>
            <a:off x="4564043" y="4734962"/>
            <a:ext cx="340158" cy="369332"/>
          </a:xfrm>
          <a:prstGeom prst="rect">
            <a:avLst/>
          </a:prstGeom>
          <a:noFill/>
        </p:spPr>
        <p:txBody>
          <a:bodyPr wrap="none" rtlCol="0">
            <a:spAutoFit/>
          </a:bodyPr>
          <a:lstStyle/>
          <a:p>
            <a:r>
              <a:rPr lang="en-US" b="1"/>
              <a:t>Q</a:t>
            </a:r>
            <a:endParaRPr lang="en-US" b="1" dirty="0"/>
          </a:p>
        </p:txBody>
      </p:sp>
      <p:sp>
        <p:nvSpPr>
          <p:cNvPr id="1790" name="TextBox 1789">
            <a:extLst>
              <a:ext uri="{FF2B5EF4-FFF2-40B4-BE49-F238E27FC236}">
                <a16:creationId xmlns:a16="http://schemas.microsoft.com/office/drawing/2014/main" id="{67E7780B-51F4-9F61-6DC7-E549605620DE}"/>
              </a:ext>
            </a:extLst>
          </p:cNvPr>
          <p:cNvSpPr txBox="1"/>
          <p:nvPr/>
        </p:nvSpPr>
        <p:spPr>
          <a:xfrm>
            <a:off x="5005649" y="4732986"/>
            <a:ext cx="335348" cy="369332"/>
          </a:xfrm>
          <a:prstGeom prst="rect">
            <a:avLst/>
          </a:prstGeom>
          <a:noFill/>
        </p:spPr>
        <p:txBody>
          <a:bodyPr wrap="none" rtlCol="0">
            <a:spAutoFit/>
          </a:bodyPr>
          <a:lstStyle/>
          <a:p>
            <a:r>
              <a:rPr lang="en-US" b="1"/>
              <a:t>U</a:t>
            </a:r>
            <a:endParaRPr lang="en-US" b="1" dirty="0"/>
          </a:p>
        </p:txBody>
      </p:sp>
      <p:sp>
        <p:nvSpPr>
          <p:cNvPr id="1791" name="TextBox 1790">
            <a:extLst>
              <a:ext uri="{FF2B5EF4-FFF2-40B4-BE49-F238E27FC236}">
                <a16:creationId xmlns:a16="http://schemas.microsoft.com/office/drawing/2014/main" id="{261A400F-65BE-7B92-E914-66FFEB35E296}"/>
              </a:ext>
            </a:extLst>
          </p:cNvPr>
          <p:cNvSpPr txBox="1"/>
          <p:nvPr/>
        </p:nvSpPr>
        <p:spPr>
          <a:xfrm>
            <a:off x="5443132" y="4754825"/>
            <a:ext cx="340158" cy="369332"/>
          </a:xfrm>
          <a:prstGeom prst="rect">
            <a:avLst/>
          </a:prstGeom>
          <a:noFill/>
        </p:spPr>
        <p:txBody>
          <a:bodyPr wrap="none" rtlCol="0">
            <a:spAutoFit/>
          </a:bodyPr>
          <a:lstStyle/>
          <a:p>
            <a:r>
              <a:rPr lang="en-US" b="1">
                <a:solidFill>
                  <a:srgbClr val="FF0000"/>
                </a:solidFill>
              </a:rPr>
              <a:t>Ố</a:t>
            </a:r>
            <a:endParaRPr lang="en-US" b="1" dirty="0">
              <a:solidFill>
                <a:srgbClr val="FF0000"/>
              </a:solidFill>
            </a:endParaRPr>
          </a:p>
        </p:txBody>
      </p:sp>
      <p:sp>
        <p:nvSpPr>
          <p:cNvPr id="1800" name="TextBox 1799">
            <a:extLst>
              <a:ext uri="{FF2B5EF4-FFF2-40B4-BE49-F238E27FC236}">
                <a16:creationId xmlns:a16="http://schemas.microsoft.com/office/drawing/2014/main" id="{A4C58E72-62CD-B55A-21CA-09BB794D5D01}"/>
              </a:ext>
            </a:extLst>
          </p:cNvPr>
          <p:cNvSpPr txBox="1"/>
          <p:nvPr/>
        </p:nvSpPr>
        <p:spPr>
          <a:xfrm>
            <a:off x="7660382" y="5054094"/>
            <a:ext cx="330540" cy="369332"/>
          </a:xfrm>
          <a:prstGeom prst="rect">
            <a:avLst/>
          </a:prstGeom>
          <a:noFill/>
        </p:spPr>
        <p:txBody>
          <a:bodyPr wrap="none" rtlCol="0">
            <a:spAutoFit/>
          </a:bodyPr>
          <a:lstStyle/>
          <a:p>
            <a:r>
              <a:rPr lang="en-US" b="1"/>
              <a:t>H</a:t>
            </a:r>
            <a:endParaRPr lang="en-US" b="1" dirty="0"/>
          </a:p>
        </p:txBody>
      </p:sp>
      <p:sp>
        <p:nvSpPr>
          <p:cNvPr id="1801" name="TextBox 1800">
            <a:extLst>
              <a:ext uri="{FF2B5EF4-FFF2-40B4-BE49-F238E27FC236}">
                <a16:creationId xmlns:a16="http://schemas.microsoft.com/office/drawing/2014/main" id="{B4120B87-6945-445D-AABC-F2830C8F8AFF}"/>
              </a:ext>
            </a:extLst>
          </p:cNvPr>
          <p:cNvSpPr txBox="1"/>
          <p:nvPr/>
        </p:nvSpPr>
        <p:spPr>
          <a:xfrm>
            <a:off x="4560364" y="5059052"/>
            <a:ext cx="340158" cy="369332"/>
          </a:xfrm>
          <a:prstGeom prst="rect">
            <a:avLst/>
          </a:prstGeom>
          <a:noFill/>
        </p:spPr>
        <p:txBody>
          <a:bodyPr wrap="none" rtlCol="0">
            <a:spAutoFit/>
          </a:bodyPr>
          <a:lstStyle/>
          <a:p>
            <a:r>
              <a:rPr lang="en-US" b="1"/>
              <a:t>O</a:t>
            </a:r>
            <a:endParaRPr lang="en-US" b="1" dirty="0"/>
          </a:p>
        </p:txBody>
      </p:sp>
      <p:sp>
        <p:nvSpPr>
          <p:cNvPr id="1802" name="TextBox 1801">
            <a:extLst>
              <a:ext uri="{FF2B5EF4-FFF2-40B4-BE49-F238E27FC236}">
                <a16:creationId xmlns:a16="http://schemas.microsoft.com/office/drawing/2014/main" id="{B30216FF-3F20-2DAD-D4E6-D22398CDCACC}"/>
              </a:ext>
            </a:extLst>
          </p:cNvPr>
          <p:cNvSpPr txBox="1"/>
          <p:nvPr/>
        </p:nvSpPr>
        <p:spPr>
          <a:xfrm>
            <a:off x="5012728" y="5047661"/>
            <a:ext cx="324128" cy="369332"/>
          </a:xfrm>
          <a:prstGeom prst="rect">
            <a:avLst/>
          </a:prstGeom>
          <a:noFill/>
        </p:spPr>
        <p:txBody>
          <a:bodyPr wrap="none" rtlCol="0">
            <a:spAutoFit/>
          </a:bodyPr>
          <a:lstStyle/>
          <a:p>
            <a:r>
              <a:rPr lang="en-US" b="1"/>
              <a:t>Ạ</a:t>
            </a:r>
            <a:endParaRPr lang="en-US" b="1" dirty="0"/>
          </a:p>
        </p:txBody>
      </p:sp>
      <p:sp>
        <p:nvSpPr>
          <p:cNvPr id="1804" name="TextBox 1803">
            <a:extLst>
              <a:ext uri="{FF2B5EF4-FFF2-40B4-BE49-F238E27FC236}">
                <a16:creationId xmlns:a16="http://schemas.microsoft.com/office/drawing/2014/main" id="{C99C92FE-A906-A62A-D564-283FE37BBBF1}"/>
              </a:ext>
            </a:extLst>
          </p:cNvPr>
          <p:cNvSpPr txBox="1"/>
          <p:nvPr/>
        </p:nvSpPr>
        <p:spPr>
          <a:xfrm>
            <a:off x="5460313" y="5055039"/>
            <a:ext cx="306494" cy="369332"/>
          </a:xfrm>
          <a:prstGeom prst="rect">
            <a:avLst/>
          </a:prstGeom>
          <a:noFill/>
        </p:spPr>
        <p:txBody>
          <a:bodyPr wrap="none" rtlCol="0">
            <a:spAutoFit/>
          </a:bodyPr>
          <a:lstStyle/>
          <a:p>
            <a:r>
              <a:rPr lang="en-US" b="1">
                <a:solidFill>
                  <a:srgbClr val="FF0000"/>
                </a:solidFill>
              </a:rPr>
              <a:t>C</a:t>
            </a:r>
            <a:endParaRPr lang="en-US" b="1" dirty="0">
              <a:solidFill>
                <a:srgbClr val="FF0000"/>
              </a:solidFill>
            </a:endParaRPr>
          </a:p>
        </p:txBody>
      </p:sp>
      <p:sp>
        <p:nvSpPr>
          <p:cNvPr id="1805" name="TextBox 1804">
            <a:extLst>
              <a:ext uri="{FF2B5EF4-FFF2-40B4-BE49-F238E27FC236}">
                <a16:creationId xmlns:a16="http://schemas.microsoft.com/office/drawing/2014/main" id="{98FB9750-8EF3-D486-9B6D-27AEEBAC1C20}"/>
              </a:ext>
            </a:extLst>
          </p:cNvPr>
          <p:cNvSpPr txBox="1"/>
          <p:nvPr/>
        </p:nvSpPr>
        <p:spPr>
          <a:xfrm>
            <a:off x="5888095" y="5055444"/>
            <a:ext cx="330540" cy="369332"/>
          </a:xfrm>
          <a:prstGeom prst="rect">
            <a:avLst/>
          </a:prstGeom>
          <a:noFill/>
        </p:spPr>
        <p:txBody>
          <a:bodyPr wrap="none" rtlCol="0">
            <a:spAutoFit/>
          </a:bodyPr>
          <a:lstStyle/>
          <a:p>
            <a:r>
              <a:rPr lang="en-US" b="1"/>
              <a:t>H</a:t>
            </a:r>
            <a:endParaRPr lang="en-US" b="1" dirty="0"/>
          </a:p>
        </p:txBody>
      </p:sp>
      <p:sp>
        <p:nvSpPr>
          <p:cNvPr id="1814" name="TextBox 1813">
            <a:extLst>
              <a:ext uri="{FF2B5EF4-FFF2-40B4-BE49-F238E27FC236}">
                <a16:creationId xmlns:a16="http://schemas.microsoft.com/office/drawing/2014/main" id="{C3E769CC-8C65-D390-8B22-B04A4D543434}"/>
              </a:ext>
            </a:extLst>
          </p:cNvPr>
          <p:cNvSpPr txBox="1"/>
          <p:nvPr/>
        </p:nvSpPr>
        <p:spPr>
          <a:xfrm>
            <a:off x="5011273" y="5735452"/>
            <a:ext cx="324128" cy="369332"/>
          </a:xfrm>
          <a:prstGeom prst="rect">
            <a:avLst/>
          </a:prstGeom>
          <a:noFill/>
        </p:spPr>
        <p:txBody>
          <a:bodyPr wrap="none" rtlCol="0">
            <a:spAutoFit/>
          </a:bodyPr>
          <a:lstStyle/>
          <a:p>
            <a:r>
              <a:rPr lang="en-US" b="1"/>
              <a:t>Ả</a:t>
            </a:r>
            <a:endParaRPr lang="en-US" b="1" dirty="0"/>
          </a:p>
        </p:txBody>
      </p:sp>
      <p:sp>
        <p:nvSpPr>
          <p:cNvPr id="1815" name="TextBox 1814">
            <a:extLst>
              <a:ext uri="{FF2B5EF4-FFF2-40B4-BE49-F238E27FC236}">
                <a16:creationId xmlns:a16="http://schemas.microsoft.com/office/drawing/2014/main" id="{AC7684D7-4FE2-33CB-203B-2AF60A3EF800}"/>
              </a:ext>
            </a:extLst>
          </p:cNvPr>
          <p:cNvSpPr txBox="1"/>
          <p:nvPr/>
        </p:nvSpPr>
        <p:spPr>
          <a:xfrm>
            <a:off x="5494401" y="5717596"/>
            <a:ext cx="245580" cy="369332"/>
          </a:xfrm>
          <a:prstGeom prst="rect">
            <a:avLst/>
          </a:prstGeom>
          <a:noFill/>
        </p:spPr>
        <p:txBody>
          <a:bodyPr wrap="none" rtlCol="0">
            <a:spAutoFit/>
          </a:bodyPr>
          <a:lstStyle/>
          <a:p>
            <a:r>
              <a:rPr lang="en-US" b="1">
                <a:solidFill>
                  <a:srgbClr val="FF0000"/>
                </a:solidFill>
              </a:rPr>
              <a:t>I</a:t>
            </a:r>
            <a:endParaRPr lang="en-US" b="1" dirty="0">
              <a:solidFill>
                <a:srgbClr val="FF0000"/>
              </a:solidFill>
            </a:endParaRPr>
          </a:p>
        </p:txBody>
      </p:sp>
      <p:sp>
        <p:nvSpPr>
          <p:cNvPr id="1816" name="TextBox 1815">
            <a:extLst>
              <a:ext uri="{FF2B5EF4-FFF2-40B4-BE49-F238E27FC236}">
                <a16:creationId xmlns:a16="http://schemas.microsoft.com/office/drawing/2014/main" id="{BEF601FF-8EFC-9E44-14A6-E2E1840AD7CB}"/>
              </a:ext>
            </a:extLst>
          </p:cNvPr>
          <p:cNvSpPr txBox="1"/>
          <p:nvPr/>
        </p:nvSpPr>
        <p:spPr>
          <a:xfrm>
            <a:off x="5888750" y="5721973"/>
            <a:ext cx="332142" cy="369332"/>
          </a:xfrm>
          <a:prstGeom prst="rect">
            <a:avLst/>
          </a:prstGeom>
          <a:noFill/>
        </p:spPr>
        <p:txBody>
          <a:bodyPr wrap="none" rtlCol="0">
            <a:spAutoFit/>
          </a:bodyPr>
          <a:lstStyle/>
          <a:p>
            <a:r>
              <a:rPr lang="en-US" b="1"/>
              <a:t>Đ</a:t>
            </a:r>
            <a:endParaRPr lang="en-US" b="1" dirty="0"/>
          </a:p>
        </p:txBody>
      </p:sp>
      <p:sp>
        <p:nvSpPr>
          <p:cNvPr id="1829" name="TextBox 1828">
            <a:extLst>
              <a:ext uri="{FF2B5EF4-FFF2-40B4-BE49-F238E27FC236}">
                <a16:creationId xmlns:a16="http://schemas.microsoft.com/office/drawing/2014/main" id="{F5FA7779-0984-B345-720D-F0D35779BECF}"/>
              </a:ext>
            </a:extLst>
          </p:cNvPr>
          <p:cNvSpPr txBox="1"/>
          <p:nvPr/>
        </p:nvSpPr>
        <p:spPr>
          <a:xfrm>
            <a:off x="5452081" y="6052219"/>
            <a:ext cx="324128" cy="369332"/>
          </a:xfrm>
          <a:prstGeom prst="rect">
            <a:avLst/>
          </a:prstGeom>
          <a:noFill/>
        </p:spPr>
        <p:txBody>
          <a:bodyPr wrap="none" rtlCol="0">
            <a:spAutoFit/>
          </a:bodyPr>
          <a:lstStyle/>
          <a:p>
            <a:r>
              <a:rPr lang="en-US" b="1">
                <a:solidFill>
                  <a:srgbClr val="FF0000"/>
                </a:solidFill>
              </a:rPr>
              <a:t>A</a:t>
            </a:r>
            <a:endParaRPr lang="en-US" b="1" dirty="0">
              <a:solidFill>
                <a:srgbClr val="FF0000"/>
              </a:solidFill>
            </a:endParaRPr>
          </a:p>
        </p:txBody>
      </p:sp>
      <p:sp>
        <p:nvSpPr>
          <p:cNvPr id="1830" name="TextBox 1829">
            <a:extLst>
              <a:ext uri="{FF2B5EF4-FFF2-40B4-BE49-F238E27FC236}">
                <a16:creationId xmlns:a16="http://schemas.microsoft.com/office/drawing/2014/main" id="{9FE3F5E3-4E28-2FF2-3C5D-52AE44640684}"/>
              </a:ext>
            </a:extLst>
          </p:cNvPr>
          <p:cNvSpPr txBox="1"/>
          <p:nvPr/>
        </p:nvSpPr>
        <p:spPr>
          <a:xfrm>
            <a:off x="5885288" y="6053418"/>
            <a:ext cx="336952" cy="369332"/>
          </a:xfrm>
          <a:prstGeom prst="rect">
            <a:avLst/>
          </a:prstGeom>
          <a:noFill/>
        </p:spPr>
        <p:txBody>
          <a:bodyPr wrap="none" rtlCol="0">
            <a:spAutoFit/>
          </a:bodyPr>
          <a:lstStyle/>
          <a:p>
            <a:r>
              <a:rPr lang="en-US" b="1"/>
              <a:t>N</a:t>
            </a:r>
            <a:endParaRPr lang="en-US" b="1" dirty="0"/>
          </a:p>
        </p:txBody>
      </p:sp>
      <p:sp>
        <p:nvSpPr>
          <p:cNvPr id="1831" name="TextBox 1830">
            <a:extLst>
              <a:ext uri="{FF2B5EF4-FFF2-40B4-BE49-F238E27FC236}">
                <a16:creationId xmlns:a16="http://schemas.microsoft.com/office/drawing/2014/main" id="{F722DE4F-3AC4-C2D3-D0E2-C56CA1AC5226}"/>
              </a:ext>
            </a:extLst>
          </p:cNvPr>
          <p:cNvSpPr txBox="1"/>
          <p:nvPr/>
        </p:nvSpPr>
        <p:spPr>
          <a:xfrm>
            <a:off x="6326347" y="6054615"/>
            <a:ext cx="335348" cy="369332"/>
          </a:xfrm>
          <a:prstGeom prst="rect">
            <a:avLst/>
          </a:prstGeom>
          <a:noFill/>
        </p:spPr>
        <p:txBody>
          <a:bodyPr wrap="none" rtlCol="0">
            <a:spAutoFit/>
          </a:bodyPr>
          <a:lstStyle/>
          <a:p>
            <a:r>
              <a:rPr lang="en-US" b="1"/>
              <a:t>N</a:t>
            </a:r>
            <a:endParaRPr lang="en-US" b="1" dirty="0"/>
          </a:p>
        </p:txBody>
      </p:sp>
      <p:sp>
        <p:nvSpPr>
          <p:cNvPr id="1832" name="TextBox 1831">
            <a:extLst>
              <a:ext uri="{FF2B5EF4-FFF2-40B4-BE49-F238E27FC236}">
                <a16:creationId xmlns:a16="http://schemas.microsoft.com/office/drawing/2014/main" id="{D4E622D9-9A6D-8A47-CFCF-93F99D50EE8E}"/>
              </a:ext>
            </a:extLst>
          </p:cNvPr>
          <p:cNvSpPr txBox="1"/>
          <p:nvPr/>
        </p:nvSpPr>
        <p:spPr>
          <a:xfrm>
            <a:off x="6813572" y="6054229"/>
            <a:ext cx="245580" cy="369332"/>
          </a:xfrm>
          <a:prstGeom prst="rect">
            <a:avLst/>
          </a:prstGeom>
          <a:noFill/>
        </p:spPr>
        <p:txBody>
          <a:bodyPr wrap="none" rtlCol="0">
            <a:spAutoFit/>
          </a:bodyPr>
          <a:lstStyle/>
          <a:p>
            <a:r>
              <a:rPr lang="en-US" b="1"/>
              <a:t>I</a:t>
            </a:r>
            <a:endParaRPr lang="en-US" b="1" dirty="0"/>
          </a:p>
        </p:txBody>
      </p:sp>
      <p:sp>
        <p:nvSpPr>
          <p:cNvPr id="2" name="Rectangle 1">
            <a:extLst>
              <a:ext uri="{FF2B5EF4-FFF2-40B4-BE49-F238E27FC236}">
                <a16:creationId xmlns:a16="http://schemas.microsoft.com/office/drawing/2014/main" id="{84866BD1-4F66-6AF5-08D8-01E30D27CC73}"/>
              </a:ext>
            </a:extLst>
          </p:cNvPr>
          <p:cNvSpPr/>
          <p:nvPr/>
        </p:nvSpPr>
        <p:spPr>
          <a:xfrm>
            <a:off x="7191018" y="219094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2" name="Rectangle 11">
            <a:extLst>
              <a:ext uri="{FF2B5EF4-FFF2-40B4-BE49-F238E27FC236}">
                <a16:creationId xmlns:a16="http://schemas.microsoft.com/office/drawing/2014/main" id="{BDDD4667-ACEC-F0B0-491B-74CBED76B971}"/>
              </a:ext>
            </a:extLst>
          </p:cNvPr>
          <p:cNvSpPr/>
          <p:nvPr/>
        </p:nvSpPr>
        <p:spPr>
          <a:xfrm>
            <a:off x="6745128" y="219641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4" name="TextBox 13">
            <a:extLst>
              <a:ext uri="{FF2B5EF4-FFF2-40B4-BE49-F238E27FC236}">
                <a16:creationId xmlns:a16="http://schemas.microsoft.com/office/drawing/2014/main" id="{3EE7BDC4-08DD-FFB5-C34D-02BAB27CB7BE}"/>
              </a:ext>
            </a:extLst>
          </p:cNvPr>
          <p:cNvSpPr txBox="1"/>
          <p:nvPr/>
        </p:nvSpPr>
        <p:spPr>
          <a:xfrm>
            <a:off x="6790005" y="2148923"/>
            <a:ext cx="282450" cy="369332"/>
          </a:xfrm>
          <a:prstGeom prst="rect">
            <a:avLst/>
          </a:prstGeom>
          <a:noFill/>
        </p:spPr>
        <p:txBody>
          <a:bodyPr wrap="none" rtlCol="0">
            <a:spAutoFit/>
          </a:bodyPr>
          <a:lstStyle/>
          <a:p>
            <a:r>
              <a:rPr lang="en-US" b="1"/>
              <a:t>L</a:t>
            </a:r>
            <a:endParaRPr lang="en-US" b="1" dirty="0"/>
          </a:p>
        </p:txBody>
      </p:sp>
      <p:sp>
        <p:nvSpPr>
          <p:cNvPr id="15" name="TextBox 14">
            <a:extLst>
              <a:ext uri="{FF2B5EF4-FFF2-40B4-BE49-F238E27FC236}">
                <a16:creationId xmlns:a16="http://schemas.microsoft.com/office/drawing/2014/main" id="{3235D6F7-D791-26E4-3758-DCE1E34203CE}"/>
              </a:ext>
            </a:extLst>
          </p:cNvPr>
          <p:cNvSpPr txBox="1"/>
          <p:nvPr/>
        </p:nvSpPr>
        <p:spPr>
          <a:xfrm>
            <a:off x="7257331" y="2145748"/>
            <a:ext cx="245580" cy="369332"/>
          </a:xfrm>
          <a:prstGeom prst="rect">
            <a:avLst/>
          </a:prstGeom>
          <a:noFill/>
        </p:spPr>
        <p:txBody>
          <a:bodyPr wrap="none" rtlCol="0">
            <a:spAutoFit/>
          </a:bodyPr>
          <a:lstStyle/>
          <a:p>
            <a:r>
              <a:rPr lang="en-US" b="1"/>
              <a:t>I</a:t>
            </a:r>
            <a:endParaRPr lang="en-US" b="1" dirty="0"/>
          </a:p>
        </p:txBody>
      </p:sp>
      <p:sp>
        <p:nvSpPr>
          <p:cNvPr id="27" name="TextBox 26">
            <a:extLst>
              <a:ext uri="{FF2B5EF4-FFF2-40B4-BE49-F238E27FC236}">
                <a16:creationId xmlns:a16="http://schemas.microsoft.com/office/drawing/2014/main" id="{FB3C1C70-93EB-4BC3-0E44-FCF305A69085}"/>
              </a:ext>
            </a:extLst>
          </p:cNvPr>
          <p:cNvSpPr txBox="1"/>
          <p:nvPr/>
        </p:nvSpPr>
        <p:spPr>
          <a:xfrm>
            <a:off x="5044777" y="2150677"/>
            <a:ext cx="245580" cy="369332"/>
          </a:xfrm>
          <a:prstGeom prst="rect">
            <a:avLst/>
          </a:prstGeom>
          <a:noFill/>
        </p:spPr>
        <p:txBody>
          <a:bodyPr wrap="none" rtlCol="0">
            <a:spAutoFit/>
          </a:bodyPr>
          <a:lstStyle/>
          <a:p>
            <a:r>
              <a:rPr lang="en-US" b="1"/>
              <a:t>I</a:t>
            </a:r>
            <a:endParaRPr lang="en-US" b="1" dirty="0"/>
          </a:p>
        </p:txBody>
      </p:sp>
      <p:sp>
        <p:nvSpPr>
          <p:cNvPr id="28" name="TextBox 27">
            <a:extLst>
              <a:ext uri="{FF2B5EF4-FFF2-40B4-BE49-F238E27FC236}">
                <a16:creationId xmlns:a16="http://schemas.microsoft.com/office/drawing/2014/main" id="{4F9A83BA-1E99-791C-DB3B-822DE83F5895}"/>
              </a:ext>
            </a:extLst>
          </p:cNvPr>
          <p:cNvSpPr txBox="1"/>
          <p:nvPr/>
        </p:nvSpPr>
        <p:spPr>
          <a:xfrm>
            <a:off x="5464650" y="2161101"/>
            <a:ext cx="296876" cy="369332"/>
          </a:xfrm>
          <a:prstGeom prst="rect">
            <a:avLst/>
          </a:prstGeom>
          <a:noFill/>
        </p:spPr>
        <p:txBody>
          <a:bodyPr wrap="none" rtlCol="0">
            <a:spAutoFit/>
          </a:bodyPr>
          <a:lstStyle/>
          <a:p>
            <a:r>
              <a:rPr lang="en-US" b="1">
                <a:solidFill>
                  <a:srgbClr val="FF0000"/>
                </a:solidFill>
              </a:rPr>
              <a:t>Ê</a:t>
            </a:r>
            <a:endParaRPr lang="en-US" b="1" dirty="0">
              <a:solidFill>
                <a:srgbClr val="FF0000"/>
              </a:solidFill>
            </a:endParaRPr>
          </a:p>
        </p:txBody>
      </p:sp>
      <p:sp>
        <p:nvSpPr>
          <p:cNvPr id="35" name="TextBox 34">
            <a:extLst>
              <a:ext uri="{FF2B5EF4-FFF2-40B4-BE49-F238E27FC236}">
                <a16:creationId xmlns:a16="http://schemas.microsoft.com/office/drawing/2014/main" id="{18C6D406-095A-EBE4-0B72-A65D03E95C1B}"/>
              </a:ext>
            </a:extLst>
          </p:cNvPr>
          <p:cNvSpPr txBox="1"/>
          <p:nvPr/>
        </p:nvSpPr>
        <p:spPr>
          <a:xfrm>
            <a:off x="6329247" y="2147502"/>
            <a:ext cx="332142" cy="369332"/>
          </a:xfrm>
          <a:prstGeom prst="rect">
            <a:avLst/>
          </a:prstGeom>
          <a:noFill/>
        </p:spPr>
        <p:txBody>
          <a:bodyPr wrap="none" rtlCol="0">
            <a:spAutoFit/>
          </a:bodyPr>
          <a:lstStyle/>
          <a:p>
            <a:r>
              <a:rPr lang="en-US" b="1"/>
              <a:t>G</a:t>
            </a:r>
            <a:endParaRPr lang="en-US" b="1" dirty="0"/>
          </a:p>
        </p:txBody>
      </p:sp>
      <p:sp>
        <p:nvSpPr>
          <p:cNvPr id="36" name="TextBox 35">
            <a:extLst>
              <a:ext uri="{FF2B5EF4-FFF2-40B4-BE49-F238E27FC236}">
                <a16:creationId xmlns:a16="http://schemas.microsoft.com/office/drawing/2014/main" id="{693054B8-BE5C-0578-A27A-0778174BECC4}"/>
              </a:ext>
            </a:extLst>
          </p:cNvPr>
          <p:cNvSpPr txBox="1"/>
          <p:nvPr/>
        </p:nvSpPr>
        <p:spPr>
          <a:xfrm>
            <a:off x="5886750" y="2153852"/>
            <a:ext cx="336952" cy="369332"/>
          </a:xfrm>
          <a:prstGeom prst="rect">
            <a:avLst/>
          </a:prstGeom>
          <a:noFill/>
        </p:spPr>
        <p:txBody>
          <a:bodyPr wrap="none" rtlCol="0">
            <a:spAutoFit/>
          </a:bodyPr>
          <a:lstStyle/>
          <a:p>
            <a:r>
              <a:rPr lang="en-US" b="1"/>
              <a:t>N</a:t>
            </a:r>
            <a:endParaRPr lang="en-US" b="1" dirty="0"/>
          </a:p>
        </p:txBody>
      </p:sp>
      <p:pic>
        <p:nvPicPr>
          <p:cNvPr id="23" name="Picture 22" descr="A colorful kite with a black background&#10;&#10;Description automatically generated">
            <a:extLst>
              <a:ext uri="{FF2B5EF4-FFF2-40B4-BE49-F238E27FC236}">
                <a16:creationId xmlns:a16="http://schemas.microsoft.com/office/drawing/2014/main" id="{D7003F17-C5E6-5AA7-1585-D9BDA51317F4}"/>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10694411" y="568823"/>
            <a:ext cx="688571" cy="688571"/>
          </a:xfrm>
          <a:prstGeom prst="rect">
            <a:avLst/>
          </a:prstGeom>
          <a:ln>
            <a:noFill/>
          </a:ln>
          <a:effectLst>
            <a:glow rad="12700">
              <a:schemeClr val="bg1">
                <a:alpha val="60000"/>
              </a:schemeClr>
            </a:glow>
          </a:effectLst>
        </p:spPr>
      </p:pic>
      <p:pic>
        <p:nvPicPr>
          <p:cNvPr id="8" name="Picture 7" descr="A black and blue logo&#10;&#10;Description automatically generated">
            <a:extLst>
              <a:ext uri="{FF2B5EF4-FFF2-40B4-BE49-F238E27FC236}">
                <a16:creationId xmlns:a16="http://schemas.microsoft.com/office/drawing/2014/main" id="{E8A67EBE-8938-264E-D6FA-868A6BE5A46A}"/>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120320" y="26430"/>
            <a:ext cx="1354797" cy="503000"/>
          </a:xfrm>
          <a:prstGeom prst="rect">
            <a:avLst/>
          </a:prstGeom>
          <a:ln>
            <a:noFill/>
          </a:ln>
        </p:spPr>
      </p:pic>
      <p:sp>
        <p:nvSpPr>
          <p:cNvPr id="13" name="Rectangle 12">
            <a:extLst>
              <a:ext uri="{FF2B5EF4-FFF2-40B4-BE49-F238E27FC236}">
                <a16:creationId xmlns:a16="http://schemas.microsoft.com/office/drawing/2014/main" id="{65097BFC-A165-8A25-B18C-EF4C0BB72340}"/>
              </a:ext>
            </a:extLst>
          </p:cNvPr>
          <p:cNvSpPr/>
          <p:nvPr/>
        </p:nvSpPr>
        <p:spPr>
          <a:xfrm>
            <a:off x="7190689" y="1552821"/>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4" name="Rectangle 23">
            <a:extLst>
              <a:ext uri="{FF2B5EF4-FFF2-40B4-BE49-F238E27FC236}">
                <a16:creationId xmlns:a16="http://schemas.microsoft.com/office/drawing/2014/main" id="{67814CF9-8E40-65EB-895A-F60EA7F210A7}"/>
              </a:ext>
            </a:extLst>
          </p:cNvPr>
          <p:cNvSpPr/>
          <p:nvPr/>
        </p:nvSpPr>
        <p:spPr>
          <a:xfrm>
            <a:off x="7633899" y="155282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25" name="TextBox 24">
            <a:extLst>
              <a:ext uri="{FF2B5EF4-FFF2-40B4-BE49-F238E27FC236}">
                <a16:creationId xmlns:a16="http://schemas.microsoft.com/office/drawing/2014/main" id="{6BEF5434-91B8-7608-13AA-4D8C6F4FE6AD}"/>
              </a:ext>
            </a:extLst>
          </p:cNvPr>
          <p:cNvSpPr txBox="1"/>
          <p:nvPr/>
        </p:nvSpPr>
        <p:spPr>
          <a:xfrm>
            <a:off x="7213185" y="1510142"/>
            <a:ext cx="330540" cy="369332"/>
          </a:xfrm>
          <a:prstGeom prst="rect">
            <a:avLst/>
          </a:prstGeom>
          <a:noFill/>
        </p:spPr>
        <p:txBody>
          <a:bodyPr wrap="none" rtlCol="0">
            <a:spAutoFit/>
          </a:bodyPr>
          <a:lstStyle/>
          <a:p>
            <a:r>
              <a:rPr lang="en-US" b="1"/>
              <a:t>H</a:t>
            </a:r>
            <a:endParaRPr lang="en-US" b="1" dirty="0"/>
          </a:p>
        </p:txBody>
      </p:sp>
      <p:sp>
        <p:nvSpPr>
          <p:cNvPr id="29" name="TextBox 28">
            <a:extLst>
              <a:ext uri="{FF2B5EF4-FFF2-40B4-BE49-F238E27FC236}">
                <a16:creationId xmlns:a16="http://schemas.microsoft.com/office/drawing/2014/main" id="{A04332C0-22F0-19E0-3F9A-6C66A3418EB7}"/>
              </a:ext>
            </a:extLst>
          </p:cNvPr>
          <p:cNvSpPr txBox="1"/>
          <p:nvPr/>
        </p:nvSpPr>
        <p:spPr>
          <a:xfrm>
            <a:off x="7657332" y="1519668"/>
            <a:ext cx="324128" cy="369332"/>
          </a:xfrm>
          <a:prstGeom prst="rect">
            <a:avLst/>
          </a:prstGeom>
          <a:noFill/>
        </p:spPr>
        <p:txBody>
          <a:bodyPr wrap="none" rtlCol="0">
            <a:spAutoFit/>
          </a:bodyPr>
          <a:lstStyle/>
          <a:p>
            <a:r>
              <a:rPr lang="en-US" b="1"/>
              <a:t>Ả</a:t>
            </a:r>
            <a:endParaRPr lang="en-US" b="1" dirty="0"/>
          </a:p>
        </p:txBody>
      </p:sp>
      <p:sp>
        <p:nvSpPr>
          <p:cNvPr id="41" name="TextBox 40">
            <a:extLst>
              <a:ext uri="{FF2B5EF4-FFF2-40B4-BE49-F238E27FC236}">
                <a16:creationId xmlns:a16="http://schemas.microsoft.com/office/drawing/2014/main" id="{BC3A66C5-F62E-21F8-471E-7BB280D88AC6}"/>
              </a:ext>
            </a:extLst>
          </p:cNvPr>
          <p:cNvSpPr txBox="1"/>
          <p:nvPr/>
        </p:nvSpPr>
        <p:spPr>
          <a:xfrm>
            <a:off x="8105195" y="1507762"/>
            <a:ext cx="311304" cy="369332"/>
          </a:xfrm>
          <a:prstGeom prst="rect">
            <a:avLst/>
          </a:prstGeom>
          <a:noFill/>
        </p:spPr>
        <p:txBody>
          <a:bodyPr wrap="none" rtlCol="0">
            <a:spAutoFit/>
          </a:bodyPr>
          <a:lstStyle/>
          <a:p>
            <a:r>
              <a:rPr lang="en-US" b="1"/>
              <a:t>X</a:t>
            </a:r>
            <a:endParaRPr lang="en-US" b="1" dirty="0"/>
          </a:p>
        </p:txBody>
      </p:sp>
      <p:sp>
        <p:nvSpPr>
          <p:cNvPr id="1866" name="Rectangle 1865">
            <a:extLst>
              <a:ext uri="{FF2B5EF4-FFF2-40B4-BE49-F238E27FC236}">
                <a16:creationId xmlns:a16="http://schemas.microsoft.com/office/drawing/2014/main" id="{A109E12C-BE90-EEE3-D231-B95A29D10961}"/>
              </a:ext>
            </a:extLst>
          </p:cNvPr>
          <p:cNvSpPr/>
          <p:nvPr/>
        </p:nvSpPr>
        <p:spPr>
          <a:xfrm>
            <a:off x="4097281" y="1882279"/>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67" name="Rectangle 1866">
            <a:extLst>
              <a:ext uri="{FF2B5EF4-FFF2-40B4-BE49-F238E27FC236}">
                <a16:creationId xmlns:a16="http://schemas.microsoft.com/office/drawing/2014/main" id="{851E89C7-F8D3-18E9-37D8-8AF9DB493C46}"/>
              </a:ext>
            </a:extLst>
          </p:cNvPr>
          <p:cNvSpPr/>
          <p:nvPr/>
        </p:nvSpPr>
        <p:spPr>
          <a:xfrm>
            <a:off x="4540491" y="188227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71" name="Rectangle 1870">
            <a:extLst>
              <a:ext uri="{FF2B5EF4-FFF2-40B4-BE49-F238E27FC236}">
                <a16:creationId xmlns:a16="http://schemas.microsoft.com/office/drawing/2014/main" id="{F5E31131-E6A8-301F-1938-A983413415AD}"/>
              </a:ext>
            </a:extLst>
          </p:cNvPr>
          <p:cNvSpPr/>
          <p:nvPr/>
        </p:nvSpPr>
        <p:spPr>
          <a:xfrm>
            <a:off x="3654071" y="188216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73" name="TextBox 1872">
            <a:extLst>
              <a:ext uri="{FF2B5EF4-FFF2-40B4-BE49-F238E27FC236}">
                <a16:creationId xmlns:a16="http://schemas.microsoft.com/office/drawing/2014/main" id="{A78DED36-0E1C-ED7B-FF82-ED34A00F174B}"/>
              </a:ext>
            </a:extLst>
          </p:cNvPr>
          <p:cNvSpPr txBox="1"/>
          <p:nvPr/>
        </p:nvSpPr>
        <p:spPr>
          <a:xfrm>
            <a:off x="3675918" y="1836312"/>
            <a:ext cx="332142" cy="369332"/>
          </a:xfrm>
          <a:prstGeom prst="rect">
            <a:avLst/>
          </a:prstGeom>
          <a:noFill/>
        </p:spPr>
        <p:txBody>
          <a:bodyPr wrap="none" rtlCol="0">
            <a:spAutoFit/>
          </a:bodyPr>
          <a:lstStyle/>
          <a:p>
            <a:r>
              <a:rPr lang="en-US" b="1"/>
              <a:t>Đ</a:t>
            </a:r>
            <a:endParaRPr lang="en-US" b="1" dirty="0"/>
          </a:p>
        </p:txBody>
      </p:sp>
      <p:sp>
        <p:nvSpPr>
          <p:cNvPr id="1874" name="TextBox 1873">
            <a:extLst>
              <a:ext uri="{FF2B5EF4-FFF2-40B4-BE49-F238E27FC236}">
                <a16:creationId xmlns:a16="http://schemas.microsoft.com/office/drawing/2014/main" id="{EE9F0D0B-8F3F-8D7C-A7E0-9F7B04BD3590}"/>
              </a:ext>
            </a:extLst>
          </p:cNvPr>
          <p:cNvSpPr txBox="1"/>
          <p:nvPr/>
        </p:nvSpPr>
        <p:spPr>
          <a:xfrm>
            <a:off x="4122196" y="1848219"/>
            <a:ext cx="324128" cy="369332"/>
          </a:xfrm>
          <a:prstGeom prst="rect">
            <a:avLst/>
          </a:prstGeom>
          <a:noFill/>
        </p:spPr>
        <p:txBody>
          <a:bodyPr wrap="none" rtlCol="0">
            <a:spAutoFit/>
          </a:bodyPr>
          <a:lstStyle/>
          <a:p>
            <a:r>
              <a:rPr lang="en-US" b="1"/>
              <a:t>Ấ</a:t>
            </a:r>
            <a:endParaRPr lang="en-US" b="1" dirty="0"/>
          </a:p>
        </p:txBody>
      </p:sp>
      <p:sp>
        <p:nvSpPr>
          <p:cNvPr id="1875" name="TextBox 1874">
            <a:extLst>
              <a:ext uri="{FF2B5EF4-FFF2-40B4-BE49-F238E27FC236}">
                <a16:creationId xmlns:a16="http://schemas.microsoft.com/office/drawing/2014/main" id="{1CEE758D-F87A-5330-D94C-DC5E86B8AEEC}"/>
              </a:ext>
            </a:extLst>
          </p:cNvPr>
          <p:cNvSpPr txBox="1"/>
          <p:nvPr/>
        </p:nvSpPr>
        <p:spPr>
          <a:xfrm>
            <a:off x="4574813" y="1841869"/>
            <a:ext cx="298480" cy="369332"/>
          </a:xfrm>
          <a:prstGeom prst="rect">
            <a:avLst/>
          </a:prstGeom>
          <a:noFill/>
        </p:spPr>
        <p:txBody>
          <a:bodyPr wrap="none" rtlCol="0">
            <a:spAutoFit/>
          </a:bodyPr>
          <a:lstStyle/>
          <a:p>
            <a:r>
              <a:rPr lang="en-US" b="1"/>
              <a:t>T</a:t>
            </a:r>
            <a:endParaRPr lang="en-US" b="1" dirty="0"/>
          </a:p>
        </p:txBody>
      </p:sp>
      <p:sp>
        <p:nvSpPr>
          <p:cNvPr id="1876" name="Rectangle 1875">
            <a:extLst>
              <a:ext uri="{FF2B5EF4-FFF2-40B4-BE49-F238E27FC236}">
                <a16:creationId xmlns:a16="http://schemas.microsoft.com/office/drawing/2014/main" id="{2E3B816C-29A2-AD85-55B0-C8BB972FA73C}"/>
              </a:ext>
            </a:extLst>
          </p:cNvPr>
          <p:cNvSpPr/>
          <p:nvPr/>
        </p:nvSpPr>
        <p:spPr>
          <a:xfrm>
            <a:off x="4095983" y="2506494"/>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77" name="Rectangle 1876">
            <a:extLst>
              <a:ext uri="{FF2B5EF4-FFF2-40B4-BE49-F238E27FC236}">
                <a16:creationId xmlns:a16="http://schemas.microsoft.com/office/drawing/2014/main" id="{ADBDF3C8-7A34-4403-9EDE-BBE7522BCB70}"/>
              </a:ext>
            </a:extLst>
          </p:cNvPr>
          <p:cNvSpPr/>
          <p:nvPr/>
        </p:nvSpPr>
        <p:spPr>
          <a:xfrm>
            <a:off x="4539193" y="250649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78" name="Rectangle 1877">
            <a:extLst>
              <a:ext uri="{FF2B5EF4-FFF2-40B4-BE49-F238E27FC236}">
                <a16:creationId xmlns:a16="http://schemas.microsoft.com/office/drawing/2014/main" id="{6955C648-C612-FE05-DFF5-F239FA860E48}"/>
              </a:ext>
            </a:extLst>
          </p:cNvPr>
          <p:cNvSpPr/>
          <p:nvPr/>
        </p:nvSpPr>
        <p:spPr>
          <a:xfrm>
            <a:off x="6304844" y="250251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79" name="TextBox 1878">
            <a:extLst>
              <a:ext uri="{FF2B5EF4-FFF2-40B4-BE49-F238E27FC236}">
                <a16:creationId xmlns:a16="http://schemas.microsoft.com/office/drawing/2014/main" id="{43C3C3F9-E2CB-8C94-764C-8A992C02EF18}"/>
              </a:ext>
            </a:extLst>
          </p:cNvPr>
          <p:cNvSpPr txBox="1"/>
          <p:nvPr/>
        </p:nvSpPr>
        <p:spPr>
          <a:xfrm>
            <a:off x="6340658" y="2451110"/>
            <a:ext cx="296876" cy="369332"/>
          </a:xfrm>
          <a:prstGeom prst="rect">
            <a:avLst/>
          </a:prstGeom>
          <a:noFill/>
        </p:spPr>
        <p:txBody>
          <a:bodyPr wrap="none" rtlCol="0">
            <a:spAutoFit/>
          </a:bodyPr>
          <a:lstStyle/>
          <a:p>
            <a:r>
              <a:rPr lang="en-US" b="1"/>
              <a:t>Ẹ</a:t>
            </a:r>
            <a:endParaRPr lang="en-US" b="1" dirty="0"/>
          </a:p>
        </p:txBody>
      </p:sp>
      <p:sp>
        <p:nvSpPr>
          <p:cNvPr id="1880" name="TextBox 1879">
            <a:extLst>
              <a:ext uri="{FF2B5EF4-FFF2-40B4-BE49-F238E27FC236}">
                <a16:creationId xmlns:a16="http://schemas.microsoft.com/office/drawing/2014/main" id="{CAE43AD3-8C60-1874-BB83-F301BE30134D}"/>
              </a:ext>
            </a:extLst>
          </p:cNvPr>
          <p:cNvSpPr txBox="1"/>
          <p:nvPr/>
        </p:nvSpPr>
        <p:spPr>
          <a:xfrm>
            <a:off x="4135822" y="2455606"/>
            <a:ext cx="298480" cy="369332"/>
          </a:xfrm>
          <a:prstGeom prst="rect">
            <a:avLst/>
          </a:prstGeom>
          <a:noFill/>
        </p:spPr>
        <p:txBody>
          <a:bodyPr wrap="none" rtlCol="0">
            <a:spAutoFit/>
          </a:bodyPr>
          <a:lstStyle/>
          <a:p>
            <a:r>
              <a:rPr lang="en-US" b="1"/>
              <a:t>T</a:t>
            </a:r>
            <a:endParaRPr lang="en-US" b="1" dirty="0"/>
          </a:p>
        </p:txBody>
      </p:sp>
      <p:sp>
        <p:nvSpPr>
          <p:cNvPr id="1881" name="TextBox 1880">
            <a:extLst>
              <a:ext uri="{FF2B5EF4-FFF2-40B4-BE49-F238E27FC236}">
                <a16:creationId xmlns:a16="http://schemas.microsoft.com/office/drawing/2014/main" id="{91463932-363E-10C1-E861-3DE3346C2BB5}"/>
              </a:ext>
            </a:extLst>
          </p:cNvPr>
          <p:cNvSpPr txBox="1"/>
          <p:nvPr/>
        </p:nvSpPr>
        <p:spPr>
          <a:xfrm>
            <a:off x="4556848" y="2453384"/>
            <a:ext cx="340158" cy="369332"/>
          </a:xfrm>
          <a:prstGeom prst="rect">
            <a:avLst/>
          </a:prstGeom>
          <a:noFill/>
        </p:spPr>
        <p:txBody>
          <a:bodyPr wrap="none" rtlCol="0">
            <a:spAutoFit/>
          </a:bodyPr>
          <a:lstStyle/>
          <a:p>
            <a:r>
              <a:rPr lang="en-US" b="1"/>
              <a:t>O</a:t>
            </a:r>
            <a:endParaRPr lang="en-US" b="1" dirty="0"/>
          </a:p>
        </p:txBody>
      </p:sp>
      <p:sp>
        <p:nvSpPr>
          <p:cNvPr id="1882" name="Rectangle 1881">
            <a:extLst>
              <a:ext uri="{FF2B5EF4-FFF2-40B4-BE49-F238E27FC236}">
                <a16:creationId xmlns:a16="http://schemas.microsoft.com/office/drawing/2014/main" id="{EC95A13F-84E3-B002-330F-F28D28C48E1A}"/>
              </a:ext>
            </a:extLst>
          </p:cNvPr>
          <p:cNvSpPr/>
          <p:nvPr/>
        </p:nvSpPr>
        <p:spPr>
          <a:xfrm>
            <a:off x="4542756" y="347460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83" name="TextBox 1882">
            <a:extLst>
              <a:ext uri="{FF2B5EF4-FFF2-40B4-BE49-F238E27FC236}">
                <a16:creationId xmlns:a16="http://schemas.microsoft.com/office/drawing/2014/main" id="{F04BE56F-E852-44E2-763E-881ACC7D1A90}"/>
              </a:ext>
            </a:extLst>
          </p:cNvPr>
          <p:cNvSpPr txBox="1"/>
          <p:nvPr/>
        </p:nvSpPr>
        <p:spPr>
          <a:xfrm>
            <a:off x="4563220" y="3427633"/>
            <a:ext cx="332142" cy="369332"/>
          </a:xfrm>
          <a:prstGeom prst="rect">
            <a:avLst/>
          </a:prstGeom>
          <a:noFill/>
        </p:spPr>
        <p:txBody>
          <a:bodyPr wrap="none" rtlCol="0">
            <a:spAutoFit/>
          </a:bodyPr>
          <a:lstStyle/>
          <a:p>
            <a:r>
              <a:rPr lang="en-US" b="1"/>
              <a:t>G</a:t>
            </a:r>
            <a:endParaRPr lang="en-US" b="1" dirty="0"/>
          </a:p>
        </p:txBody>
      </p:sp>
      <p:sp>
        <p:nvSpPr>
          <p:cNvPr id="1884" name="Rectangle 1883">
            <a:extLst>
              <a:ext uri="{FF2B5EF4-FFF2-40B4-BE49-F238E27FC236}">
                <a16:creationId xmlns:a16="http://schemas.microsoft.com/office/drawing/2014/main" id="{A2C34C78-2DBE-85FE-8043-4C1FF9956D67}"/>
              </a:ext>
            </a:extLst>
          </p:cNvPr>
          <p:cNvSpPr/>
          <p:nvPr/>
        </p:nvSpPr>
        <p:spPr>
          <a:xfrm>
            <a:off x="5867822" y="3790005"/>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85" name="Rectangle 1884">
            <a:extLst>
              <a:ext uri="{FF2B5EF4-FFF2-40B4-BE49-F238E27FC236}">
                <a16:creationId xmlns:a16="http://schemas.microsoft.com/office/drawing/2014/main" id="{60461FC2-8434-7300-CE06-670EF9EC1E11}"/>
              </a:ext>
            </a:extLst>
          </p:cNvPr>
          <p:cNvSpPr/>
          <p:nvPr/>
        </p:nvSpPr>
        <p:spPr>
          <a:xfrm>
            <a:off x="6311032" y="3790004"/>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96" name="TextBox 1895">
            <a:extLst>
              <a:ext uri="{FF2B5EF4-FFF2-40B4-BE49-F238E27FC236}">
                <a16:creationId xmlns:a16="http://schemas.microsoft.com/office/drawing/2014/main" id="{C9178A1D-CF39-4483-476D-855555AFDCD0}"/>
              </a:ext>
            </a:extLst>
          </p:cNvPr>
          <p:cNvSpPr txBox="1"/>
          <p:nvPr/>
        </p:nvSpPr>
        <p:spPr>
          <a:xfrm>
            <a:off x="5903849" y="3751180"/>
            <a:ext cx="296876" cy="369332"/>
          </a:xfrm>
          <a:prstGeom prst="rect">
            <a:avLst/>
          </a:prstGeom>
          <a:noFill/>
        </p:spPr>
        <p:txBody>
          <a:bodyPr wrap="none" rtlCol="0">
            <a:spAutoFit/>
          </a:bodyPr>
          <a:lstStyle/>
          <a:p>
            <a:r>
              <a:rPr lang="en-US" b="1"/>
              <a:t>Ề</a:t>
            </a:r>
            <a:endParaRPr lang="en-US" b="1" dirty="0"/>
          </a:p>
        </p:txBody>
      </p:sp>
      <p:sp>
        <p:nvSpPr>
          <p:cNvPr id="1897" name="TextBox 1896">
            <a:extLst>
              <a:ext uri="{FF2B5EF4-FFF2-40B4-BE49-F238E27FC236}">
                <a16:creationId xmlns:a16="http://schemas.microsoft.com/office/drawing/2014/main" id="{C41417F1-E335-1EE2-F2FF-CCA335F6F3ED}"/>
              </a:ext>
            </a:extLst>
          </p:cNvPr>
          <p:cNvSpPr txBox="1"/>
          <p:nvPr/>
        </p:nvSpPr>
        <p:spPr>
          <a:xfrm>
            <a:off x="6331064" y="3739276"/>
            <a:ext cx="335348" cy="369332"/>
          </a:xfrm>
          <a:prstGeom prst="rect">
            <a:avLst/>
          </a:prstGeom>
          <a:noFill/>
        </p:spPr>
        <p:txBody>
          <a:bodyPr wrap="none" rtlCol="0">
            <a:spAutoFit/>
          </a:bodyPr>
          <a:lstStyle/>
          <a:p>
            <a:r>
              <a:rPr lang="en-US" b="1"/>
              <a:t>U</a:t>
            </a:r>
            <a:endParaRPr lang="en-US" b="1" dirty="0"/>
          </a:p>
        </p:txBody>
      </p:sp>
      <p:sp>
        <p:nvSpPr>
          <p:cNvPr id="1898" name="Rectangle 1897">
            <a:extLst>
              <a:ext uri="{FF2B5EF4-FFF2-40B4-BE49-F238E27FC236}">
                <a16:creationId xmlns:a16="http://schemas.microsoft.com/office/drawing/2014/main" id="{81030F53-BE74-11F2-2264-3DA80FC408A1}"/>
              </a:ext>
            </a:extLst>
          </p:cNvPr>
          <p:cNvSpPr/>
          <p:nvPr/>
        </p:nvSpPr>
        <p:spPr>
          <a:xfrm>
            <a:off x="6771232" y="3790059"/>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899" name="Rectangle 1898">
            <a:extLst>
              <a:ext uri="{FF2B5EF4-FFF2-40B4-BE49-F238E27FC236}">
                <a16:creationId xmlns:a16="http://schemas.microsoft.com/office/drawing/2014/main" id="{A20F9D85-F206-F294-9157-4E1FCA28BF10}"/>
              </a:ext>
            </a:extLst>
          </p:cNvPr>
          <p:cNvSpPr/>
          <p:nvPr/>
        </p:nvSpPr>
        <p:spPr>
          <a:xfrm>
            <a:off x="7214442" y="379005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900" name="TextBox 1899">
            <a:extLst>
              <a:ext uri="{FF2B5EF4-FFF2-40B4-BE49-F238E27FC236}">
                <a16:creationId xmlns:a16="http://schemas.microsoft.com/office/drawing/2014/main" id="{F71EC22F-EB97-38B0-9386-1ECF635390D8}"/>
              </a:ext>
            </a:extLst>
          </p:cNvPr>
          <p:cNvSpPr txBox="1"/>
          <p:nvPr/>
        </p:nvSpPr>
        <p:spPr>
          <a:xfrm>
            <a:off x="6776305" y="3740125"/>
            <a:ext cx="360996" cy="369332"/>
          </a:xfrm>
          <a:prstGeom prst="rect">
            <a:avLst/>
          </a:prstGeom>
          <a:noFill/>
        </p:spPr>
        <p:txBody>
          <a:bodyPr wrap="none" rtlCol="0">
            <a:spAutoFit/>
          </a:bodyPr>
          <a:lstStyle/>
          <a:p>
            <a:r>
              <a:rPr lang="en-US" b="1"/>
              <a:t>Ư</a:t>
            </a:r>
            <a:endParaRPr lang="en-US" b="1" dirty="0"/>
          </a:p>
        </p:txBody>
      </p:sp>
      <p:sp>
        <p:nvSpPr>
          <p:cNvPr id="1901" name="TextBox 1900">
            <a:extLst>
              <a:ext uri="{FF2B5EF4-FFF2-40B4-BE49-F238E27FC236}">
                <a16:creationId xmlns:a16="http://schemas.microsoft.com/office/drawing/2014/main" id="{48EC4B85-A07F-125C-0902-E724E7AE2D18}"/>
              </a:ext>
            </a:extLst>
          </p:cNvPr>
          <p:cNvSpPr txBox="1"/>
          <p:nvPr/>
        </p:nvSpPr>
        <p:spPr>
          <a:xfrm>
            <a:off x="7229714" y="3749649"/>
            <a:ext cx="344966" cy="369332"/>
          </a:xfrm>
          <a:prstGeom prst="rect">
            <a:avLst/>
          </a:prstGeom>
          <a:noFill/>
        </p:spPr>
        <p:txBody>
          <a:bodyPr wrap="none" rtlCol="0">
            <a:spAutoFit/>
          </a:bodyPr>
          <a:lstStyle/>
          <a:p>
            <a:r>
              <a:rPr lang="en-US" b="1"/>
              <a:t>Ớ</a:t>
            </a:r>
            <a:endParaRPr lang="en-US" b="1" dirty="0"/>
          </a:p>
        </p:txBody>
      </p:sp>
      <p:sp>
        <p:nvSpPr>
          <p:cNvPr id="1862" name="Rectangle 1861">
            <a:extLst>
              <a:ext uri="{FF2B5EF4-FFF2-40B4-BE49-F238E27FC236}">
                <a16:creationId xmlns:a16="http://schemas.microsoft.com/office/drawing/2014/main" id="{541D1E1E-7132-DCB7-0EA6-37DAA7DF8A74}"/>
              </a:ext>
            </a:extLst>
          </p:cNvPr>
          <p:cNvSpPr/>
          <p:nvPr/>
        </p:nvSpPr>
        <p:spPr>
          <a:xfrm>
            <a:off x="6308211" y="510733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63" name="Rectangle 1862">
            <a:extLst>
              <a:ext uri="{FF2B5EF4-FFF2-40B4-BE49-F238E27FC236}">
                <a16:creationId xmlns:a16="http://schemas.microsoft.com/office/drawing/2014/main" id="{236BE4EF-EAFE-DE6F-4433-B5B86BD317A6}"/>
              </a:ext>
            </a:extLst>
          </p:cNvPr>
          <p:cNvSpPr/>
          <p:nvPr/>
        </p:nvSpPr>
        <p:spPr>
          <a:xfrm>
            <a:off x="6748158" y="510733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64" name="TextBox 1863">
            <a:extLst>
              <a:ext uri="{FF2B5EF4-FFF2-40B4-BE49-F238E27FC236}">
                <a16:creationId xmlns:a16="http://schemas.microsoft.com/office/drawing/2014/main" id="{730DBFA6-96B9-3DC9-550F-2A5188FAA1C1}"/>
              </a:ext>
            </a:extLst>
          </p:cNvPr>
          <p:cNvSpPr txBox="1"/>
          <p:nvPr/>
        </p:nvSpPr>
        <p:spPr>
          <a:xfrm>
            <a:off x="6326787" y="5051056"/>
            <a:ext cx="332142" cy="369332"/>
          </a:xfrm>
          <a:prstGeom prst="rect">
            <a:avLst/>
          </a:prstGeom>
          <a:noFill/>
        </p:spPr>
        <p:txBody>
          <a:bodyPr wrap="none" rtlCol="0">
            <a:spAutoFit/>
          </a:bodyPr>
          <a:lstStyle/>
          <a:p>
            <a:r>
              <a:rPr lang="en-US" b="1"/>
              <a:t>Đ</a:t>
            </a:r>
            <a:endParaRPr lang="en-US" b="1" dirty="0"/>
          </a:p>
        </p:txBody>
      </p:sp>
      <p:sp>
        <p:nvSpPr>
          <p:cNvPr id="1865" name="TextBox 1864">
            <a:extLst>
              <a:ext uri="{FF2B5EF4-FFF2-40B4-BE49-F238E27FC236}">
                <a16:creationId xmlns:a16="http://schemas.microsoft.com/office/drawing/2014/main" id="{94933C20-98CD-E445-1735-88CAF69F8598}"/>
              </a:ext>
            </a:extLst>
          </p:cNvPr>
          <p:cNvSpPr txBox="1"/>
          <p:nvPr/>
        </p:nvSpPr>
        <p:spPr>
          <a:xfrm>
            <a:off x="6810774" y="5041937"/>
            <a:ext cx="245580" cy="369332"/>
          </a:xfrm>
          <a:prstGeom prst="rect">
            <a:avLst/>
          </a:prstGeom>
          <a:noFill/>
        </p:spPr>
        <p:txBody>
          <a:bodyPr wrap="none" rtlCol="0">
            <a:spAutoFit/>
          </a:bodyPr>
          <a:lstStyle/>
          <a:p>
            <a:r>
              <a:rPr lang="en-US" b="1"/>
              <a:t>Ị</a:t>
            </a:r>
            <a:endParaRPr lang="en-US" b="1" dirty="0"/>
          </a:p>
        </p:txBody>
      </p:sp>
      <p:sp>
        <p:nvSpPr>
          <p:cNvPr id="1868" name="Rectangle 1867">
            <a:extLst>
              <a:ext uri="{FF2B5EF4-FFF2-40B4-BE49-F238E27FC236}">
                <a16:creationId xmlns:a16="http://schemas.microsoft.com/office/drawing/2014/main" id="{AF04774F-D80A-4D31-7D46-F45DD11A77D2}"/>
              </a:ext>
            </a:extLst>
          </p:cNvPr>
          <p:cNvSpPr/>
          <p:nvPr/>
        </p:nvSpPr>
        <p:spPr>
          <a:xfrm>
            <a:off x="7193189" y="510700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70" name="TextBox 1869">
            <a:extLst>
              <a:ext uri="{FF2B5EF4-FFF2-40B4-BE49-F238E27FC236}">
                <a16:creationId xmlns:a16="http://schemas.microsoft.com/office/drawing/2014/main" id="{1F9F57FC-5A9E-D4CB-FD3B-D393D764370C}"/>
              </a:ext>
            </a:extLst>
          </p:cNvPr>
          <p:cNvSpPr txBox="1"/>
          <p:nvPr/>
        </p:nvSpPr>
        <p:spPr>
          <a:xfrm>
            <a:off x="7218116" y="5059460"/>
            <a:ext cx="336952" cy="369332"/>
          </a:xfrm>
          <a:prstGeom prst="rect">
            <a:avLst/>
          </a:prstGeom>
          <a:noFill/>
        </p:spPr>
        <p:txBody>
          <a:bodyPr wrap="none" rtlCol="0">
            <a:spAutoFit/>
          </a:bodyPr>
          <a:lstStyle/>
          <a:p>
            <a:r>
              <a:rPr lang="en-US" b="1"/>
              <a:t>N</a:t>
            </a:r>
            <a:endParaRPr lang="en-US" b="1" dirty="0"/>
          </a:p>
        </p:txBody>
      </p:sp>
      <p:sp>
        <p:nvSpPr>
          <p:cNvPr id="1907" name="Rectangle 1906">
            <a:extLst>
              <a:ext uri="{FF2B5EF4-FFF2-40B4-BE49-F238E27FC236}">
                <a16:creationId xmlns:a16="http://schemas.microsoft.com/office/drawing/2014/main" id="{3CC9D36E-CF51-5203-D068-CA7658702423}"/>
              </a:ext>
            </a:extLst>
          </p:cNvPr>
          <p:cNvSpPr/>
          <p:nvPr/>
        </p:nvSpPr>
        <p:spPr>
          <a:xfrm>
            <a:off x="6302703" y="576745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916" name="TextBox 1915">
            <a:extLst>
              <a:ext uri="{FF2B5EF4-FFF2-40B4-BE49-F238E27FC236}">
                <a16:creationId xmlns:a16="http://schemas.microsoft.com/office/drawing/2014/main" id="{DFF55678-2F08-B67A-72BC-C19CE50564CA}"/>
              </a:ext>
            </a:extLst>
          </p:cNvPr>
          <p:cNvSpPr txBox="1"/>
          <p:nvPr/>
        </p:nvSpPr>
        <p:spPr>
          <a:xfrm>
            <a:off x="6322727" y="5715359"/>
            <a:ext cx="340158" cy="369332"/>
          </a:xfrm>
          <a:prstGeom prst="rect">
            <a:avLst/>
          </a:prstGeom>
          <a:noFill/>
        </p:spPr>
        <p:txBody>
          <a:bodyPr wrap="none" rtlCol="0">
            <a:spAutoFit/>
          </a:bodyPr>
          <a:lstStyle/>
          <a:p>
            <a:r>
              <a:rPr lang="en-US" b="1"/>
              <a:t>Ồ</a:t>
            </a:r>
            <a:endParaRPr lang="en-US" b="1" dirty="0"/>
          </a:p>
        </p:txBody>
      </p:sp>
      <p:sp>
        <p:nvSpPr>
          <p:cNvPr id="1917" name="Rectangle 1916">
            <a:extLst>
              <a:ext uri="{FF2B5EF4-FFF2-40B4-BE49-F238E27FC236}">
                <a16:creationId xmlns:a16="http://schemas.microsoft.com/office/drawing/2014/main" id="{48E42E32-66DC-3D8D-CE47-98F2B138EAA4}"/>
              </a:ext>
            </a:extLst>
          </p:cNvPr>
          <p:cNvSpPr/>
          <p:nvPr/>
        </p:nvSpPr>
        <p:spPr>
          <a:xfrm>
            <a:off x="4544440" y="5767418"/>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032" name="TextBox 1031">
            <a:extLst>
              <a:ext uri="{FF2B5EF4-FFF2-40B4-BE49-F238E27FC236}">
                <a16:creationId xmlns:a16="http://schemas.microsoft.com/office/drawing/2014/main" id="{93F84E31-71A9-5156-4C07-C1DCA8E39966}"/>
              </a:ext>
            </a:extLst>
          </p:cNvPr>
          <p:cNvSpPr txBox="1"/>
          <p:nvPr/>
        </p:nvSpPr>
        <p:spPr>
          <a:xfrm>
            <a:off x="4562173" y="5719976"/>
            <a:ext cx="340158" cy="369332"/>
          </a:xfrm>
          <a:prstGeom prst="rect">
            <a:avLst/>
          </a:prstGeom>
          <a:noFill/>
        </p:spPr>
        <p:txBody>
          <a:bodyPr wrap="none" rtlCol="0">
            <a:spAutoFit/>
          </a:bodyPr>
          <a:lstStyle/>
          <a:p>
            <a:r>
              <a:rPr lang="en-US" b="1"/>
              <a:t>H</a:t>
            </a:r>
            <a:endParaRPr lang="en-US" b="1" dirty="0"/>
          </a:p>
        </p:txBody>
      </p:sp>
      <p:sp>
        <p:nvSpPr>
          <p:cNvPr id="7" name="Rectangle 6">
            <a:extLst>
              <a:ext uri="{FF2B5EF4-FFF2-40B4-BE49-F238E27FC236}">
                <a16:creationId xmlns:a16="http://schemas.microsoft.com/office/drawing/2014/main" id="{2AB5E5AF-0C09-F46F-EB38-CB78ABF13C98}"/>
              </a:ext>
            </a:extLst>
          </p:cNvPr>
          <p:cNvSpPr/>
          <p:nvPr/>
        </p:nvSpPr>
        <p:spPr>
          <a:xfrm>
            <a:off x="6748228" y="250487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9" name="TextBox 38">
            <a:extLst>
              <a:ext uri="{FF2B5EF4-FFF2-40B4-BE49-F238E27FC236}">
                <a16:creationId xmlns:a16="http://schemas.microsoft.com/office/drawing/2014/main" id="{9C76BEAE-14C2-7C78-E53D-1BE20813FB35}"/>
              </a:ext>
            </a:extLst>
          </p:cNvPr>
          <p:cNvSpPr txBox="1"/>
          <p:nvPr/>
        </p:nvSpPr>
        <p:spPr>
          <a:xfrm>
            <a:off x="6767375" y="2455847"/>
            <a:ext cx="336952" cy="369332"/>
          </a:xfrm>
          <a:prstGeom prst="rect">
            <a:avLst/>
          </a:prstGeom>
          <a:noFill/>
        </p:spPr>
        <p:txBody>
          <a:bodyPr wrap="none" rtlCol="0">
            <a:spAutoFit/>
          </a:bodyPr>
          <a:lstStyle/>
          <a:p>
            <a:r>
              <a:rPr lang="en-US" b="1"/>
              <a:t>N</a:t>
            </a:r>
            <a:endParaRPr lang="en-US" b="1" dirty="0"/>
          </a:p>
        </p:txBody>
      </p:sp>
      <p:sp>
        <p:nvSpPr>
          <p:cNvPr id="52" name="Rectangle 51">
            <a:extLst>
              <a:ext uri="{FF2B5EF4-FFF2-40B4-BE49-F238E27FC236}">
                <a16:creationId xmlns:a16="http://schemas.microsoft.com/office/drawing/2014/main" id="{5A915DE5-DE49-E0D8-6683-53622CEA9EA4}"/>
              </a:ext>
            </a:extLst>
          </p:cNvPr>
          <p:cNvSpPr/>
          <p:nvPr/>
        </p:nvSpPr>
        <p:spPr>
          <a:xfrm>
            <a:off x="4106542" y="5432991"/>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4" name="TextBox 53">
            <a:extLst>
              <a:ext uri="{FF2B5EF4-FFF2-40B4-BE49-F238E27FC236}">
                <a16:creationId xmlns:a16="http://schemas.microsoft.com/office/drawing/2014/main" id="{A8D01DDE-B449-5ADA-FC66-BEFAB37C92C9}"/>
              </a:ext>
            </a:extLst>
          </p:cNvPr>
          <p:cNvSpPr txBox="1"/>
          <p:nvPr/>
        </p:nvSpPr>
        <p:spPr>
          <a:xfrm>
            <a:off x="4130682" y="5389776"/>
            <a:ext cx="324128" cy="369332"/>
          </a:xfrm>
          <a:prstGeom prst="rect">
            <a:avLst/>
          </a:prstGeom>
          <a:noFill/>
        </p:spPr>
        <p:txBody>
          <a:bodyPr wrap="none" rtlCol="0">
            <a:spAutoFit/>
          </a:bodyPr>
          <a:lstStyle/>
          <a:p>
            <a:r>
              <a:rPr lang="en-US" b="1"/>
              <a:t>A</a:t>
            </a:r>
            <a:endParaRPr lang="en-US" b="1" dirty="0"/>
          </a:p>
        </p:txBody>
      </p:sp>
      <p:sp>
        <p:nvSpPr>
          <p:cNvPr id="55" name="Rectangle 54">
            <a:extLst>
              <a:ext uri="{FF2B5EF4-FFF2-40B4-BE49-F238E27FC236}">
                <a16:creationId xmlns:a16="http://schemas.microsoft.com/office/drawing/2014/main" id="{35523538-C9BC-A8B8-21DA-495243E14EAF}"/>
              </a:ext>
            </a:extLst>
          </p:cNvPr>
          <p:cNvSpPr/>
          <p:nvPr/>
        </p:nvSpPr>
        <p:spPr>
          <a:xfrm>
            <a:off x="7194262" y="61031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9" name="Rectangle 58">
            <a:extLst>
              <a:ext uri="{FF2B5EF4-FFF2-40B4-BE49-F238E27FC236}">
                <a16:creationId xmlns:a16="http://schemas.microsoft.com/office/drawing/2014/main" id="{5135904F-90F5-56BD-B374-B62EF0D3BE56}"/>
              </a:ext>
            </a:extLst>
          </p:cNvPr>
          <p:cNvSpPr/>
          <p:nvPr/>
        </p:nvSpPr>
        <p:spPr>
          <a:xfrm>
            <a:off x="7634209" y="610313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61" name="TextBox 60">
            <a:extLst>
              <a:ext uri="{FF2B5EF4-FFF2-40B4-BE49-F238E27FC236}">
                <a16:creationId xmlns:a16="http://schemas.microsoft.com/office/drawing/2014/main" id="{4628ECA0-D776-6902-2439-08B5814841AD}"/>
              </a:ext>
            </a:extLst>
          </p:cNvPr>
          <p:cNvSpPr txBox="1"/>
          <p:nvPr/>
        </p:nvSpPr>
        <p:spPr>
          <a:xfrm>
            <a:off x="7214184" y="6048815"/>
            <a:ext cx="336952" cy="369332"/>
          </a:xfrm>
          <a:prstGeom prst="rect">
            <a:avLst/>
          </a:prstGeom>
          <a:noFill/>
        </p:spPr>
        <p:txBody>
          <a:bodyPr wrap="none" rtlCol="0">
            <a:spAutoFit/>
          </a:bodyPr>
          <a:lstStyle/>
          <a:p>
            <a:r>
              <a:rPr lang="en-US" b="1"/>
              <a:t>N</a:t>
            </a:r>
            <a:endParaRPr lang="en-US" b="1" dirty="0"/>
          </a:p>
        </p:txBody>
      </p:sp>
      <p:sp>
        <p:nvSpPr>
          <p:cNvPr id="62" name="TextBox 61">
            <a:extLst>
              <a:ext uri="{FF2B5EF4-FFF2-40B4-BE49-F238E27FC236}">
                <a16:creationId xmlns:a16="http://schemas.microsoft.com/office/drawing/2014/main" id="{2E36FB9E-0516-CC1B-6E6C-326A5FA3F5EB}"/>
              </a:ext>
            </a:extLst>
          </p:cNvPr>
          <p:cNvSpPr txBox="1"/>
          <p:nvPr/>
        </p:nvSpPr>
        <p:spPr>
          <a:xfrm>
            <a:off x="7658417" y="6051602"/>
            <a:ext cx="330540" cy="369332"/>
          </a:xfrm>
          <a:prstGeom prst="rect">
            <a:avLst/>
          </a:prstGeom>
          <a:noFill/>
        </p:spPr>
        <p:txBody>
          <a:bodyPr wrap="none" rtlCol="0">
            <a:spAutoFit/>
          </a:bodyPr>
          <a:lstStyle/>
          <a:p>
            <a:r>
              <a:rPr lang="en-US" b="1"/>
              <a:t>H</a:t>
            </a:r>
            <a:endParaRPr lang="en-US" b="1" dirty="0"/>
          </a:p>
        </p:txBody>
      </p:sp>
      <p:sp>
        <p:nvSpPr>
          <p:cNvPr id="1047" name="TextBox 1046">
            <a:hlinkClick r:id="" action="ppaction://hlinkshowjump?jump=nextslide"/>
            <a:extLst>
              <a:ext uri="{FF2B5EF4-FFF2-40B4-BE49-F238E27FC236}">
                <a16:creationId xmlns:a16="http://schemas.microsoft.com/office/drawing/2014/main" id="{814F7BFB-6034-B49A-C60B-D811450F1C20}"/>
              </a:ext>
            </a:extLst>
          </p:cNvPr>
          <p:cNvSpPr txBox="1"/>
          <p:nvPr/>
        </p:nvSpPr>
        <p:spPr>
          <a:xfrm>
            <a:off x="9254835" y="6230171"/>
            <a:ext cx="2848409" cy="523220"/>
          </a:xfrm>
          <a:prstGeom prst="rect">
            <a:avLst/>
          </a:prstGeom>
          <a:noFill/>
          <a:ln>
            <a:solidFill>
              <a:srgbClr val="00B050"/>
            </a:solidFill>
          </a:ln>
        </p:spPr>
        <p:txBody>
          <a:bodyPr wrap="square">
            <a:spAutoFit/>
          </a:bodyPr>
          <a:lstStyle/>
          <a:p>
            <a:r>
              <a:rPr lang="en-US" sz="1400" dirty="0">
                <a:solidFill>
                  <a:srgbClr val="FF0000"/>
                </a:solidFill>
                <a:latin typeface="Times New Roman" panose="02020603050405020304" pitchFamily="18" charset="0"/>
                <a:cs typeface="Times New Roman" panose="02020603050405020304" pitchFamily="18" charset="0"/>
              </a:rPr>
              <a:t>Khi </a:t>
            </a:r>
            <a:r>
              <a:rPr lang="en-US" sz="1400" dirty="0" err="1">
                <a:solidFill>
                  <a:srgbClr val="FF0000"/>
                </a:solidFill>
                <a:latin typeface="Times New Roman" panose="02020603050405020304" pitchFamily="18" charset="0"/>
                <a:cs typeface="Times New Roman" panose="02020603050405020304" pitchFamily="18" charset="0"/>
              </a:rPr>
              <a:t>tìm</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đủ</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ngữ</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clik</a:t>
            </a:r>
            <a:r>
              <a:rPr lang="en-US" sz="1400" dirty="0">
                <a:solidFill>
                  <a:srgbClr val="FF0000"/>
                </a:solidFill>
                <a:latin typeface="Times New Roman" panose="02020603050405020304" pitchFamily="18" charset="0"/>
                <a:cs typeface="Times New Roman" panose="02020603050405020304" pitchFamily="18" charset="0"/>
              </a:rPr>
              <a:t> </a:t>
            </a:r>
            <a:r>
              <a:rPr lang="vi-VN" sz="1400" dirty="0">
                <a:solidFill>
                  <a:srgbClr val="FF0000"/>
                </a:solidFill>
                <a:latin typeface="Times New Roman" panose="02020603050405020304" pitchFamily="18" charset="0"/>
                <a:cs typeface="Times New Roman" panose="02020603050405020304" pitchFamily="18" charset="0"/>
              </a:rPr>
              <a:t>vào </a:t>
            </a:r>
            <a:r>
              <a:rPr lang="en-US" sz="1400" dirty="0" err="1">
                <a:solidFill>
                  <a:srgbClr val="FF0000"/>
                </a:solidFill>
                <a:latin typeface="Times New Roman" panose="02020603050405020304" pitchFamily="18" charset="0"/>
                <a:cs typeface="Times New Roman" panose="02020603050405020304" pitchFamily="18" charset="0"/>
              </a:rPr>
              <a:t>đây</a:t>
            </a:r>
            <a:r>
              <a:rPr lang="en-US" sz="1400" dirty="0">
                <a:solidFill>
                  <a:srgbClr val="FF0000"/>
                </a:solidFill>
                <a:latin typeface="Times New Roman" panose="02020603050405020304" pitchFamily="18" charset="0"/>
                <a:cs typeface="Times New Roman" panose="02020603050405020304" pitchFamily="18" charset="0"/>
              </a:rPr>
              <a:t> </a:t>
            </a:r>
            <a:endParaRPr lang="vi-VN" sz="1400" dirty="0">
              <a:solidFill>
                <a:srgbClr val="FF0000"/>
              </a:solidFill>
              <a:latin typeface="Times New Roman" panose="02020603050405020304" pitchFamily="18" charset="0"/>
              <a:cs typeface="Times New Roman" panose="02020603050405020304" pitchFamily="18" charset="0"/>
            </a:endParaRPr>
          </a:p>
          <a:p>
            <a:r>
              <a:rPr lang="en-US" sz="1400" dirty="0" err="1">
                <a:solidFill>
                  <a:srgbClr val="FF0000"/>
                </a:solidFill>
                <a:latin typeface="Times New Roman" panose="02020603050405020304" pitchFamily="18" charset="0"/>
                <a:cs typeface="Times New Roman" panose="02020603050405020304" pitchFamily="18" charset="0"/>
              </a:rPr>
              <a:t>để</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về</a:t>
            </a:r>
            <a:r>
              <a:rPr lang="en-US" sz="1400" dirty="0">
                <a:solidFill>
                  <a:srgbClr val="FF0000"/>
                </a:solidFill>
                <a:latin typeface="Times New Roman" panose="02020603050405020304" pitchFamily="18" charset="0"/>
                <a:cs typeface="Times New Roman" panose="02020603050405020304" pitchFamily="18" charset="0"/>
              </a:rPr>
              <a:t> slide </a:t>
            </a:r>
            <a:r>
              <a:rPr lang="en-US" sz="1400" dirty="0" err="1">
                <a:solidFill>
                  <a:srgbClr val="FF0000"/>
                </a:solidFill>
                <a:latin typeface="Times New Roman" panose="02020603050405020304" pitchFamily="18" charset="0"/>
                <a:cs typeface="Times New Roman" panose="02020603050405020304" pitchFamily="18" charset="0"/>
              </a:rPr>
              <a:t>thông</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điệp</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của</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từ</a:t>
            </a:r>
            <a:r>
              <a:rPr lang="en-US" sz="1400" dirty="0">
                <a:solidFill>
                  <a:srgbClr val="FF0000"/>
                </a:solidFill>
                <a:latin typeface="Times New Roman" panose="02020603050405020304" pitchFamily="18" charset="0"/>
                <a:cs typeface="Times New Roman" panose="02020603050405020304" pitchFamily="18" charset="0"/>
              </a:rPr>
              <a:t> </a:t>
            </a:r>
            <a:r>
              <a:rPr lang="en-US" sz="1400" dirty="0" err="1">
                <a:solidFill>
                  <a:srgbClr val="FF0000"/>
                </a:solidFill>
                <a:latin typeface="Times New Roman" panose="02020603050405020304" pitchFamily="18" charset="0"/>
                <a:cs typeface="Times New Roman" panose="02020603050405020304" pitchFamily="18" charset="0"/>
              </a:rPr>
              <a:t>khoá</a:t>
            </a:r>
            <a:r>
              <a:rPr lang="en-US" sz="1400" dirty="0">
                <a:solidFill>
                  <a:srgbClr val="FF0000"/>
                </a:solidFill>
                <a:latin typeface="Times New Roman" panose="02020603050405020304" pitchFamily="18" charset="0"/>
                <a:cs typeface="Times New Roman" panose="02020603050405020304" pitchFamily="18" charset="0"/>
              </a:rPr>
              <a:t> </a:t>
            </a:r>
          </a:p>
        </p:txBody>
      </p:sp>
      <p:sp>
        <p:nvSpPr>
          <p:cNvPr id="3" name="Rectangle 2">
            <a:extLst>
              <a:ext uri="{FF2B5EF4-FFF2-40B4-BE49-F238E27FC236}">
                <a16:creationId xmlns:a16="http://schemas.microsoft.com/office/drawing/2014/main" id="{201AF10A-5EAB-056E-AA13-6CF64D99CCF7}"/>
              </a:ext>
            </a:extLst>
          </p:cNvPr>
          <p:cNvSpPr/>
          <p:nvPr/>
        </p:nvSpPr>
        <p:spPr>
          <a:xfrm>
            <a:off x="10730381" y="1553264"/>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5" name="Rectangle 4">
            <a:extLst>
              <a:ext uri="{FF2B5EF4-FFF2-40B4-BE49-F238E27FC236}">
                <a16:creationId xmlns:a16="http://schemas.microsoft.com/office/drawing/2014/main" id="{6894F241-8DC7-D69D-BEA3-D24AF97006F8}"/>
              </a:ext>
            </a:extLst>
          </p:cNvPr>
          <p:cNvSpPr/>
          <p:nvPr/>
        </p:nvSpPr>
        <p:spPr>
          <a:xfrm>
            <a:off x="8520225" y="155387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6" name="Rectangle 5">
            <a:extLst>
              <a:ext uri="{FF2B5EF4-FFF2-40B4-BE49-F238E27FC236}">
                <a16:creationId xmlns:a16="http://schemas.microsoft.com/office/drawing/2014/main" id="{75E75DB1-5B8B-96B9-8AA6-B55E13AABE3B}"/>
              </a:ext>
            </a:extLst>
          </p:cNvPr>
          <p:cNvSpPr/>
          <p:nvPr/>
        </p:nvSpPr>
        <p:spPr>
          <a:xfrm>
            <a:off x="8960172" y="155387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1" name="Rectangle 10">
            <a:extLst>
              <a:ext uri="{FF2B5EF4-FFF2-40B4-BE49-F238E27FC236}">
                <a16:creationId xmlns:a16="http://schemas.microsoft.com/office/drawing/2014/main" id="{0E824099-83F2-3727-7E9B-22194751BE6E}"/>
              </a:ext>
            </a:extLst>
          </p:cNvPr>
          <p:cNvSpPr/>
          <p:nvPr/>
        </p:nvSpPr>
        <p:spPr>
          <a:xfrm>
            <a:off x="9400119" y="155387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7" name="TextBox 16">
            <a:extLst>
              <a:ext uri="{FF2B5EF4-FFF2-40B4-BE49-F238E27FC236}">
                <a16:creationId xmlns:a16="http://schemas.microsoft.com/office/drawing/2014/main" id="{AA806203-07B8-6843-083E-69B2AC9F3F21}"/>
              </a:ext>
            </a:extLst>
          </p:cNvPr>
          <p:cNvSpPr txBox="1"/>
          <p:nvPr/>
        </p:nvSpPr>
        <p:spPr>
          <a:xfrm>
            <a:off x="8541886" y="1525596"/>
            <a:ext cx="324128" cy="369332"/>
          </a:xfrm>
          <a:prstGeom prst="rect">
            <a:avLst/>
          </a:prstGeom>
          <a:noFill/>
        </p:spPr>
        <p:txBody>
          <a:bodyPr wrap="none" rtlCol="0">
            <a:spAutoFit/>
          </a:bodyPr>
          <a:lstStyle/>
          <a:p>
            <a:r>
              <a:rPr lang="en-US" b="1"/>
              <a:t>Â</a:t>
            </a:r>
            <a:endParaRPr lang="en-US" b="1" dirty="0"/>
          </a:p>
        </p:txBody>
      </p:sp>
      <p:sp>
        <p:nvSpPr>
          <p:cNvPr id="22" name="TextBox 21">
            <a:extLst>
              <a:ext uri="{FF2B5EF4-FFF2-40B4-BE49-F238E27FC236}">
                <a16:creationId xmlns:a16="http://schemas.microsoft.com/office/drawing/2014/main" id="{C968A981-0BD5-D7D5-5D02-2F1C84DD14D5}"/>
              </a:ext>
            </a:extLst>
          </p:cNvPr>
          <p:cNvSpPr txBox="1"/>
          <p:nvPr/>
        </p:nvSpPr>
        <p:spPr>
          <a:xfrm>
            <a:off x="8959590" y="1511307"/>
            <a:ext cx="386644" cy="369332"/>
          </a:xfrm>
          <a:prstGeom prst="rect">
            <a:avLst/>
          </a:prstGeom>
          <a:noFill/>
        </p:spPr>
        <p:txBody>
          <a:bodyPr wrap="none" rtlCol="0">
            <a:spAutoFit/>
          </a:bodyPr>
          <a:lstStyle/>
          <a:p>
            <a:r>
              <a:rPr lang="en-US" b="1"/>
              <a:t>M</a:t>
            </a:r>
            <a:endParaRPr lang="en-US" b="1" dirty="0"/>
          </a:p>
        </p:txBody>
      </p:sp>
      <p:sp>
        <p:nvSpPr>
          <p:cNvPr id="26" name="TextBox 25">
            <a:extLst>
              <a:ext uri="{FF2B5EF4-FFF2-40B4-BE49-F238E27FC236}">
                <a16:creationId xmlns:a16="http://schemas.microsoft.com/office/drawing/2014/main" id="{0BC0A826-A26A-9531-ADB6-DA8B47272032}"/>
              </a:ext>
            </a:extLst>
          </p:cNvPr>
          <p:cNvSpPr txBox="1"/>
          <p:nvPr/>
        </p:nvSpPr>
        <p:spPr>
          <a:xfrm>
            <a:off x="9424906" y="1511307"/>
            <a:ext cx="311304" cy="369332"/>
          </a:xfrm>
          <a:prstGeom prst="rect">
            <a:avLst/>
          </a:prstGeom>
          <a:noFill/>
        </p:spPr>
        <p:txBody>
          <a:bodyPr wrap="none" rtlCol="0">
            <a:spAutoFit/>
          </a:bodyPr>
          <a:lstStyle/>
          <a:p>
            <a:r>
              <a:rPr lang="en-US" b="1"/>
              <a:t>P</a:t>
            </a:r>
            <a:endParaRPr lang="en-US" b="1" dirty="0"/>
          </a:p>
        </p:txBody>
      </p:sp>
      <p:sp>
        <p:nvSpPr>
          <p:cNvPr id="37" name="Rectangle 36">
            <a:extLst>
              <a:ext uri="{FF2B5EF4-FFF2-40B4-BE49-F238E27FC236}">
                <a16:creationId xmlns:a16="http://schemas.microsoft.com/office/drawing/2014/main" id="{1B56A00C-6BF4-CEDF-ED48-6A9939FCC8CD}"/>
              </a:ext>
            </a:extLst>
          </p:cNvPr>
          <p:cNvSpPr/>
          <p:nvPr/>
        </p:nvSpPr>
        <p:spPr>
          <a:xfrm>
            <a:off x="9843961" y="1553150"/>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38" name="Rectangle 37">
            <a:extLst>
              <a:ext uri="{FF2B5EF4-FFF2-40B4-BE49-F238E27FC236}">
                <a16:creationId xmlns:a16="http://schemas.microsoft.com/office/drawing/2014/main" id="{964EDA25-B3B6-1518-D933-7A4EA664DB82}"/>
              </a:ext>
            </a:extLst>
          </p:cNvPr>
          <p:cNvSpPr/>
          <p:nvPr/>
        </p:nvSpPr>
        <p:spPr>
          <a:xfrm>
            <a:off x="10287171" y="1553149"/>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42" name="TextBox 41">
            <a:extLst>
              <a:ext uri="{FF2B5EF4-FFF2-40B4-BE49-F238E27FC236}">
                <a16:creationId xmlns:a16="http://schemas.microsoft.com/office/drawing/2014/main" id="{48B16EDC-A6F9-A85C-6389-FF5404CBF703}"/>
              </a:ext>
            </a:extLst>
          </p:cNvPr>
          <p:cNvSpPr txBox="1"/>
          <p:nvPr/>
        </p:nvSpPr>
        <p:spPr>
          <a:xfrm>
            <a:off x="9866457" y="1510471"/>
            <a:ext cx="330540" cy="369332"/>
          </a:xfrm>
          <a:prstGeom prst="rect">
            <a:avLst/>
          </a:prstGeom>
          <a:noFill/>
        </p:spPr>
        <p:txBody>
          <a:bodyPr wrap="none" rtlCol="0">
            <a:spAutoFit/>
          </a:bodyPr>
          <a:lstStyle/>
          <a:p>
            <a:r>
              <a:rPr lang="en-US" b="1"/>
              <a:t>H</a:t>
            </a:r>
            <a:endParaRPr lang="en-US" b="1" dirty="0"/>
          </a:p>
        </p:txBody>
      </p:sp>
      <p:sp>
        <p:nvSpPr>
          <p:cNvPr id="49" name="TextBox 48">
            <a:extLst>
              <a:ext uri="{FF2B5EF4-FFF2-40B4-BE49-F238E27FC236}">
                <a16:creationId xmlns:a16="http://schemas.microsoft.com/office/drawing/2014/main" id="{B044B525-7CDD-F10A-A456-23ECE41DC201}"/>
              </a:ext>
            </a:extLst>
          </p:cNvPr>
          <p:cNvSpPr txBox="1"/>
          <p:nvPr/>
        </p:nvSpPr>
        <p:spPr>
          <a:xfrm>
            <a:off x="10316954" y="1500947"/>
            <a:ext cx="324128" cy="369332"/>
          </a:xfrm>
          <a:prstGeom prst="rect">
            <a:avLst/>
          </a:prstGeom>
          <a:noFill/>
        </p:spPr>
        <p:txBody>
          <a:bodyPr wrap="none" rtlCol="0">
            <a:spAutoFit/>
          </a:bodyPr>
          <a:lstStyle/>
          <a:p>
            <a:r>
              <a:rPr lang="en-US" b="1"/>
              <a:t>Ạ</a:t>
            </a:r>
            <a:endParaRPr lang="en-US" b="1" dirty="0"/>
          </a:p>
        </p:txBody>
      </p:sp>
      <p:sp>
        <p:nvSpPr>
          <p:cNvPr id="50" name="TextBox 49">
            <a:extLst>
              <a:ext uri="{FF2B5EF4-FFF2-40B4-BE49-F238E27FC236}">
                <a16:creationId xmlns:a16="http://schemas.microsoft.com/office/drawing/2014/main" id="{B18E9399-936F-0E9F-F5C9-110D075DA500}"/>
              </a:ext>
            </a:extLst>
          </p:cNvPr>
          <p:cNvSpPr txBox="1"/>
          <p:nvPr/>
        </p:nvSpPr>
        <p:spPr>
          <a:xfrm>
            <a:off x="10733067" y="1501741"/>
            <a:ext cx="386644" cy="369332"/>
          </a:xfrm>
          <a:prstGeom prst="rect">
            <a:avLst/>
          </a:prstGeom>
          <a:noFill/>
        </p:spPr>
        <p:txBody>
          <a:bodyPr wrap="none" rtlCol="0">
            <a:spAutoFit/>
          </a:bodyPr>
          <a:lstStyle/>
          <a:p>
            <a:r>
              <a:rPr lang="en-US" b="1"/>
              <a:t>M</a:t>
            </a:r>
            <a:endParaRPr lang="en-US" b="1" dirty="0"/>
          </a:p>
        </p:txBody>
      </p:sp>
      <p:sp>
        <p:nvSpPr>
          <p:cNvPr id="51" name="Rectangle 50">
            <a:extLst>
              <a:ext uri="{FF2B5EF4-FFF2-40B4-BE49-F238E27FC236}">
                <a16:creationId xmlns:a16="http://schemas.microsoft.com/office/drawing/2014/main" id="{F192B8D2-39B2-D3C3-9371-6FBA224F2511}"/>
              </a:ext>
            </a:extLst>
          </p:cNvPr>
          <p:cNvSpPr/>
          <p:nvPr/>
        </p:nvSpPr>
        <p:spPr>
          <a:xfrm>
            <a:off x="7635830" y="219207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53" name="Rectangle 52">
            <a:extLst>
              <a:ext uri="{FF2B5EF4-FFF2-40B4-BE49-F238E27FC236}">
                <a16:creationId xmlns:a16="http://schemas.microsoft.com/office/drawing/2014/main" id="{C5844427-37F9-4A9F-1940-BE11FE198BAA}"/>
              </a:ext>
            </a:extLst>
          </p:cNvPr>
          <p:cNvSpPr/>
          <p:nvPr/>
        </p:nvSpPr>
        <p:spPr>
          <a:xfrm>
            <a:off x="8519948" y="218971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58" name="Rectangle 1857">
            <a:extLst>
              <a:ext uri="{FF2B5EF4-FFF2-40B4-BE49-F238E27FC236}">
                <a16:creationId xmlns:a16="http://schemas.microsoft.com/office/drawing/2014/main" id="{33479C47-675D-30F0-21B1-6E1016F75B6B}"/>
              </a:ext>
            </a:extLst>
          </p:cNvPr>
          <p:cNvSpPr/>
          <p:nvPr/>
        </p:nvSpPr>
        <p:spPr>
          <a:xfrm>
            <a:off x="8074058" y="219519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59" name="TextBox 1858">
            <a:extLst>
              <a:ext uri="{FF2B5EF4-FFF2-40B4-BE49-F238E27FC236}">
                <a16:creationId xmlns:a16="http://schemas.microsoft.com/office/drawing/2014/main" id="{69CDE0E4-4AEC-2850-229D-225C5DE22246}"/>
              </a:ext>
            </a:extLst>
          </p:cNvPr>
          <p:cNvSpPr txBox="1"/>
          <p:nvPr/>
        </p:nvSpPr>
        <p:spPr>
          <a:xfrm>
            <a:off x="8092740" y="2145317"/>
            <a:ext cx="336952" cy="369332"/>
          </a:xfrm>
          <a:prstGeom prst="rect">
            <a:avLst/>
          </a:prstGeom>
          <a:noFill/>
        </p:spPr>
        <p:txBody>
          <a:bodyPr wrap="none" rtlCol="0">
            <a:spAutoFit/>
          </a:bodyPr>
          <a:lstStyle/>
          <a:p>
            <a:r>
              <a:rPr lang="en-US" b="1"/>
              <a:t>N</a:t>
            </a:r>
            <a:endParaRPr lang="en-US" b="1" dirty="0"/>
          </a:p>
        </p:txBody>
      </p:sp>
      <p:sp>
        <p:nvSpPr>
          <p:cNvPr id="1860" name="TextBox 1859">
            <a:extLst>
              <a:ext uri="{FF2B5EF4-FFF2-40B4-BE49-F238E27FC236}">
                <a16:creationId xmlns:a16="http://schemas.microsoft.com/office/drawing/2014/main" id="{04F6928B-4A32-5776-5B5D-B96C8EA55798}"/>
              </a:ext>
            </a:extLst>
          </p:cNvPr>
          <p:cNvSpPr txBox="1"/>
          <p:nvPr/>
        </p:nvSpPr>
        <p:spPr>
          <a:xfrm>
            <a:off x="8541018" y="2139761"/>
            <a:ext cx="332142" cy="369332"/>
          </a:xfrm>
          <a:prstGeom prst="rect">
            <a:avLst/>
          </a:prstGeom>
          <a:noFill/>
        </p:spPr>
        <p:txBody>
          <a:bodyPr wrap="none" rtlCol="0">
            <a:spAutoFit/>
          </a:bodyPr>
          <a:lstStyle/>
          <a:p>
            <a:r>
              <a:rPr lang="en-US" b="1"/>
              <a:t>G</a:t>
            </a:r>
            <a:endParaRPr lang="en-US" b="1" dirty="0"/>
          </a:p>
        </p:txBody>
      </p:sp>
      <p:sp>
        <p:nvSpPr>
          <p:cNvPr id="1861" name="TextBox 1860">
            <a:extLst>
              <a:ext uri="{FF2B5EF4-FFF2-40B4-BE49-F238E27FC236}">
                <a16:creationId xmlns:a16="http://schemas.microsoft.com/office/drawing/2014/main" id="{05C31B01-6A1E-D2FF-A79C-7BAD2F0F6ABA}"/>
              </a:ext>
            </a:extLst>
          </p:cNvPr>
          <p:cNvSpPr txBox="1"/>
          <p:nvPr/>
        </p:nvSpPr>
        <p:spPr>
          <a:xfrm>
            <a:off x="7672463" y="2146277"/>
            <a:ext cx="296876" cy="369332"/>
          </a:xfrm>
          <a:prstGeom prst="rect">
            <a:avLst/>
          </a:prstGeom>
          <a:noFill/>
        </p:spPr>
        <p:txBody>
          <a:bodyPr wrap="none" rtlCol="0">
            <a:spAutoFit/>
          </a:bodyPr>
          <a:lstStyle/>
          <a:p>
            <a:r>
              <a:rPr lang="en-US" b="1"/>
              <a:t>Ê</a:t>
            </a:r>
            <a:endParaRPr lang="en-US" b="1" dirty="0"/>
          </a:p>
        </p:txBody>
      </p:sp>
      <p:sp>
        <p:nvSpPr>
          <p:cNvPr id="1887" name="Rectangle 1886">
            <a:extLst>
              <a:ext uri="{FF2B5EF4-FFF2-40B4-BE49-F238E27FC236}">
                <a16:creationId xmlns:a16="http://schemas.microsoft.com/office/drawing/2014/main" id="{9053586D-7432-D7BA-F86C-BAC5D1812EC0}"/>
              </a:ext>
            </a:extLst>
          </p:cNvPr>
          <p:cNvSpPr/>
          <p:nvPr/>
        </p:nvSpPr>
        <p:spPr>
          <a:xfrm>
            <a:off x="4540801" y="21927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88" name="Rectangle 1887">
            <a:extLst>
              <a:ext uri="{FF2B5EF4-FFF2-40B4-BE49-F238E27FC236}">
                <a16:creationId xmlns:a16="http://schemas.microsoft.com/office/drawing/2014/main" id="{1CAEB6B0-E6EA-1F53-969D-39637DA21AC5}"/>
              </a:ext>
            </a:extLst>
          </p:cNvPr>
          <p:cNvSpPr/>
          <p:nvPr/>
        </p:nvSpPr>
        <p:spPr>
          <a:xfrm>
            <a:off x="4094911" y="219821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89" name="TextBox 1888">
            <a:extLst>
              <a:ext uri="{FF2B5EF4-FFF2-40B4-BE49-F238E27FC236}">
                <a16:creationId xmlns:a16="http://schemas.microsoft.com/office/drawing/2014/main" id="{C67D4380-A136-C665-37A6-6838E3B2FBE5}"/>
              </a:ext>
            </a:extLst>
          </p:cNvPr>
          <p:cNvSpPr txBox="1"/>
          <p:nvPr/>
        </p:nvSpPr>
        <p:spPr>
          <a:xfrm>
            <a:off x="4132645" y="2150726"/>
            <a:ext cx="298480" cy="369332"/>
          </a:xfrm>
          <a:prstGeom prst="rect">
            <a:avLst/>
          </a:prstGeom>
          <a:noFill/>
        </p:spPr>
        <p:txBody>
          <a:bodyPr wrap="none" rtlCol="0">
            <a:spAutoFit/>
          </a:bodyPr>
          <a:lstStyle/>
          <a:p>
            <a:r>
              <a:rPr lang="en-US" b="1"/>
              <a:t>T</a:t>
            </a:r>
            <a:endParaRPr lang="en-US" b="1" dirty="0"/>
          </a:p>
        </p:txBody>
      </p:sp>
      <p:sp>
        <p:nvSpPr>
          <p:cNvPr id="1890" name="TextBox 1889">
            <a:extLst>
              <a:ext uri="{FF2B5EF4-FFF2-40B4-BE49-F238E27FC236}">
                <a16:creationId xmlns:a16="http://schemas.microsoft.com/office/drawing/2014/main" id="{4DB076CE-6111-3579-2085-AD5F0643ED5F}"/>
              </a:ext>
            </a:extLst>
          </p:cNvPr>
          <p:cNvSpPr txBox="1"/>
          <p:nvPr/>
        </p:nvSpPr>
        <p:spPr>
          <a:xfrm>
            <a:off x="4564254" y="2147551"/>
            <a:ext cx="330540" cy="369332"/>
          </a:xfrm>
          <a:prstGeom prst="rect">
            <a:avLst/>
          </a:prstGeom>
          <a:noFill/>
        </p:spPr>
        <p:txBody>
          <a:bodyPr wrap="none" rtlCol="0">
            <a:spAutoFit/>
          </a:bodyPr>
          <a:lstStyle/>
          <a:p>
            <a:r>
              <a:rPr lang="en-US" b="1"/>
              <a:t>H</a:t>
            </a:r>
            <a:endParaRPr lang="en-US" b="1" dirty="0"/>
          </a:p>
        </p:txBody>
      </p:sp>
      <p:sp>
        <p:nvSpPr>
          <p:cNvPr id="1892" name="Rectangle 1891">
            <a:extLst>
              <a:ext uri="{FF2B5EF4-FFF2-40B4-BE49-F238E27FC236}">
                <a16:creationId xmlns:a16="http://schemas.microsoft.com/office/drawing/2014/main" id="{781BEE09-A68F-72D5-9257-C193360C15F2}"/>
              </a:ext>
            </a:extLst>
          </p:cNvPr>
          <p:cNvSpPr/>
          <p:nvPr/>
        </p:nvSpPr>
        <p:spPr>
          <a:xfrm>
            <a:off x="3642568" y="28166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893" name="TextBox 1892">
            <a:extLst>
              <a:ext uri="{FF2B5EF4-FFF2-40B4-BE49-F238E27FC236}">
                <a16:creationId xmlns:a16="http://schemas.microsoft.com/office/drawing/2014/main" id="{0BCC6263-E176-5D17-5934-8F6DB90D31E7}"/>
              </a:ext>
            </a:extLst>
          </p:cNvPr>
          <p:cNvSpPr txBox="1"/>
          <p:nvPr/>
        </p:nvSpPr>
        <p:spPr>
          <a:xfrm>
            <a:off x="3676173" y="2766579"/>
            <a:ext cx="298480" cy="369332"/>
          </a:xfrm>
          <a:prstGeom prst="rect">
            <a:avLst/>
          </a:prstGeom>
          <a:noFill/>
        </p:spPr>
        <p:txBody>
          <a:bodyPr wrap="none" rtlCol="0">
            <a:spAutoFit/>
          </a:bodyPr>
          <a:lstStyle/>
          <a:p>
            <a:r>
              <a:rPr lang="en-US" b="1"/>
              <a:t>T</a:t>
            </a:r>
            <a:endParaRPr lang="en-US" b="1" dirty="0"/>
          </a:p>
        </p:txBody>
      </p:sp>
      <p:sp>
        <p:nvSpPr>
          <p:cNvPr id="1902" name="Rectangle 1901">
            <a:extLst>
              <a:ext uri="{FF2B5EF4-FFF2-40B4-BE49-F238E27FC236}">
                <a16:creationId xmlns:a16="http://schemas.microsoft.com/office/drawing/2014/main" id="{D187EA79-A12E-5F36-863F-41E2F80ADBB7}"/>
              </a:ext>
            </a:extLst>
          </p:cNvPr>
          <p:cNvSpPr/>
          <p:nvPr/>
        </p:nvSpPr>
        <p:spPr>
          <a:xfrm>
            <a:off x="6749213" y="281664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903" name="Rectangle 1902">
            <a:extLst>
              <a:ext uri="{FF2B5EF4-FFF2-40B4-BE49-F238E27FC236}">
                <a16:creationId xmlns:a16="http://schemas.microsoft.com/office/drawing/2014/main" id="{3C564813-DB05-8650-762B-F6E0ED698B61}"/>
              </a:ext>
            </a:extLst>
          </p:cNvPr>
          <p:cNvSpPr/>
          <p:nvPr/>
        </p:nvSpPr>
        <p:spPr>
          <a:xfrm>
            <a:off x="7188543" y="2816642"/>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905" name="TextBox 1904">
            <a:extLst>
              <a:ext uri="{FF2B5EF4-FFF2-40B4-BE49-F238E27FC236}">
                <a16:creationId xmlns:a16="http://schemas.microsoft.com/office/drawing/2014/main" id="{333817F2-CA3E-6564-E6EA-65D73EEB8C21}"/>
              </a:ext>
            </a:extLst>
          </p:cNvPr>
          <p:cNvSpPr txBox="1"/>
          <p:nvPr/>
        </p:nvSpPr>
        <p:spPr>
          <a:xfrm>
            <a:off x="6772178" y="2776153"/>
            <a:ext cx="324128" cy="369332"/>
          </a:xfrm>
          <a:prstGeom prst="rect">
            <a:avLst/>
          </a:prstGeom>
          <a:noFill/>
        </p:spPr>
        <p:txBody>
          <a:bodyPr wrap="none" rtlCol="0">
            <a:spAutoFit/>
          </a:bodyPr>
          <a:lstStyle/>
          <a:p>
            <a:r>
              <a:rPr lang="en-US" b="1"/>
              <a:t>Ấ</a:t>
            </a:r>
            <a:endParaRPr lang="en-US" b="1" dirty="0"/>
          </a:p>
        </p:txBody>
      </p:sp>
      <p:sp>
        <p:nvSpPr>
          <p:cNvPr id="1906" name="TextBox 1905">
            <a:extLst>
              <a:ext uri="{FF2B5EF4-FFF2-40B4-BE49-F238E27FC236}">
                <a16:creationId xmlns:a16="http://schemas.microsoft.com/office/drawing/2014/main" id="{E53F92A3-36EF-D1BD-4720-24DF93F4767B}"/>
              </a:ext>
            </a:extLst>
          </p:cNvPr>
          <p:cNvSpPr txBox="1"/>
          <p:nvPr/>
        </p:nvSpPr>
        <p:spPr>
          <a:xfrm>
            <a:off x="7226379" y="2762272"/>
            <a:ext cx="298480" cy="369332"/>
          </a:xfrm>
          <a:prstGeom prst="rect">
            <a:avLst/>
          </a:prstGeom>
          <a:noFill/>
        </p:spPr>
        <p:txBody>
          <a:bodyPr wrap="none" rtlCol="0">
            <a:spAutoFit/>
          </a:bodyPr>
          <a:lstStyle/>
          <a:p>
            <a:r>
              <a:rPr lang="en-US" b="1"/>
              <a:t>T</a:t>
            </a:r>
            <a:endParaRPr lang="en-US" b="1" dirty="0"/>
          </a:p>
        </p:txBody>
      </p:sp>
      <p:sp>
        <p:nvSpPr>
          <p:cNvPr id="1048" name="Rectangle 1047">
            <a:extLst>
              <a:ext uri="{FF2B5EF4-FFF2-40B4-BE49-F238E27FC236}">
                <a16:creationId xmlns:a16="http://schemas.microsoft.com/office/drawing/2014/main" id="{E62C7ACE-9A28-01CB-1F91-E76512289D3D}"/>
              </a:ext>
            </a:extLst>
          </p:cNvPr>
          <p:cNvSpPr/>
          <p:nvPr/>
        </p:nvSpPr>
        <p:spPr>
          <a:xfrm>
            <a:off x="3210034" y="347532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49" name="Rectangle 1048">
            <a:extLst>
              <a:ext uri="{FF2B5EF4-FFF2-40B4-BE49-F238E27FC236}">
                <a16:creationId xmlns:a16="http://schemas.microsoft.com/office/drawing/2014/main" id="{0319E852-2399-5F96-4313-64B27D9C11E4}"/>
              </a:ext>
            </a:extLst>
          </p:cNvPr>
          <p:cNvSpPr/>
          <p:nvPr/>
        </p:nvSpPr>
        <p:spPr>
          <a:xfrm>
            <a:off x="3653244" y="347532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50" name="Rectangle 1049">
            <a:extLst>
              <a:ext uri="{FF2B5EF4-FFF2-40B4-BE49-F238E27FC236}">
                <a16:creationId xmlns:a16="http://schemas.microsoft.com/office/drawing/2014/main" id="{BBE2FA1B-A07E-3613-434A-33DAA2823476}"/>
              </a:ext>
            </a:extLst>
          </p:cNvPr>
          <p:cNvSpPr/>
          <p:nvPr/>
        </p:nvSpPr>
        <p:spPr>
          <a:xfrm>
            <a:off x="4096454" y="347532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51" name="TextBox 1050">
            <a:extLst>
              <a:ext uri="{FF2B5EF4-FFF2-40B4-BE49-F238E27FC236}">
                <a16:creationId xmlns:a16="http://schemas.microsoft.com/office/drawing/2014/main" id="{DEF8BE57-A8E4-3211-9771-F327BBA682D4}"/>
              </a:ext>
            </a:extLst>
          </p:cNvPr>
          <p:cNvSpPr txBox="1"/>
          <p:nvPr/>
        </p:nvSpPr>
        <p:spPr>
          <a:xfrm>
            <a:off x="3230264" y="3436205"/>
            <a:ext cx="335348" cy="369332"/>
          </a:xfrm>
          <a:prstGeom prst="rect">
            <a:avLst/>
          </a:prstGeom>
          <a:noFill/>
        </p:spPr>
        <p:txBody>
          <a:bodyPr wrap="none" rtlCol="0">
            <a:spAutoFit/>
          </a:bodyPr>
          <a:lstStyle/>
          <a:p>
            <a:r>
              <a:rPr lang="en-US" b="1"/>
              <a:t>U</a:t>
            </a:r>
            <a:endParaRPr lang="en-US" b="1" dirty="0"/>
          </a:p>
        </p:txBody>
      </p:sp>
      <p:sp>
        <p:nvSpPr>
          <p:cNvPr id="1052" name="TextBox 1051">
            <a:extLst>
              <a:ext uri="{FF2B5EF4-FFF2-40B4-BE49-F238E27FC236}">
                <a16:creationId xmlns:a16="http://schemas.microsoft.com/office/drawing/2014/main" id="{0675C595-57FE-760E-2364-AC4D862F53B8}"/>
              </a:ext>
            </a:extLst>
          </p:cNvPr>
          <p:cNvSpPr txBox="1"/>
          <p:nvPr/>
        </p:nvSpPr>
        <p:spPr>
          <a:xfrm>
            <a:off x="3674626" y="3434229"/>
            <a:ext cx="340158" cy="369332"/>
          </a:xfrm>
          <a:prstGeom prst="rect">
            <a:avLst/>
          </a:prstGeom>
          <a:noFill/>
        </p:spPr>
        <p:txBody>
          <a:bodyPr wrap="none" rtlCol="0">
            <a:spAutoFit/>
          </a:bodyPr>
          <a:lstStyle/>
          <a:p>
            <a:r>
              <a:rPr lang="en-US" b="1"/>
              <a:t>Ố</a:t>
            </a:r>
            <a:endParaRPr lang="en-US" b="1" dirty="0"/>
          </a:p>
        </p:txBody>
      </p:sp>
      <p:sp>
        <p:nvSpPr>
          <p:cNvPr id="1053" name="TextBox 1052">
            <a:extLst>
              <a:ext uri="{FF2B5EF4-FFF2-40B4-BE49-F238E27FC236}">
                <a16:creationId xmlns:a16="http://schemas.microsoft.com/office/drawing/2014/main" id="{1459194A-3206-E492-A0D8-4D10D49E6ABD}"/>
              </a:ext>
            </a:extLst>
          </p:cNvPr>
          <p:cNvSpPr txBox="1"/>
          <p:nvPr/>
        </p:nvSpPr>
        <p:spPr>
          <a:xfrm>
            <a:off x="4133125" y="3432253"/>
            <a:ext cx="306494" cy="369332"/>
          </a:xfrm>
          <a:prstGeom prst="rect">
            <a:avLst/>
          </a:prstGeom>
          <a:noFill/>
        </p:spPr>
        <p:txBody>
          <a:bodyPr wrap="none" rtlCol="0">
            <a:spAutoFit/>
          </a:bodyPr>
          <a:lstStyle/>
          <a:p>
            <a:r>
              <a:rPr lang="en-US" b="1"/>
              <a:t>C</a:t>
            </a:r>
            <a:endParaRPr lang="en-US" b="1" dirty="0"/>
          </a:p>
        </p:txBody>
      </p:sp>
      <p:sp>
        <p:nvSpPr>
          <p:cNvPr id="1054" name="Rectangle 1053">
            <a:extLst>
              <a:ext uri="{FF2B5EF4-FFF2-40B4-BE49-F238E27FC236}">
                <a16:creationId xmlns:a16="http://schemas.microsoft.com/office/drawing/2014/main" id="{469FA181-05DF-0274-D341-58ACB5349617}"/>
              </a:ext>
            </a:extLst>
          </p:cNvPr>
          <p:cNvSpPr/>
          <p:nvPr/>
        </p:nvSpPr>
        <p:spPr>
          <a:xfrm>
            <a:off x="1421869" y="3474534"/>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055" name="Rectangle 1054">
            <a:extLst>
              <a:ext uri="{FF2B5EF4-FFF2-40B4-BE49-F238E27FC236}">
                <a16:creationId xmlns:a16="http://schemas.microsoft.com/office/drawing/2014/main" id="{992F8BF4-9D79-4AB1-4098-F3793CA943EE}"/>
              </a:ext>
            </a:extLst>
          </p:cNvPr>
          <p:cNvSpPr/>
          <p:nvPr/>
        </p:nvSpPr>
        <p:spPr>
          <a:xfrm>
            <a:off x="1865079" y="3474533"/>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059" name="TextBox 1058">
            <a:extLst>
              <a:ext uri="{FF2B5EF4-FFF2-40B4-BE49-F238E27FC236}">
                <a16:creationId xmlns:a16="http://schemas.microsoft.com/office/drawing/2014/main" id="{B652A894-6430-E718-8A65-E7A4F06EA0F1}"/>
              </a:ext>
            </a:extLst>
          </p:cNvPr>
          <p:cNvSpPr txBox="1"/>
          <p:nvPr/>
        </p:nvSpPr>
        <p:spPr>
          <a:xfrm>
            <a:off x="1417416" y="3426185"/>
            <a:ext cx="386644" cy="369332"/>
          </a:xfrm>
          <a:prstGeom prst="rect">
            <a:avLst/>
          </a:prstGeom>
          <a:noFill/>
        </p:spPr>
        <p:txBody>
          <a:bodyPr wrap="none" rtlCol="0">
            <a:spAutoFit/>
          </a:bodyPr>
          <a:lstStyle/>
          <a:p>
            <a:r>
              <a:rPr lang="en-US" b="1"/>
              <a:t>M</a:t>
            </a:r>
            <a:endParaRPr lang="en-US" b="1" dirty="0"/>
          </a:p>
        </p:txBody>
      </p:sp>
      <p:sp>
        <p:nvSpPr>
          <p:cNvPr id="1060" name="TextBox 1059">
            <a:extLst>
              <a:ext uri="{FF2B5EF4-FFF2-40B4-BE49-F238E27FC236}">
                <a16:creationId xmlns:a16="http://schemas.microsoft.com/office/drawing/2014/main" id="{75482AD6-1B4E-F5FD-3BBA-A03BF63BF9D3}"/>
              </a:ext>
            </a:extLst>
          </p:cNvPr>
          <p:cNvSpPr txBox="1"/>
          <p:nvPr/>
        </p:nvSpPr>
        <p:spPr>
          <a:xfrm>
            <a:off x="1883523" y="3440473"/>
            <a:ext cx="340158" cy="369332"/>
          </a:xfrm>
          <a:prstGeom prst="rect">
            <a:avLst/>
          </a:prstGeom>
          <a:noFill/>
        </p:spPr>
        <p:txBody>
          <a:bodyPr wrap="none" rtlCol="0">
            <a:spAutoFit/>
          </a:bodyPr>
          <a:lstStyle/>
          <a:p>
            <a:r>
              <a:rPr lang="en-US" b="1"/>
              <a:t>Ố</a:t>
            </a:r>
            <a:endParaRPr lang="en-US" b="1" dirty="0"/>
          </a:p>
        </p:txBody>
      </p:sp>
      <p:sp>
        <p:nvSpPr>
          <p:cNvPr id="1061" name="Rectangle 1060">
            <a:extLst>
              <a:ext uri="{FF2B5EF4-FFF2-40B4-BE49-F238E27FC236}">
                <a16:creationId xmlns:a16="http://schemas.microsoft.com/office/drawing/2014/main" id="{5A2A419E-991D-6083-08EA-263B01FE620C}"/>
              </a:ext>
            </a:extLst>
          </p:cNvPr>
          <p:cNvSpPr/>
          <p:nvPr/>
        </p:nvSpPr>
        <p:spPr>
          <a:xfrm>
            <a:off x="2325279" y="3474588"/>
            <a:ext cx="373035" cy="254390"/>
          </a:xfrm>
          <a:prstGeom prst="rect">
            <a:avLst/>
          </a:prstGeom>
          <a:solidFill>
            <a:srgbClr val="A9D18E"/>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062" name="Rectangle 1061">
            <a:extLst>
              <a:ext uri="{FF2B5EF4-FFF2-40B4-BE49-F238E27FC236}">
                <a16:creationId xmlns:a16="http://schemas.microsoft.com/office/drawing/2014/main" id="{A2BF3458-F99E-A91C-D589-9CBD785F7337}"/>
              </a:ext>
            </a:extLst>
          </p:cNvPr>
          <p:cNvSpPr/>
          <p:nvPr/>
        </p:nvSpPr>
        <p:spPr>
          <a:xfrm>
            <a:off x="2768489" y="347458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dirty="0">
              <a:solidFill>
                <a:schemeClr val="tx1"/>
              </a:solidFill>
            </a:endParaRPr>
          </a:p>
        </p:txBody>
      </p:sp>
      <p:sp>
        <p:nvSpPr>
          <p:cNvPr id="1063" name="TextBox 1062">
            <a:extLst>
              <a:ext uri="{FF2B5EF4-FFF2-40B4-BE49-F238E27FC236}">
                <a16:creationId xmlns:a16="http://schemas.microsoft.com/office/drawing/2014/main" id="{C0D47D0C-D869-8D74-A076-B15944942AE9}"/>
              </a:ext>
            </a:extLst>
          </p:cNvPr>
          <p:cNvSpPr txBox="1"/>
          <p:nvPr/>
        </p:nvSpPr>
        <p:spPr>
          <a:xfrm>
            <a:off x="2356543" y="3424654"/>
            <a:ext cx="306494" cy="369332"/>
          </a:xfrm>
          <a:prstGeom prst="rect">
            <a:avLst/>
          </a:prstGeom>
          <a:noFill/>
        </p:spPr>
        <p:txBody>
          <a:bodyPr wrap="none" rtlCol="0">
            <a:spAutoFit/>
          </a:bodyPr>
          <a:lstStyle/>
          <a:p>
            <a:r>
              <a:rPr lang="en-US" b="1"/>
              <a:t>C</a:t>
            </a:r>
            <a:endParaRPr lang="en-US" b="1" dirty="0"/>
          </a:p>
        </p:txBody>
      </p:sp>
      <p:sp>
        <p:nvSpPr>
          <p:cNvPr id="1064" name="TextBox 1063">
            <a:extLst>
              <a:ext uri="{FF2B5EF4-FFF2-40B4-BE49-F238E27FC236}">
                <a16:creationId xmlns:a16="http://schemas.microsoft.com/office/drawing/2014/main" id="{D823B555-8B6A-6C71-F592-E43A8FF1C942}"/>
              </a:ext>
            </a:extLst>
          </p:cNvPr>
          <p:cNvSpPr txBox="1"/>
          <p:nvPr/>
        </p:nvSpPr>
        <p:spPr>
          <a:xfrm>
            <a:off x="2783761" y="3434178"/>
            <a:ext cx="343364" cy="369332"/>
          </a:xfrm>
          <a:prstGeom prst="rect">
            <a:avLst/>
          </a:prstGeom>
          <a:noFill/>
        </p:spPr>
        <p:txBody>
          <a:bodyPr wrap="none" rtlCol="0">
            <a:spAutoFit/>
          </a:bodyPr>
          <a:lstStyle/>
          <a:p>
            <a:r>
              <a:rPr lang="en-US" b="1"/>
              <a:t>Q</a:t>
            </a:r>
            <a:endParaRPr lang="en-US" b="1" dirty="0"/>
          </a:p>
        </p:txBody>
      </p:sp>
      <p:sp>
        <p:nvSpPr>
          <p:cNvPr id="1073" name="Rectangle 1072">
            <a:extLst>
              <a:ext uri="{FF2B5EF4-FFF2-40B4-BE49-F238E27FC236}">
                <a16:creationId xmlns:a16="http://schemas.microsoft.com/office/drawing/2014/main" id="{9421B5E9-15C7-9EA2-ABAE-DAEB219AB385}"/>
              </a:ext>
            </a:extLst>
          </p:cNvPr>
          <p:cNvSpPr/>
          <p:nvPr/>
        </p:nvSpPr>
        <p:spPr>
          <a:xfrm>
            <a:off x="4547112" y="412641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74" name="Rectangle 1073">
            <a:extLst>
              <a:ext uri="{FF2B5EF4-FFF2-40B4-BE49-F238E27FC236}">
                <a16:creationId xmlns:a16="http://schemas.microsoft.com/office/drawing/2014/main" id="{D24AC19F-2FFC-32A8-1670-98249E372965}"/>
              </a:ext>
            </a:extLst>
          </p:cNvPr>
          <p:cNvSpPr/>
          <p:nvPr/>
        </p:nvSpPr>
        <p:spPr>
          <a:xfrm>
            <a:off x="4987059" y="4126415"/>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75" name="TextBox 1074">
            <a:extLst>
              <a:ext uri="{FF2B5EF4-FFF2-40B4-BE49-F238E27FC236}">
                <a16:creationId xmlns:a16="http://schemas.microsoft.com/office/drawing/2014/main" id="{AC264C5C-DFF2-A20F-07DC-CF55FF700E00}"/>
              </a:ext>
            </a:extLst>
          </p:cNvPr>
          <p:cNvSpPr txBox="1"/>
          <p:nvPr/>
        </p:nvSpPr>
        <p:spPr>
          <a:xfrm>
            <a:off x="4582683" y="4086760"/>
            <a:ext cx="298480" cy="369332"/>
          </a:xfrm>
          <a:prstGeom prst="rect">
            <a:avLst/>
          </a:prstGeom>
          <a:noFill/>
        </p:spPr>
        <p:txBody>
          <a:bodyPr wrap="none" rtlCol="0">
            <a:spAutoFit/>
          </a:bodyPr>
          <a:lstStyle/>
          <a:p>
            <a:r>
              <a:rPr lang="en-US" b="1"/>
              <a:t>T</a:t>
            </a:r>
            <a:endParaRPr lang="en-US" b="1" dirty="0"/>
          </a:p>
        </p:txBody>
      </p:sp>
      <p:sp>
        <p:nvSpPr>
          <p:cNvPr id="1076" name="TextBox 1075">
            <a:extLst>
              <a:ext uri="{FF2B5EF4-FFF2-40B4-BE49-F238E27FC236}">
                <a16:creationId xmlns:a16="http://schemas.microsoft.com/office/drawing/2014/main" id="{2818E25B-0F51-296D-00B9-57FF5377ACCB}"/>
              </a:ext>
            </a:extLst>
          </p:cNvPr>
          <p:cNvSpPr txBox="1"/>
          <p:nvPr/>
        </p:nvSpPr>
        <p:spPr>
          <a:xfrm>
            <a:off x="5007202" y="4091927"/>
            <a:ext cx="340158" cy="369332"/>
          </a:xfrm>
          <a:prstGeom prst="rect">
            <a:avLst/>
          </a:prstGeom>
          <a:noFill/>
        </p:spPr>
        <p:txBody>
          <a:bodyPr wrap="none" rtlCol="0">
            <a:spAutoFit/>
          </a:bodyPr>
          <a:lstStyle/>
          <a:p>
            <a:r>
              <a:rPr lang="en-US" b="1"/>
              <a:t>Ổ</a:t>
            </a:r>
            <a:endParaRPr lang="en-US" b="1" dirty="0"/>
          </a:p>
        </p:txBody>
      </p:sp>
      <p:sp>
        <p:nvSpPr>
          <p:cNvPr id="1077" name="Rectangle 1076">
            <a:extLst>
              <a:ext uri="{FF2B5EF4-FFF2-40B4-BE49-F238E27FC236}">
                <a16:creationId xmlns:a16="http://schemas.microsoft.com/office/drawing/2014/main" id="{DD575674-6D84-BCA9-6D81-E53918DDDC86}"/>
              </a:ext>
            </a:extLst>
          </p:cNvPr>
          <p:cNvSpPr/>
          <p:nvPr/>
        </p:nvSpPr>
        <p:spPr>
          <a:xfrm>
            <a:off x="6746847" y="446220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78" name="TextBox 1077">
            <a:extLst>
              <a:ext uri="{FF2B5EF4-FFF2-40B4-BE49-F238E27FC236}">
                <a16:creationId xmlns:a16="http://schemas.microsoft.com/office/drawing/2014/main" id="{6964CD5A-1639-2A35-1B15-ADDC2FA80127}"/>
              </a:ext>
            </a:extLst>
          </p:cNvPr>
          <p:cNvSpPr txBox="1"/>
          <p:nvPr/>
        </p:nvSpPr>
        <p:spPr>
          <a:xfrm>
            <a:off x="6779149" y="4400834"/>
            <a:ext cx="306494" cy="369332"/>
          </a:xfrm>
          <a:prstGeom prst="rect">
            <a:avLst/>
          </a:prstGeom>
          <a:noFill/>
        </p:spPr>
        <p:txBody>
          <a:bodyPr wrap="none" rtlCol="0">
            <a:spAutoFit/>
          </a:bodyPr>
          <a:lstStyle/>
          <a:p>
            <a:r>
              <a:rPr lang="en-US" b="1"/>
              <a:t>C</a:t>
            </a:r>
            <a:endParaRPr lang="en-US" b="1" dirty="0"/>
          </a:p>
        </p:txBody>
      </p:sp>
      <p:sp>
        <p:nvSpPr>
          <p:cNvPr id="1079" name="Rectangle 1078">
            <a:extLst>
              <a:ext uri="{FF2B5EF4-FFF2-40B4-BE49-F238E27FC236}">
                <a16:creationId xmlns:a16="http://schemas.microsoft.com/office/drawing/2014/main" id="{BD55A405-F8FD-D688-EFA2-280F04379137}"/>
              </a:ext>
            </a:extLst>
          </p:cNvPr>
          <p:cNvSpPr/>
          <p:nvPr/>
        </p:nvSpPr>
        <p:spPr>
          <a:xfrm>
            <a:off x="7197145" y="478295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80" name="Rectangle 1079">
            <a:extLst>
              <a:ext uri="{FF2B5EF4-FFF2-40B4-BE49-F238E27FC236}">
                <a16:creationId xmlns:a16="http://schemas.microsoft.com/office/drawing/2014/main" id="{25E224D3-3C8F-56BD-1A0A-04A4F6BAFFE8}"/>
              </a:ext>
            </a:extLst>
          </p:cNvPr>
          <p:cNvSpPr/>
          <p:nvPr/>
        </p:nvSpPr>
        <p:spPr>
          <a:xfrm>
            <a:off x="7637092" y="478295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81" name="Rectangle 1080">
            <a:extLst>
              <a:ext uri="{FF2B5EF4-FFF2-40B4-BE49-F238E27FC236}">
                <a16:creationId xmlns:a16="http://schemas.microsoft.com/office/drawing/2014/main" id="{E55802BE-B7A0-26FE-43CE-E92E0E780194}"/>
              </a:ext>
            </a:extLst>
          </p:cNvPr>
          <p:cNvSpPr/>
          <p:nvPr/>
        </p:nvSpPr>
        <p:spPr>
          <a:xfrm>
            <a:off x="8080302" y="4782957"/>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82" name="TextBox 1081">
            <a:extLst>
              <a:ext uri="{FF2B5EF4-FFF2-40B4-BE49-F238E27FC236}">
                <a16:creationId xmlns:a16="http://schemas.microsoft.com/office/drawing/2014/main" id="{8DFE1841-5CCD-16B5-451F-4FD370055997}"/>
              </a:ext>
            </a:extLst>
          </p:cNvPr>
          <p:cNvSpPr txBox="1"/>
          <p:nvPr/>
        </p:nvSpPr>
        <p:spPr>
          <a:xfrm>
            <a:off x="7215875" y="4730957"/>
            <a:ext cx="340158" cy="369332"/>
          </a:xfrm>
          <a:prstGeom prst="rect">
            <a:avLst/>
          </a:prstGeom>
          <a:noFill/>
        </p:spPr>
        <p:txBody>
          <a:bodyPr wrap="none" rtlCol="0">
            <a:spAutoFit/>
          </a:bodyPr>
          <a:lstStyle/>
          <a:p>
            <a:r>
              <a:rPr lang="en-US" b="1"/>
              <a:t>Ò</a:t>
            </a:r>
            <a:endParaRPr lang="en-US" b="1" dirty="0"/>
          </a:p>
        </p:txBody>
      </p:sp>
      <p:sp>
        <p:nvSpPr>
          <p:cNvPr id="1087" name="TextBox 1086">
            <a:extLst>
              <a:ext uri="{FF2B5EF4-FFF2-40B4-BE49-F238E27FC236}">
                <a16:creationId xmlns:a16="http://schemas.microsoft.com/office/drawing/2014/main" id="{887BDEFA-CD0E-976B-7F23-8B41C5A72D34}"/>
              </a:ext>
            </a:extLst>
          </p:cNvPr>
          <p:cNvSpPr txBox="1"/>
          <p:nvPr/>
        </p:nvSpPr>
        <p:spPr>
          <a:xfrm>
            <a:off x="7655941" y="4735221"/>
            <a:ext cx="336952" cy="369332"/>
          </a:xfrm>
          <a:prstGeom prst="rect">
            <a:avLst/>
          </a:prstGeom>
          <a:noFill/>
        </p:spPr>
        <p:txBody>
          <a:bodyPr wrap="none" rtlCol="0">
            <a:spAutoFit/>
          </a:bodyPr>
          <a:lstStyle/>
          <a:p>
            <a:r>
              <a:rPr lang="en-US" b="1"/>
              <a:t>N</a:t>
            </a:r>
            <a:endParaRPr lang="en-US" b="1" dirty="0"/>
          </a:p>
        </p:txBody>
      </p:sp>
      <p:sp>
        <p:nvSpPr>
          <p:cNvPr id="1088" name="TextBox 1087">
            <a:extLst>
              <a:ext uri="{FF2B5EF4-FFF2-40B4-BE49-F238E27FC236}">
                <a16:creationId xmlns:a16="http://schemas.microsoft.com/office/drawing/2014/main" id="{495D1C11-F7CB-219F-5B70-C2F6A7E4107C}"/>
              </a:ext>
            </a:extLst>
          </p:cNvPr>
          <p:cNvSpPr txBox="1"/>
          <p:nvPr/>
        </p:nvSpPr>
        <p:spPr>
          <a:xfrm>
            <a:off x="8101158" y="4733354"/>
            <a:ext cx="332142" cy="369332"/>
          </a:xfrm>
          <a:prstGeom prst="rect">
            <a:avLst/>
          </a:prstGeom>
          <a:noFill/>
        </p:spPr>
        <p:txBody>
          <a:bodyPr wrap="none" rtlCol="0">
            <a:spAutoFit/>
          </a:bodyPr>
          <a:lstStyle/>
          <a:p>
            <a:r>
              <a:rPr lang="en-US" b="1"/>
              <a:t>G</a:t>
            </a:r>
            <a:endParaRPr lang="en-US" b="1" dirty="0"/>
          </a:p>
        </p:txBody>
      </p:sp>
      <p:sp>
        <p:nvSpPr>
          <p:cNvPr id="1089" name="Rectangle 1088">
            <a:extLst>
              <a:ext uri="{FF2B5EF4-FFF2-40B4-BE49-F238E27FC236}">
                <a16:creationId xmlns:a16="http://schemas.microsoft.com/office/drawing/2014/main" id="{8C4C385C-CB5A-2471-5148-6B99C09B37D4}"/>
              </a:ext>
            </a:extLst>
          </p:cNvPr>
          <p:cNvSpPr/>
          <p:nvPr/>
        </p:nvSpPr>
        <p:spPr>
          <a:xfrm>
            <a:off x="6751063" y="4783868"/>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0" name="TextBox 1089">
            <a:extLst>
              <a:ext uri="{FF2B5EF4-FFF2-40B4-BE49-F238E27FC236}">
                <a16:creationId xmlns:a16="http://schemas.microsoft.com/office/drawing/2014/main" id="{57B90188-5952-C4B6-A3E3-53D2FA5EDFA6}"/>
              </a:ext>
            </a:extLst>
          </p:cNvPr>
          <p:cNvSpPr txBox="1"/>
          <p:nvPr/>
        </p:nvSpPr>
        <p:spPr>
          <a:xfrm>
            <a:off x="6771228" y="4736323"/>
            <a:ext cx="336952" cy="369332"/>
          </a:xfrm>
          <a:prstGeom prst="rect">
            <a:avLst/>
          </a:prstGeom>
          <a:noFill/>
        </p:spPr>
        <p:txBody>
          <a:bodyPr wrap="none" rtlCol="0">
            <a:spAutoFit/>
          </a:bodyPr>
          <a:lstStyle/>
          <a:p>
            <a:r>
              <a:rPr lang="en-US" b="1"/>
              <a:t>H</a:t>
            </a:r>
            <a:endParaRPr lang="en-US" b="1" dirty="0"/>
          </a:p>
        </p:txBody>
      </p:sp>
      <p:sp>
        <p:nvSpPr>
          <p:cNvPr id="1092" name="Rectangle 1091">
            <a:extLst>
              <a:ext uri="{FF2B5EF4-FFF2-40B4-BE49-F238E27FC236}">
                <a16:creationId xmlns:a16="http://schemas.microsoft.com/office/drawing/2014/main" id="{853A8C6A-8342-7554-DFAD-981283BD4466}"/>
              </a:ext>
            </a:extLst>
          </p:cNvPr>
          <p:cNvSpPr/>
          <p:nvPr/>
        </p:nvSpPr>
        <p:spPr>
          <a:xfrm>
            <a:off x="4108955" y="5105960"/>
            <a:ext cx="373035" cy="254390"/>
          </a:xfrm>
          <a:prstGeom prst="rect">
            <a:avLst/>
          </a:prstGeom>
          <a:solidFill>
            <a:schemeClr val="accent6">
              <a:lumMod val="60000"/>
              <a:lumOff val="40000"/>
            </a:schemeClr>
          </a:solid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endParaRPr lang="en-US" sz="1400" b="1">
              <a:solidFill>
                <a:schemeClr val="tx1"/>
              </a:solidFill>
            </a:endParaRPr>
          </a:p>
        </p:txBody>
      </p:sp>
      <p:sp>
        <p:nvSpPr>
          <p:cNvPr id="1093" name="TextBox 1092">
            <a:extLst>
              <a:ext uri="{FF2B5EF4-FFF2-40B4-BE49-F238E27FC236}">
                <a16:creationId xmlns:a16="http://schemas.microsoft.com/office/drawing/2014/main" id="{8277B1A4-0E87-4FE8-A8D3-51B6478459A2}"/>
              </a:ext>
            </a:extLst>
          </p:cNvPr>
          <p:cNvSpPr txBox="1"/>
          <p:nvPr/>
        </p:nvSpPr>
        <p:spPr>
          <a:xfrm>
            <a:off x="4125419" y="5058224"/>
            <a:ext cx="340158" cy="369332"/>
          </a:xfrm>
          <a:prstGeom prst="rect">
            <a:avLst/>
          </a:prstGeom>
          <a:noFill/>
        </p:spPr>
        <p:txBody>
          <a:bodyPr wrap="none" rtlCol="0">
            <a:spAutoFit/>
          </a:bodyPr>
          <a:lstStyle/>
          <a:p>
            <a:r>
              <a:rPr lang="en-US" b="1"/>
              <a:t>H</a:t>
            </a:r>
            <a:endParaRPr lang="en-US" b="1" dirty="0"/>
          </a:p>
        </p:txBody>
      </p:sp>
      <p:pic>
        <p:nvPicPr>
          <p:cNvPr id="34" name="NGÔI SAO">
            <a:extLst>
              <a:ext uri="{FF2B5EF4-FFF2-40B4-BE49-F238E27FC236}">
                <a16:creationId xmlns:a16="http://schemas.microsoft.com/office/drawing/2014/main" id="{94352364-F492-D9ED-6AC4-2AB171490FE0}"/>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436233" y="1146594"/>
            <a:ext cx="334171" cy="334171"/>
          </a:xfrm>
          <a:prstGeom prst="rect">
            <a:avLst/>
          </a:prstGeom>
        </p:spPr>
      </p:pic>
      <p:grpSp>
        <p:nvGrpSpPr>
          <p:cNvPr id="47" name="Group 11">
            <a:extLst>
              <a:ext uri="{FF2B5EF4-FFF2-40B4-BE49-F238E27FC236}">
                <a16:creationId xmlns:a16="http://schemas.microsoft.com/office/drawing/2014/main" id="{C01D2FD5-22A0-4181-F486-367A631F7B87}"/>
              </a:ext>
            </a:extLst>
          </p:cNvPr>
          <p:cNvGrpSpPr>
            <a:grpSpLocks/>
          </p:cNvGrpSpPr>
          <p:nvPr/>
        </p:nvGrpSpPr>
        <p:grpSpPr bwMode="auto">
          <a:xfrm>
            <a:off x="11437572" y="619938"/>
            <a:ext cx="625171" cy="612210"/>
            <a:chOff x="0" y="0"/>
            <a:chExt cx="666" cy="559"/>
          </a:xfrm>
        </p:grpSpPr>
        <p:sp>
          <p:nvSpPr>
            <p:cNvPr id="48" name="Freeform 12">
              <a:extLst>
                <a:ext uri="{FF2B5EF4-FFF2-40B4-BE49-F238E27FC236}">
                  <a16:creationId xmlns:a16="http://schemas.microsoft.com/office/drawing/2014/main" id="{6163C18C-3DD4-7A70-6A32-FD7FEA3D6F8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69" name="Graphic 268" descr="Right pointing backhand index with solid fill">
            <a:hlinkClick r:id="rId22" action="ppaction://hlinksldjump"/>
            <a:extLst>
              <a:ext uri="{FF2B5EF4-FFF2-40B4-BE49-F238E27FC236}">
                <a16:creationId xmlns:a16="http://schemas.microsoft.com/office/drawing/2014/main" id="{FA3B6852-D17B-4A2F-ACAB-AA1E373E4F68}"/>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11664122" y="6244129"/>
            <a:ext cx="320492" cy="320492"/>
          </a:xfrm>
          <a:prstGeom prst="rect">
            <a:avLst/>
          </a:prstGeom>
        </p:spPr>
      </p:pic>
    </p:spTree>
    <p:extLst>
      <p:ext uri="{BB962C8B-B14F-4D97-AF65-F5344CB8AC3E}">
        <p14:creationId xmlns:p14="http://schemas.microsoft.com/office/powerpoint/2010/main" val="1189332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1500" fill="hold"/>
                                        <p:tgtEl>
                                          <p:spTgt spid="3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1422"/>
                    </p:tgtEl>
                  </p:cond>
                </p:stCondLst>
                <p:endSync evt="end" delay="0">
                  <p:rtn val="all"/>
                </p:endSync>
                <p:childTnLst>
                  <p:par>
                    <p:cTn id="8" fill="hold">
                      <p:stCondLst>
                        <p:cond delay="0"/>
                      </p:stCondLst>
                      <p:childTnLst>
                        <p:par>
                          <p:cTn id="9" fill="hold">
                            <p:stCondLst>
                              <p:cond delay="0"/>
                            </p:stCondLst>
                            <p:childTnLst>
                              <p:par>
                                <p:cTn id="10" presetID="10" presetClass="entr" presetSubtype="0" fill="hold" grpId="0" nodeType="withEffect">
                                  <p:stCondLst>
                                    <p:cond delay="0"/>
                                  </p:stCondLst>
                                  <p:childTnLst>
                                    <p:set>
                                      <p:cBhvr>
                                        <p:cTn id="11" dur="1" fill="hold">
                                          <p:stCondLst>
                                            <p:cond delay="0"/>
                                          </p:stCondLst>
                                        </p:cTn>
                                        <p:tgtEl>
                                          <p:spTgt spid="1463"/>
                                        </p:tgtEl>
                                        <p:attrNameLst>
                                          <p:attrName>style.visibility</p:attrName>
                                        </p:attrNameLst>
                                      </p:cBhvr>
                                      <p:to>
                                        <p:strVal val="visible"/>
                                      </p:to>
                                    </p:set>
                                    <p:animEffect transition="in" filter="fade">
                                      <p:cBhvr>
                                        <p:cTn id="12" dur="500"/>
                                        <p:tgtEl>
                                          <p:spTgt spid="146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500"/>
                                        <p:tgtEl>
                                          <p:spTgt spid="4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500"/>
                                        <p:tgtEl>
                                          <p:spTgt spid="4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500"/>
                                        <p:tgtEl>
                                          <p:spTgt spid="1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6"/>
                                        </p:tgtEl>
                                        <p:attrNameLst>
                                          <p:attrName>style.visibility</p:attrName>
                                        </p:attrNameLst>
                                      </p:cBhvr>
                                      <p:to>
                                        <p:strVal val="visible"/>
                                      </p:to>
                                    </p:set>
                                    <p:animEffect transition="in" filter="fade">
                                      <p:cBhvr>
                                        <p:cTn id="30" dur="500"/>
                                        <p:tgtEl>
                                          <p:spTgt spid="2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fade">
                                      <p:cBhvr>
                                        <p:cTn id="39" dur="500"/>
                                        <p:tgtEl>
                                          <p:spTgt spid="4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464"/>
                                        </p:tgtEl>
                                        <p:attrNameLst>
                                          <p:attrName>style.visibility</p:attrName>
                                        </p:attrNameLst>
                                      </p:cBhvr>
                                      <p:to>
                                        <p:strVal val="visible"/>
                                      </p:to>
                                    </p:set>
                                    <p:animEffect transition="in" filter="fade">
                                      <p:cBhvr>
                                        <p:cTn id="42" dur="500"/>
                                        <p:tgtEl>
                                          <p:spTgt spid="146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465"/>
                                        </p:tgtEl>
                                        <p:attrNameLst>
                                          <p:attrName>style.visibility</p:attrName>
                                        </p:attrNameLst>
                                      </p:cBhvr>
                                      <p:to>
                                        <p:strVal val="visible"/>
                                      </p:to>
                                    </p:set>
                                    <p:animEffect transition="in" filter="fade">
                                      <p:cBhvr>
                                        <p:cTn id="45" dur="500"/>
                                        <p:tgtEl>
                                          <p:spTgt spid="1465"/>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466"/>
                                        </p:tgtEl>
                                        <p:attrNameLst>
                                          <p:attrName>style.visibility</p:attrName>
                                        </p:attrNameLst>
                                      </p:cBhvr>
                                      <p:to>
                                        <p:strVal val="visible"/>
                                      </p:to>
                                    </p:set>
                                    <p:animEffect transition="in" filter="fade">
                                      <p:cBhvr>
                                        <p:cTn id="48" dur="500"/>
                                        <p:tgtEl>
                                          <p:spTgt spid="1466"/>
                                        </p:tgtEl>
                                      </p:cBhvr>
                                    </p:animEffect>
                                  </p:childTnLst>
                                </p:cTn>
                              </p:par>
                            </p:childTnLst>
                          </p:cTn>
                        </p:par>
                      </p:childTnLst>
                    </p:cTn>
                  </p:par>
                </p:childTnLst>
              </p:cTn>
              <p:nextCondLst>
                <p:cond evt="onClick" delay="0">
                  <p:tgtEl>
                    <p:spTgt spid="1422"/>
                  </p:tgtEl>
                </p:cond>
              </p:nextCondLst>
            </p:seq>
            <p:seq concurrent="1" nextAc="seek">
              <p:cTn id="49" restart="whenNotActive" fill="hold" evtFilter="cancelBubble" nodeType="interactiveSeq">
                <p:stCondLst>
                  <p:cond evt="onClick" delay="0">
                    <p:tgtEl>
                      <p:spTgt spid="1440"/>
                    </p:tgtEl>
                  </p:cond>
                </p:stCondLst>
                <p:endSync evt="end" delay="0">
                  <p:rtn val="all"/>
                </p:endSync>
                <p:childTnLst>
                  <p:par>
                    <p:cTn id="50" fill="hold">
                      <p:stCondLst>
                        <p:cond delay="0"/>
                      </p:stCondLst>
                      <p:childTnLst>
                        <p:par>
                          <p:cTn id="51" fill="hold">
                            <p:stCondLst>
                              <p:cond delay="0"/>
                            </p:stCondLst>
                            <p:childTnLst>
                              <p:par>
                                <p:cTn id="52" presetID="10" presetClass="entr" presetSubtype="0" fill="hold" grpId="0" nodeType="withEffect">
                                  <p:stCondLst>
                                    <p:cond delay="0"/>
                                  </p:stCondLst>
                                  <p:childTnLst>
                                    <p:set>
                                      <p:cBhvr>
                                        <p:cTn id="53" dur="1" fill="hold">
                                          <p:stCondLst>
                                            <p:cond delay="0"/>
                                          </p:stCondLst>
                                        </p:cTn>
                                        <p:tgtEl>
                                          <p:spTgt spid="1685"/>
                                        </p:tgtEl>
                                        <p:attrNameLst>
                                          <p:attrName>style.visibility</p:attrName>
                                        </p:attrNameLst>
                                      </p:cBhvr>
                                      <p:to>
                                        <p:strVal val="visible"/>
                                      </p:to>
                                    </p:set>
                                    <p:animEffect transition="in" filter="fade">
                                      <p:cBhvr>
                                        <p:cTn id="54" dur="500"/>
                                        <p:tgtEl>
                                          <p:spTgt spid="168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500"/>
                                        <p:tgtEl>
                                          <p:spTgt spid="3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86"/>
                                        </p:tgtEl>
                                        <p:attrNameLst>
                                          <p:attrName>style.visibility</p:attrName>
                                        </p:attrNameLst>
                                      </p:cBhvr>
                                      <p:to>
                                        <p:strVal val="visible"/>
                                      </p:to>
                                    </p:set>
                                    <p:animEffect transition="in" filter="fade">
                                      <p:cBhvr>
                                        <p:cTn id="60" dur="500"/>
                                        <p:tgtEl>
                                          <p:spTgt spid="168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687"/>
                                        </p:tgtEl>
                                        <p:attrNameLst>
                                          <p:attrName>style.visibility</p:attrName>
                                        </p:attrNameLst>
                                      </p:cBhvr>
                                      <p:to>
                                        <p:strVal val="visible"/>
                                      </p:to>
                                    </p:set>
                                    <p:animEffect transition="in" filter="fade">
                                      <p:cBhvr>
                                        <p:cTn id="63" dur="500"/>
                                        <p:tgtEl>
                                          <p:spTgt spid="168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879"/>
                                        </p:tgtEl>
                                        <p:attrNameLst>
                                          <p:attrName>style.visibility</p:attrName>
                                        </p:attrNameLst>
                                      </p:cBhvr>
                                      <p:to>
                                        <p:strVal val="visible"/>
                                      </p:to>
                                    </p:set>
                                    <p:animEffect transition="in" filter="fade">
                                      <p:cBhvr>
                                        <p:cTn id="66" dur="500"/>
                                        <p:tgtEl>
                                          <p:spTgt spid="187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880"/>
                                        </p:tgtEl>
                                        <p:attrNameLst>
                                          <p:attrName>style.visibility</p:attrName>
                                        </p:attrNameLst>
                                      </p:cBhvr>
                                      <p:to>
                                        <p:strVal val="visible"/>
                                      </p:to>
                                    </p:set>
                                    <p:animEffect transition="in" filter="fade">
                                      <p:cBhvr>
                                        <p:cTn id="69" dur="500"/>
                                        <p:tgtEl>
                                          <p:spTgt spid="1880"/>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881"/>
                                        </p:tgtEl>
                                        <p:attrNameLst>
                                          <p:attrName>style.visibility</p:attrName>
                                        </p:attrNameLst>
                                      </p:cBhvr>
                                      <p:to>
                                        <p:strVal val="visible"/>
                                      </p:to>
                                    </p:set>
                                    <p:animEffect transition="in" filter="fade">
                                      <p:cBhvr>
                                        <p:cTn id="72" dur="500"/>
                                        <p:tgtEl>
                                          <p:spTgt spid="1881"/>
                                        </p:tgtEl>
                                      </p:cBhvr>
                                    </p:animEffect>
                                  </p:childTnLst>
                                </p:cTn>
                              </p:par>
                            </p:childTnLst>
                          </p:cTn>
                        </p:par>
                      </p:childTnLst>
                    </p:cTn>
                  </p:par>
                </p:childTnLst>
              </p:cTn>
              <p:nextCondLst>
                <p:cond evt="onClick" delay="0">
                  <p:tgtEl>
                    <p:spTgt spid="1440"/>
                  </p:tgtEl>
                </p:cond>
              </p:nextCondLst>
            </p:seq>
            <p:seq concurrent="1" nextAc="seek">
              <p:cTn id="73" restart="whenNotActive" fill="hold" evtFilter="cancelBubble" nodeType="interactiveSeq">
                <p:stCondLst>
                  <p:cond evt="onClick" delay="0">
                    <p:tgtEl>
                      <p:spTgt spid="1441"/>
                    </p:tgtEl>
                  </p:cond>
                </p:stCondLst>
                <p:endSync evt="end" delay="0">
                  <p:rtn val="all"/>
                </p:endSync>
                <p:childTnLst>
                  <p:par>
                    <p:cTn id="74" fill="hold">
                      <p:stCondLst>
                        <p:cond delay="0"/>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1709"/>
                                        </p:tgtEl>
                                        <p:attrNameLst>
                                          <p:attrName>style.visibility</p:attrName>
                                        </p:attrNameLst>
                                      </p:cBhvr>
                                      <p:to>
                                        <p:strVal val="visible"/>
                                      </p:to>
                                    </p:set>
                                    <p:animEffect transition="in" filter="fade">
                                      <p:cBhvr>
                                        <p:cTn id="78" dur="500"/>
                                        <p:tgtEl>
                                          <p:spTgt spid="170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893"/>
                                        </p:tgtEl>
                                        <p:attrNameLst>
                                          <p:attrName>style.visibility</p:attrName>
                                        </p:attrNameLst>
                                      </p:cBhvr>
                                      <p:to>
                                        <p:strVal val="visible"/>
                                      </p:to>
                                    </p:set>
                                    <p:animEffect transition="in" filter="fade">
                                      <p:cBhvr>
                                        <p:cTn id="81" dur="500"/>
                                        <p:tgtEl>
                                          <p:spTgt spid="189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905"/>
                                        </p:tgtEl>
                                        <p:attrNameLst>
                                          <p:attrName>style.visibility</p:attrName>
                                        </p:attrNameLst>
                                      </p:cBhvr>
                                      <p:to>
                                        <p:strVal val="visible"/>
                                      </p:to>
                                    </p:set>
                                    <p:animEffect transition="in" filter="fade">
                                      <p:cBhvr>
                                        <p:cTn id="84" dur="500"/>
                                        <p:tgtEl>
                                          <p:spTgt spid="1905"/>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906"/>
                                        </p:tgtEl>
                                        <p:attrNameLst>
                                          <p:attrName>style.visibility</p:attrName>
                                        </p:attrNameLst>
                                      </p:cBhvr>
                                      <p:to>
                                        <p:strVal val="visible"/>
                                      </p:to>
                                    </p:set>
                                    <p:animEffect transition="in" filter="fade">
                                      <p:cBhvr>
                                        <p:cTn id="87" dur="500"/>
                                        <p:tgtEl>
                                          <p:spTgt spid="1906"/>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710"/>
                                        </p:tgtEl>
                                        <p:attrNameLst>
                                          <p:attrName>style.visibility</p:attrName>
                                        </p:attrNameLst>
                                      </p:cBhvr>
                                      <p:to>
                                        <p:strVal val="visible"/>
                                      </p:to>
                                    </p:set>
                                    <p:animEffect transition="in" filter="fade">
                                      <p:cBhvr>
                                        <p:cTn id="90" dur="500"/>
                                        <p:tgtEl>
                                          <p:spTgt spid="1710"/>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711"/>
                                        </p:tgtEl>
                                        <p:attrNameLst>
                                          <p:attrName>style.visibility</p:attrName>
                                        </p:attrNameLst>
                                      </p:cBhvr>
                                      <p:to>
                                        <p:strVal val="visible"/>
                                      </p:to>
                                    </p:set>
                                    <p:animEffect transition="in" filter="fade">
                                      <p:cBhvr>
                                        <p:cTn id="93" dur="500"/>
                                        <p:tgtEl>
                                          <p:spTgt spid="1711"/>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712"/>
                                        </p:tgtEl>
                                        <p:attrNameLst>
                                          <p:attrName>style.visibility</p:attrName>
                                        </p:attrNameLst>
                                      </p:cBhvr>
                                      <p:to>
                                        <p:strVal val="visible"/>
                                      </p:to>
                                    </p:set>
                                    <p:animEffect transition="in" filter="fade">
                                      <p:cBhvr>
                                        <p:cTn id="96" dur="500"/>
                                        <p:tgtEl>
                                          <p:spTgt spid="1712"/>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715"/>
                                        </p:tgtEl>
                                        <p:attrNameLst>
                                          <p:attrName>style.visibility</p:attrName>
                                        </p:attrNameLst>
                                      </p:cBhvr>
                                      <p:to>
                                        <p:strVal val="visible"/>
                                      </p:to>
                                    </p:set>
                                    <p:animEffect transition="in" filter="fade">
                                      <p:cBhvr>
                                        <p:cTn id="99" dur="500"/>
                                        <p:tgtEl>
                                          <p:spTgt spid="1715"/>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716"/>
                                        </p:tgtEl>
                                        <p:attrNameLst>
                                          <p:attrName>style.visibility</p:attrName>
                                        </p:attrNameLst>
                                      </p:cBhvr>
                                      <p:to>
                                        <p:strVal val="visible"/>
                                      </p:to>
                                    </p:set>
                                    <p:animEffect transition="in" filter="fade">
                                      <p:cBhvr>
                                        <p:cTn id="102" dur="500"/>
                                        <p:tgtEl>
                                          <p:spTgt spid="1716"/>
                                        </p:tgtEl>
                                      </p:cBhvr>
                                    </p:animEffect>
                                  </p:childTnLst>
                                </p:cTn>
                              </p:par>
                            </p:childTnLst>
                          </p:cTn>
                        </p:par>
                      </p:childTnLst>
                    </p:cTn>
                  </p:par>
                </p:childTnLst>
              </p:cTn>
              <p:nextCondLst>
                <p:cond evt="onClick" delay="0">
                  <p:tgtEl>
                    <p:spTgt spid="1441"/>
                  </p:tgtEl>
                </p:cond>
              </p:nextCondLst>
            </p:seq>
            <p:seq concurrent="1" nextAc="seek">
              <p:cTn id="103" restart="whenNotActive" fill="hold" evtFilter="cancelBubble" nodeType="interactiveSeq">
                <p:stCondLst>
                  <p:cond evt="onClick" delay="0">
                    <p:tgtEl>
                      <p:spTgt spid="1442"/>
                    </p:tgtEl>
                  </p:cond>
                </p:stCondLst>
                <p:endSync evt="end" delay="0">
                  <p:rtn val="all"/>
                </p:endSync>
                <p:childTnLst>
                  <p:par>
                    <p:cTn id="104" fill="hold">
                      <p:stCondLst>
                        <p:cond delay="0"/>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1724"/>
                                        </p:tgtEl>
                                        <p:attrNameLst>
                                          <p:attrName>style.visibility</p:attrName>
                                        </p:attrNameLst>
                                      </p:cBhvr>
                                      <p:to>
                                        <p:strVal val="visible"/>
                                      </p:to>
                                    </p:set>
                                    <p:animEffect transition="in" filter="fade">
                                      <p:cBhvr>
                                        <p:cTn id="108" dur="500"/>
                                        <p:tgtEl>
                                          <p:spTgt spid="1724"/>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722"/>
                                        </p:tgtEl>
                                        <p:attrNameLst>
                                          <p:attrName>style.visibility</p:attrName>
                                        </p:attrNameLst>
                                      </p:cBhvr>
                                      <p:to>
                                        <p:strVal val="visible"/>
                                      </p:to>
                                    </p:set>
                                    <p:animEffect transition="in" filter="fade">
                                      <p:cBhvr>
                                        <p:cTn id="111" dur="500"/>
                                        <p:tgtEl>
                                          <p:spTgt spid="172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723"/>
                                        </p:tgtEl>
                                        <p:attrNameLst>
                                          <p:attrName>style.visibility</p:attrName>
                                        </p:attrNameLst>
                                      </p:cBhvr>
                                      <p:to>
                                        <p:strVal val="visible"/>
                                      </p:to>
                                    </p:set>
                                    <p:animEffect transition="in" filter="fade">
                                      <p:cBhvr>
                                        <p:cTn id="114" dur="500"/>
                                        <p:tgtEl>
                                          <p:spTgt spid="1723"/>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725"/>
                                        </p:tgtEl>
                                        <p:attrNameLst>
                                          <p:attrName>style.visibility</p:attrName>
                                        </p:attrNameLst>
                                      </p:cBhvr>
                                      <p:to>
                                        <p:strVal val="visible"/>
                                      </p:to>
                                    </p:set>
                                    <p:animEffect transition="in" filter="fade">
                                      <p:cBhvr>
                                        <p:cTn id="117" dur="500"/>
                                        <p:tgtEl>
                                          <p:spTgt spid="1725"/>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726"/>
                                        </p:tgtEl>
                                        <p:attrNameLst>
                                          <p:attrName>style.visibility</p:attrName>
                                        </p:attrNameLst>
                                      </p:cBhvr>
                                      <p:to>
                                        <p:strVal val="visible"/>
                                      </p:to>
                                    </p:set>
                                    <p:animEffect transition="in" filter="fade">
                                      <p:cBhvr>
                                        <p:cTn id="120" dur="500"/>
                                        <p:tgtEl>
                                          <p:spTgt spid="172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727"/>
                                        </p:tgtEl>
                                        <p:attrNameLst>
                                          <p:attrName>style.visibility</p:attrName>
                                        </p:attrNameLst>
                                      </p:cBhvr>
                                      <p:to>
                                        <p:strVal val="visible"/>
                                      </p:to>
                                    </p:set>
                                    <p:animEffect transition="in" filter="fade">
                                      <p:cBhvr>
                                        <p:cTn id="123" dur="500"/>
                                        <p:tgtEl>
                                          <p:spTgt spid="172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1728"/>
                                        </p:tgtEl>
                                        <p:attrNameLst>
                                          <p:attrName>style.visibility</p:attrName>
                                        </p:attrNameLst>
                                      </p:cBhvr>
                                      <p:to>
                                        <p:strVal val="visible"/>
                                      </p:to>
                                    </p:set>
                                    <p:animEffect transition="in" filter="fade">
                                      <p:cBhvr>
                                        <p:cTn id="126" dur="500"/>
                                        <p:tgtEl>
                                          <p:spTgt spid="1728"/>
                                        </p:tgtEl>
                                      </p:cBhvr>
                                    </p:animEffect>
                                  </p:childTnLst>
                                </p:cTn>
                              </p:par>
                            </p:childTnLst>
                          </p:cTn>
                        </p:par>
                      </p:childTnLst>
                    </p:cTn>
                  </p:par>
                </p:childTnLst>
              </p:cTn>
              <p:nextCondLst>
                <p:cond evt="onClick" delay="0">
                  <p:tgtEl>
                    <p:spTgt spid="1442"/>
                  </p:tgtEl>
                </p:cond>
              </p:nextCondLst>
            </p:seq>
            <p:seq concurrent="1" nextAc="seek">
              <p:cTn id="127" restart="whenNotActive" fill="hold" evtFilter="cancelBubble" nodeType="interactiveSeq">
                <p:stCondLst>
                  <p:cond evt="onClick" delay="0">
                    <p:tgtEl>
                      <p:spTgt spid="1443"/>
                    </p:tgtEl>
                  </p:cond>
                </p:stCondLst>
                <p:endSync evt="end" delay="0">
                  <p:rtn val="all"/>
                </p:endSync>
                <p:childTnLst>
                  <p:par>
                    <p:cTn id="128" fill="hold">
                      <p:stCondLst>
                        <p:cond delay="0"/>
                      </p:stCondLst>
                      <p:childTnLst>
                        <p:par>
                          <p:cTn id="129" fill="hold">
                            <p:stCondLst>
                              <p:cond delay="0"/>
                            </p:stCondLst>
                            <p:childTnLst>
                              <p:par>
                                <p:cTn id="130" presetID="10" presetClass="entr" presetSubtype="0" fill="hold" grpId="0" nodeType="clickEffect">
                                  <p:stCondLst>
                                    <p:cond delay="0"/>
                                  </p:stCondLst>
                                  <p:childTnLst>
                                    <p:set>
                                      <p:cBhvr>
                                        <p:cTn id="131" dur="1" fill="hold">
                                          <p:stCondLst>
                                            <p:cond delay="0"/>
                                          </p:stCondLst>
                                        </p:cTn>
                                        <p:tgtEl>
                                          <p:spTgt spid="1735"/>
                                        </p:tgtEl>
                                        <p:attrNameLst>
                                          <p:attrName>style.visibility</p:attrName>
                                        </p:attrNameLst>
                                      </p:cBhvr>
                                      <p:to>
                                        <p:strVal val="visible"/>
                                      </p:to>
                                    </p:set>
                                    <p:animEffect transition="in" filter="fade">
                                      <p:cBhvr>
                                        <p:cTn id="132" dur="500"/>
                                        <p:tgtEl>
                                          <p:spTgt spid="1735"/>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1051"/>
                                        </p:tgtEl>
                                        <p:attrNameLst>
                                          <p:attrName>style.visibility</p:attrName>
                                        </p:attrNameLst>
                                      </p:cBhvr>
                                      <p:to>
                                        <p:strVal val="visible"/>
                                      </p:to>
                                    </p:set>
                                    <p:animEffect transition="in" filter="fade">
                                      <p:cBhvr>
                                        <p:cTn id="135" dur="500"/>
                                        <p:tgtEl>
                                          <p:spTgt spid="1051"/>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052"/>
                                        </p:tgtEl>
                                        <p:attrNameLst>
                                          <p:attrName>style.visibility</p:attrName>
                                        </p:attrNameLst>
                                      </p:cBhvr>
                                      <p:to>
                                        <p:strVal val="visible"/>
                                      </p:to>
                                    </p:set>
                                    <p:animEffect transition="in" filter="fade">
                                      <p:cBhvr>
                                        <p:cTn id="138" dur="500"/>
                                        <p:tgtEl>
                                          <p:spTgt spid="1052"/>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1053"/>
                                        </p:tgtEl>
                                        <p:attrNameLst>
                                          <p:attrName>style.visibility</p:attrName>
                                        </p:attrNameLst>
                                      </p:cBhvr>
                                      <p:to>
                                        <p:strVal val="visible"/>
                                      </p:to>
                                    </p:set>
                                    <p:animEffect transition="in" filter="fade">
                                      <p:cBhvr>
                                        <p:cTn id="141" dur="500"/>
                                        <p:tgtEl>
                                          <p:spTgt spid="1053"/>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1059"/>
                                        </p:tgtEl>
                                        <p:attrNameLst>
                                          <p:attrName>style.visibility</p:attrName>
                                        </p:attrNameLst>
                                      </p:cBhvr>
                                      <p:to>
                                        <p:strVal val="visible"/>
                                      </p:to>
                                    </p:set>
                                    <p:animEffect transition="in" filter="fade">
                                      <p:cBhvr>
                                        <p:cTn id="144" dur="500"/>
                                        <p:tgtEl>
                                          <p:spTgt spid="1059"/>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1060"/>
                                        </p:tgtEl>
                                        <p:attrNameLst>
                                          <p:attrName>style.visibility</p:attrName>
                                        </p:attrNameLst>
                                      </p:cBhvr>
                                      <p:to>
                                        <p:strVal val="visible"/>
                                      </p:to>
                                    </p:set>
                                    <p:animEffect transition="in" filter="fade">
                                      <p:cBhvr>
                                        <p:cTn id="147" dur="500"/>
                                        <p:tgtEl>
                                          <p:spTgt spid="1060"/>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1063"/>
                                        </p:tgtEl>
                                        <p:attrNameLst>
                                          <p:attrName>style.visibility</p:attrName>
                                        </p:attrNameLst>
                                      </p:cBhvr>
                                      <p:to>
                                        <p:strVal val="visible"/>
                                      </p:to>
                                    </p:set>
                                    <p:animEffect transition="in" filter="fade">
                                      <p:cBhvr>
                                        <p:cTn id="150" dur="500"/>
                                        <p:tgtEl>
                                          <p:spTgt spid="1063"/>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1064"/>
                                        </p:tgtEl>
                                        <p:attrNameLst>
                                          <p:attrName>style.visibility</p:attrName>
                                        </p:attrNameLst>
                                      </p:cBhvr>
                                      <p:to>
                                        <p:strVal val="visible"/>
                                      </p:to>
                                    </p:set>
                                    <p:animEffect transition="in" filter="fade">
                                      <p:cBhvr>
                                        <p:cTn id="153" dur="500"/>
                                        <p:tgtEl>
                                          <p:spTgt spid="1064"/>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1736"/>
                                        </p:tgtEl>
                                        <p:attrNameLst>
                                          <p:attrName>style.visibility</p:attrName>
                                        </p:attrNameLst>
                                      </p:cBhvr>
                                      <p:to>
                                        <p:strVal val="visible"/>
                                      </p:to>
                                    </p:set>
                                    <p:animEffect transition="in" filter="fade">
                                      <p:cBhvr>
                                        <p:cTn id="156" dur="500"/>
                                        <p:tgtEl>
                                          <p:spTgt spid="1736"/>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1737"/>
                                        </p:tgtEl>
                                        <p:attrNameLst>
                                          <p:attrName>style.visibility</p:attrName>
                                        </p:attrNameLst>
                                      </p:cBhvr>
                                      <p:to>
                                        <p:strVal val="visible"/>
                                      </p:to>
                                    </p:set>
                                    <p:animEffect transition="in" filter="fade">
                                      <p:cBhvr>
                                        <p:cTn id="159" dur="500"/>
                                        <p:tgtEl>
                                          <p:spTgt spid="1737"/>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1883"/>
                                        </p:tgtEl>
                                        <p:attrNameLst>
                                          <p:attrName>style.visibility</p:attrName>
                                        </p:attrNameLst>
                                      </p:cBhvr>
                                      <p:to>
                                        <p:strVal val="visible"/>
                                      </p:to>
                                    </p:set>
                                    <p:animEffect transition="in" filter="fade">
                                      <p:cBhvr>
                                        <p:cTn id="162" dur="500"/>
                                        <p:tgtEl>
                                          <p:spTgt spid="1883"/>
                                        </p:tgtEl>
                                      </p:cBhvr>
                                    </p:animEffect>
                                  </p:childTnLst>
                                </p:cTn>
                              </p:par>
                            </p:childTnLst>
                          </p:cTn>
                        </p:par>
                      </p:childTnLst>
                    </p:cTn>
                  </p:par>
                </p:childTnLst>
              </p:cTn>
              <p:nextCondLst>
                <p:cond evt="onClick" delay="0">
                  <p:tgtEl>
                    <p:spTgt spid="1443"/>
                  </p:tgtEl>
                </p:cond>
              </p:nextCondLst>
            </p:seq>
            <p:seq concurrent="1" nextAc="seek">
              <p:cTn id="163" restart="whenNotActive" fill="hold" evtFilter="cancelBubble" nodeType="interactiveSeq">
                <p:stCondLst>
                  <p:cond evt="onClick" delay="0">
                    <p:tgtEl>
                      <p:spTgt spid="1444"/>
                    </p:tgtEl>
                  </p:cond>
                </p:stCondLst>
                <p:endSync evt="end" delay="0">
                  <p:rtn val="all"/>
                </p:endSync>
                <p:childTnLst>
                  <p:par>
                    <p:cTn id="164" fill="hold">
                      <p:stCondLst>
                        <p:cond delay="0"/>
                      </p:stCondLst>
                      <p:childTnLst>
                        <p:par>
                          <p:cTn id="165" fill="hold">
                            <p:stCondLst>
                              <p:cond delay="0"/>
                            </p:stCondLst>
                            <p:childTnLst>
                              <p:par>
                                <p:cTn id="166" presetID="10" presetClass="entr" presetSubtype="0" fill="hold" grpId="0" nodeType="withEffect">
                                  <p:stCondLst>
                                    <p:cond delay="0"/>
                                  </p:stCondLst>
                                  <p:childTnLst>
                                    <p:set>
                                      <p:cBhvr>
                                        <p:cTn id="167" dur="1" fill="hold">
                                          <p:stCondLst>
                                            <p:cond delay="0"/>
                                          </p:stCondLst>
                                        </p:cTn>
                                        <p:tgtEl>
                                          <p:spTgt spid="1750"/>
                                        </p:tgtEl>
                                        <p:attrNameLst>
                                          <p:attrName>style.visibility</p:attrName>
                                        </p:attrNameLst>
                                      </p:cBhvr>
                                      <p:to>
                                        <p:strVal val="visible"/>
                                      </p:to>
                                    </p:set>
                                    <p:animEffect transition="in" filter="fade">
                                      <p:cBhvr>
                                        <p:cTn id="168" dur="500"/>
                                        <p:tgtEl>
                                          <p:spTgt spid="1750"/>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752"/>
                                        </p:tgtEl>
                                        <p:attrNameLst>
                                          <p:attrName>style.visibility</p:attrName>
                                        </p:attrNameLst>
                                      </p:cBhvr>
                                      <p:to>
                                        <p:strVal val="visible"/>
                                      </p:to>
                                    </p:set>
                                    <p:animEffect transition="in" filter="fade">
                                      <p:cBhvr>
                                        <p:cTn id="171" dur="500"/>
                                        <p:tgtEl>
                                          <p:spTgt spid="1752"/>
                                        </p:tgtEl>
                                      </p:cBhvr>
                                    </p:animEffect>
                                  </p:childTnLst>
                                </p:cTn>
                              </p:par>
                              <p:par>
                                <p:cTn id="172" presetID="10" presetClass="entr" presetSubtype="0" fill="hold" grpId="0" nodeType="withEffect">
                                  <p:stCondLst>
                                    <p:cond delay="0"/>
                                  </p:stCondLst>
                                  <p:childTnLst>
                                    <p:set>
                                      <p:cBhvr>
                                        <p:cTn id="173" dur="1" fill="hold">
                                          <p:stCondLst>
                                            <p:cond delay="0"/>
                                          </p:stCondLst>
                                        </p:cTn>
                                        <p:tgtEl>
                                          <p:spTgt spid="1753"/>
                                        </p:tgtEl>
                                        <p:attrNameLst>
                                          <p:attrName>style.visibility</p:attrName>
                                        </p:attrNameLst>
                                      </p:cBhvr>
                                      <p:to>
                                        <p:strVal val="visible"/>
                                      </p:to>
                                    </p:set>
                                    <p:animEffect transition="in" filter="fade">
                                      <p:cBhvr>
                                        <p:cTn id="174" dur="500"/>
                                        <p:tgtEl>
                                          <p:spTgt spid="1753"/>
                                        </p:tgtEl>
                                      </p:cBhvr>
                                    </p:animEffect>
                                  </p:childTnLst>
                                </p:cTn>
                              </p:par>
                              <p:par>
                                <p:cTn id="175" presetID="10" presetClass="entr" presetSubtype="0" fill="hold" grpId="0" nodeType="withEffect">
                                  <p:stCondLst>
                                    <p:cond delay="0"/>
                                  </p:stCondLst>
                                  <p:childTnLst>
                                    <p:set>
                                      <p:cBhvr>
                                        <p:cTn id="176" dur="1" fill="hold">
                                          <p:stCondLst>
                                            <p:cond delay="0"/>
                                          </p:stCondLst>
                                        </p:cTn>
                                        <p:tgtEl>
                                          <p:spTgt spid="1896"/>
                                        </p:tgtEl>
                                        <p:attrNameLst>
                                          <p:attrName>style.visibility</p:attrName>
                                        </p:attrNameLst>
                                      </p:cBhvr>
                                      <p:to>
                                        <p:strVal val="visible"/>
                                      </p:to>
                                    </p:set>
                                    <p:animEffect transition="in" filter="fade">
                                      <p:cBhvr>
                                        <p:cTn id="177" dur="500"/>
                                        <p:tgtEl>
                                          <p:spTgt spid="1896"/>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1897"/>
                                        </p:tgtEl>
                                        <p:attrNameLst>
                                          <p:attrName>style.visibility</p:attrName>
                                        </p:attrNameLst>
                                      </p:cBhvr>
                                      <p:to>
                                        <p:strVal val="visible"/>
                                      </p:to>
                                    </p:set>
                                    <p:animEffect transition="in" filter="fade">
                                      <p:cBhvr>
                                        <p:cTn id="180" dur="500"/>
                                        <p:tgtEl>
                                          <p:spTgt spid="1897"/>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1900"/>
                                        </p:tgtEl>
                                        <p:attrNameLst>
                                          <p:attrName>style.visibility</p:attrName>
                                        </p:attrNameLst>
                                      </p:cBhvr>
                                      <p:to>
                                        <p:strVal val="visible"/>
                                      </p:to>
                                    </p:set>
                                    <p:animEffect transition="in" filter="fade">
                                      <p:cBhvr>
                                        <p:cTn id="183" dur="500"/>
                                        <p:tgtEl>
                                          <p:spTgt spid="1900"/>
                                        </p:tgtEl>
                                      </p:cBhvr>
                                    </p:animEffect>
                                  </p:childTnLst>
                                </p:cTn>
                              </p:par>
                              <p:par>
                                <p:cTn id="184" presetID="10" presetClass="entr" presetSubtype="0" fill="hold" grpId="0" nodeType="withEffect">
                                  <p:stCondLst>
                                    <p:cond delay="0"/>
                                  </p:stCondLst>
                                  <p:childTnLst>
                                    <p:set>
                                      <p:cBhvr>
                                        <p:cTn id="185" dur="1" fill="hold">
                                          <p:stCondLst>
                                            <p:cond delay="0"/>
                                          </p:stCondLst>
                                        </p:cTn>
                                        <p:tgtEl>
                                          <p:spTgt spid="1901"/>
                                        </p:tgtEl>
                                        <p:attrNameLst>
                                          <p:attrName>style.visibility</p:attrName>
                                        </p:attrNameLst>
                                      </p:cBhvr>
                                      <p:to>
                                        <p:strVal val="visible"/>
                                      </p:to>
                                    </p:set>
                                    <p:animEffect transition="in" filter="fade">
                                      <p:cBhvr>
                                        <p:cTn id="186" dur="500"/>
                                        <p:tgtEl>
                                          <p:spTgt spid="1901"/>
                                        </p:tgtEl>
                                      </p:cBhvr>
                                    </p:animEffect>
                                  </p:childTnLst>
                                </p:cTn>
                              </p:par>
                            </p:childTnLst>
                          </p:cTn>
                        </p:par>
                      </p:childTnLst>
                    </p:cTn>
                  </p:par>
                </p:childTnLst>
              </p:cTn>
              <p:nextCondLst>
                <p:cond evt="onClick" delay="0">
                  <p:tgtEl>
                    <p:spTgt spid="1444"/>
                  </p:tgtEl>
                </p:cond>
              </p:nextCondLst>
            </p:seq>
            <p:seq concurrent="1" nextAc="seek">
              <p:cTn id="187" restart="whenNotActive" fill="hold" evtFilter="cancelBubble" nodeType="interactiveSeq">
                <p:stCondLst>
                  <p:cond evt="onClick" delay="0">
                    <p:tgtEl>
                      <p:spTgt spid="1446"/>
                    </p:tgtEl>
                  </p:cond>
                </p:stCondLst>
                <p:endSync evt="end" delay="0">
                  <p:rtn val="all"/>
                </p:endSync>
                <p:childTnLst>
                  <p:par>
                    <p:cTn id="188" fill="hold">
                      <p:stCondLst>
                        <p:cond delay="0"/>
                      </p:stCondLst>
                      <p:childTnLst>
                        <p:par>
                          <p:cTn id="189" fill="hold">
                            <p:stCondLst>
                              <p:cond delay="0"/>
                            </p:stCondLst>
                            <p:childTnLst>
                              <p:par>
                                <p:cTn id="190" presetID="10" presetClass="entr" presetSubtype="0" fill="hold" grpId="0" nodeType="clickEffect">
                                  <p:stCondLst>
                                    <p:cond delay="0"/>
                                  </p:stCondLst>
                                  <p:childTnLst>
                                    <p:set>
                                      <p:cBhvr>
                                        <p:cTn id="191" dur="1" fill="hold">
                                          <p:stCondLst>
                                            <p:cond delay="0"/>
                                          </p:stCondLst>
                                        </p:cTn>
                                        <p:tgtEl>
                                          <p:spTgt spid="1774"/>
                                        </p:tgtEl>
                                        <p:attrNameLst>
                                          <p:attrName>style.visibility</p:attrName>
                                        </p:attrNameLst>
                                      </p:cBhvr>
                                      <p:to>
                                        <p:strVal val="visible"/>
                                      </p:to>
                                    </p:set>
                                    <p:animEffect transition="in" filter="fade">
                                      <p:cBhvr>
                                        <p:cTn id="192" dur="500"/>
                                        <p:tgtEl>
                                          <p:spTgt spid="1774"/>
                                        </p:tgtEl>
                                      </p:cBhvr>
                                    </p:animEffect>
                                  </p:childTnLst>
                                </p:cTn>
                              </p:par>
                              <p:par>
                                <p:cTn id="193" presetID="10" presetClass="entr" presetSubtype="0" fill="hold" grpId="0" nodeType="withEffect">
                                  <p:stCondLst>
                                    <p:cond delay="0"/>
                                  </p:stCondLst>
                                  <p:childTnLst>
                                    <p:set>
                                      <p:cBhvr>
                                        <p:cTn id="194" dur="1" fill="hold">
                                          <p:stCondLst>
                                            <p:cond delay="0"/>
                                          </p:stCondLst>
                                        </p:cTn>
                                        <p:tgtEl>
                                          <p:spTgt spid="1078"/>
                                        </p:tgtEl>
                                        <p:attrNameLst>
                                          <p:attrName>style.visibility</p:attrName>
                                        </p:attrNameLst>
                                      </p:cBhvr>
                                      <p:to>
                                        <p:strVal val="visible"/>
                                      </p:to>
                                    </p:set>
                                    <p:animEffect transition="in" filter="fade">
                                      <p:cBhvr>
                                        <p:cTn id="195" dur="500"/>
                                        <p:tgtEl>
                                          <p:spTgt spid="1078"/>
                                        </p:tgtEl>
                                      </p:cBhvr>
                                    </p:animEffect>
                                  </p:childTnLst>
                                </p:cTn>
                              </p:par>
                              <p:par>
                                <p:cTn id="196" presetID="10" presetClass="entr" presetSubtype="0" fill="hold" grpId="0" nodeType="withEffect">
                                  <p:stCondLst>
                                    <p:cond delay="0"/>
                                  </p:stCondLst>
                                  <p:childTnLst>
                                    <p:set>
                                      <p:cBhvr>
                                        <p:cTn id="197" dur="1" fill="hold">
                                          <p:stCondLst>
                                            <p:cond delay="0"/>
                                          </p:stCondLst>
                                        </p:cTn>
                                        <p:tgtEl>
                                          <p:spTgt spid="1777"/>
                                        </p:tgtEl>
                                        <p:attrNameLst>
                                          <p:attrName>style.visibility</p:attrName>
                                        </p:attrNameLst>
                                      </p:cBhvr>
                                      <p:to>
                                        <p:strVal val="visible"/>
                                      </p:to>
                                    </p:set>
                                    <p:animEffect transition="in" filter="fade">
                                      <p:cBhvr>
                                        <p:cTn id="198" dur="500"/>
                                        <p:tgtEl>
                                          <p:spTgt spid="1777"/>
                                        </p:tgtEl>
                                      </p:cBhvr>
                                    </p:animEffect>
                                  </p:childTnLst>
                                </p:cTn>
                              </p:par>
                              <p:par>
                                <p:cTn id="199" presetID="10" presetClass="entr" presetSubtype="0" fill="hold" grpId="0" nodeType="withEffect">
                                  <p:stCondLst>
                                    <p:cond delay="0"/>
                                  </p:stCondLst>
                                  <p:childTnLst>
                                    <p:set>
                                      <p:cBhvr>
                                        <p:cTn id="200" dur="1" fill="hold">
                                          <p:stCondLst>
                                            <p:cond delay="0"/>
                                          </p:stCondLst>
                                        </p:cTn>
                                        <p:tgtEl>
                                          <p:spTgt spid="1778"/>
                                        </p:tgtEl>
                                        <p:attrNameLst>
                                          <p:attrName>style.visibility</p:attrName>
                                        </p:attrNameLst>
                                      </p:cBhvr>
                                      <p:to>
                                        <p:strVal val="visible"/>
                                      </p:to>
                                    </p:set>
                                    <p:animEffect transition="in" filter="fade">
                                      <p:cBhvr>
                                        <p:cTn id="201" dur="500"/>
                                        <p:tgtEl>
                                          <p:spTgt spid="1778"/>
                                        </p:tgtEl>
                                      </p:cBhvr>
                                    </p:animEffect>
                                  </p:childTnLst>
                                </p:cTn>
                              </p:par>
                              <p:par>
                                <p:cTn id="202" presetID="10" presetClass="entr" presetSubtype="0" fill="hold" grpId="0" nodeType="withEffect">
                                  <p:stCondLst>
                                    <p:cond delay="0"/>
                                  </p:stCondLst>
                                  <p:childTnLst>
                                    <p:set>
                                      <p:cBhvr>
                                        <p:cTn id="203" dur="1" fill="hold">
                                          <p:stCondLst>
                                            <p:cond delay="0"/>
                                          </p:stCondLst>
                                        </p:cTn>
                                        <p:tgtEl>
                                          <p:spTgt spid="1779"/>
                                        </p:tgtEl>
                                        <p:attrNameLst>
                                          <p:attrName>style.visibility</p:attrName>
                                        </p:attrNameLst>
                                      </p:cBhvr>
                                      <p:to>
                                        <p:strVal val="visible"/>
                                      </p:to>
                                    </p:set>
                                    <p:animEffect transition="in" filter="fade">
                                      <p:cBhvr>
                                        <p:cTn id="204" dur="500"/>
                                        <p:tgtEl>
                                          <p:spTgt spid="1779"/>
                                        </p:tgtEl>
                                      </p:cBhvr>
                                    </p:animEffect>
                                  </p:childTnLst>
                                </p:cTn>
                              </p:par>
                              <p:par>
                                <p:cTn id="205" presetID="10" presetClass="entr" presetSubtype="0" fill="hold" grpId="0" nodeType="withEffect">
                                  <p:stCondLst>
                                    <p:cond delay="0"/>
                                  </p:stCondLst>
                                  <p:childTnLst>
                                    <p:set>
                                      <p:cBhvr>
                                        <p:cTn id="206" dur="1" fill="hold">
                                          <p:stCondLst>
                                            <p:cond delay="0"/>
                                          </p:stCondLst>
                                        </p:cTn>
                                        <p:tgtEl>
                                          <p:spTgt spid="1780"/>
                                        </p:tgtEl>
                                        <p:attrNameLst>
                                          <p:attrName>style.visibility</p:attrName>
                                        </p:attrNameLst>
                                      </p:cBhvr>
                                      <p:to>
                                        <p:strVal val="visible"/>
                                      </p:to>
                                    </p:set>
                                    <p:animEffect transition="in" filter="fade">
                                      <p:cBhvr>
                                        <p:cTn id="207" dur="500"/>
                                        <p:tgtEl>
                                          <p:spTgt spid="1780"/>
                                        </p:tgtEl>
                                      </p:cBhvr>
                                    </p:animEffect>
                                  </p:childTnLst>
                                </p:cTn>
                              </p:par>
                            </p:childTnLst>
                          </p:cTn>
                        </p:par>
                      </p:childTnLst>
                    </p:cTn>
                  </p:par>
                </p:childTnLst>
              </p:cTn>
              <p:nextCondLst>
                <p:cond evt="onClick" delay="0">
                  <p:tgtEl>
                    <p:spTgt spid="1446"/>
                  </p:tgtEl>
                </p:cond>
              </p:nextCondLst>
            </p:seq>
            <p:seq concurrent="1" nextAc="seek">
              <p:cTn id="208" restart="whenNotActive" fill="hold" evtFilter="cancelBubble" nodeType="interactiveSeq">
                <p:stCondLst>
                  <p:cond evt="onClick" delay="0">
                    <p:tgtEl>
                      <p:spTgt spid="1449"/>
                    </p:tgtEl>
                  </p:cond>
                </p:stCondLst>
                <p:endSync evt="end" delay="0">
                  <p:rtn val="all"/>
                </p:endSync>
                <p:childTnLst>
                  <p:par>
                    <p:cTn id="209" fill="hold">
                      <p:stCondLst>
                        <p:cond delay="0"/>
                      </p:stCondLst>
                      <p:childTnLst>
                        <p:par>
                          <p:cTn id="210" fill="hold">
                            <p:stCondLst>
                              <p:cond delay="0"/>
                            </p:stCondLst>
                            <p:childTnLst>
                              <p:par>
                                <p:cTn id="211" presetID="10" presetClass="entr" presetSubtype="0" fill="hold" grpId="0" nodeType="clickEffect">
                                  <p:stCondLst>
                                    <p:cond delay="0"/>
                                  </p:stCondLst>
                                  <p:childTnLst>
                                    <p:set>
                                      <p:cBhvr>
                                        <p:cTn id="212" dur="1" fill="hold">
                                          <p:stCondLst>
                                            <p:cond delay="0"/>
                                          </p:stCondLst>
                                        </p:cTn>
                                        <p:tgtEl>
                                          <p:spTgt spid="1524"/>
                                        </p:tgtEl>
                                        <p:attrNameLst>
                                          <p:attrName>style.visibility</p:attrName>
                                        </p:attrNameLst>
                                      </p:cBhvr>
                                      <p:to>
                                        <p:strVal val="visible"/>
                                      </p:to>
                                    </p:set>
                                    <p:animEffect transition="in" filter="fade">
                                      <p:cBhvr>
                                        <p:cTn id="213" dur="500"/>
                                        <p:tgtEl>
                                          <p:spTgt spid="1524"/>
                                        </p:tgtEl>
                                      </p:cBhvr>
                                    </p:animEffect>
                                  </p:childTnLst>
                                </p:cTn>
                              </p:par>
                              <p:par>
                                <p:cTn id="214" presetID="10" presetClass="entr" presetSubtype="0" fill="hold" grpId="0" nodeType="withEffect">
                                  <p:stCondLst>
                                    <p:cond delay="0"/>
                                  </p:stCondLst>
                                  <p:childTnLst>
                                    <p:set>
                                      <p:cBhvr>
                                        <p:cTn id="215" dur="1" fill="hold">
                                          <p:stCondLst>
                                            <p:cond delay="0"/>
                                          </p:stCondLst>
                                        </p:cTn>
                                        <p:tgtEl>
                                          <p:spTgt spid="54"/>
                                        </p:tgtEl>
                                        <p:attrNameLst>
                                          <p:attrName>style.visibility</p:attrName>
                                        </p:attrNameLst>
                                      </p:cBhvr>
                                      <p:to>
                                        <p:strVal val="visible"/>
                                      </p:to>
                                    </p:set>
                                    <p:animEffect transition="in" filter="fade">
                                      <p:cBhvr>
                                        <p:cTn id="216" dur="500"/>
                                        <p:tgtEl>
                                          <p:spTgt spid="5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533"/>
                                        </p:tgtEl>
                                        <p:attrNameLst>
                                          <p:attrName>style.visibility</p:attrName>
                                        </p:attrNameLst>
                                      </p:cBhvr>
                                      <p:to>
                                        <p:strVal val="visible"/>
                                      </p:to>
                                    </p:set>
                                    <p:animEffect transition="in" filter="fade">
                                      <p:cBhvr>
                                        <p:cTn id="219" dur="500"/>
                                        <p:tgtEl>
                                          <p:spTgt spid="1533"/>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1534"/>
                                        </p:tgtEl>
                                        <p:attrNameLst>
                                          <p:attrName>style.visibility</p:attrName>
                                        </p:attrNameLst>
                                      </p:cBhvr>
                                      <p:to>
                                        <p:strVal val="visible"/>
                                      </p:to>
                                    </p:set>
                                    <p:animEffect transition="in" filter="fade">
                                      <p:cBhvr>
                                        <p:cTn id="222" dur="500"/>
                                        <p:tgtEl>
                                          <p:spTgt spid="1534"/>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1535"/>
                                        </p:tgtEl>
                                        <p:attrNameLst>
                                          <p:attrName>style.visibility</p:attrName>
                                        </p:attrNameLst>
                                      </p:cBhvr>
                                      <p:to>
                                        <p:strVal val="visible"/>
                                      </p:to>
                                    </p:set>
                                    <p:animEffect transition="in" filter="fade">
                                      <p:cBhvr>
                                        <p:cTn id="225" dur="500"/>
                                        <p:tgtEl>
                                          <p:spTgt spid="1535"/>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1536"/>
                                        </p:tgtEl>
                                        <p:attrNameLst>
                                          <p:attrName>style.visibility</p:attrName>
                                        </p:attrNameLst>
                                      </p:cBhvr>
                                      <p:to>
                                        <p:strVal val="visible"/>
                                      </p:to>
                                    </p:set>
                                    <p:animEffect transition="in" filter="fade">
                                      <p:cBhvr>
                                        <p:cTn id="228" dur="500"/>
                                        <p:tgtEl>
                                          <p:spTgt spid="1536"/>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1537"/>
                                        </p:tgtEl>
                                        <p:attrNameLst>
                                          <p:attrName>style.visibility</p:attrName>
                                        </p:attrNameLst>
                                      </p:cBhvr>
                                      <p:to>
                                        <p:strVal val="visible"/>
                                      </p:to>
                                    </p:set>
                                    <p:animEffect transition="in" filter="fade">
                                      <p:cBhvr>
                                        <p:cTn id="231" dur="500"/>
                                        <p:tgtEl>
                                          <p:spTgt spid="1537"/>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1539"/>
                                        </p:tgtEl>
                                        <p:attrNameLst>
                                          <p:attrName>style.visibility</p:attrName>
                                        </p:attrNameLst>
                                      </p:cBhvr>
                                      <p:to>
                                        <p:strVal val="visible"/>
                                      </p:to>
                                    </p:set>
                                    <p:animEffect transition="in" filter="fade">
                                      <p:cBhvr>
                                        <p:cTn id="234" dur="500"/>
                                        <p:tgtEl>
                                          <p:spTgt spid="1539"/>
                                        </p:tgtEl>
                                      </p:cBhvr>
                                    </p:animEffect>
                                  </p:childTnLst>
                                </p:cTn>
                              </p:par>
                            </p:childTnLst>
                          </p:cTn>
                        </p:par>
                      </p:childTnLst>
                    </p:cTn>
                  </p:par>
                </p:childTnLst>
              </p:cTn>
              <p:nextCondLst>
                <p:cond evt="onClick" delay="0">
                  <p:tgtEl>
                    <p:spTgt spid="1449"/>
                  </p:tgtEl>
                </p:cond>
              </p:nextCondLst>
            </p:seq>
            <p:seq concurrent="1" nextAc="seek">
              <p:cTn id="235" restart="whenNotActive" fill="hold" evtFilter="cancelBubble" nodeType="interactiveSeq">
                <p:stCondLst>
                  <p:cond evt="onClick" delay="0">
                    <p:tgtEl>
                      <p:spTgt spid="1451"/>
                    </p:tgtEl>
                  </p:cond>
                </p:stCondLst>
                <p:endSync evt="end" delay="0">
                  <p:rtn val="all"/>
                </p:endSync>
                <p:childTnLst>
                  <p:par>
                    <p:cTn id="236" fill="hold">
                      <p:stCondLst>
                        <p:cond delay="0"/>
                      </p:stCondLst>
                      <p:childTnLst>
                        <p:par>
                          <p:cTn id="237" fill="hold">
                            <p:stCondLst>
                              <p:cond delay="0"/>
                            </p:stCondLst>
                            <p:childTnLst>
                              <p:par>
                                <p:cTn id="238" presetID="10" presetClass="entr" presetSubtype="0" fill="hold" grpId="0" nodeType="withEffect">
                                  <p:stCondLst>
                                    <p:cond delay="0"/>
                                  </p:stCondLst>
                                  <p:childTnLst>
                                    <p:set>
                                      <p:cBhvr>
                                        <p:cTn id="239" dur="1" fill="hold">
                                          <p:stCondLst>
                                            <p:cond delay="0"/>
                                          </p:stCondLst>
                                        </p:cTn>
                                        <p:tgtEl>
                                          <p:spTgt spid="1829"/>
                                        </p:tgtEl>
                                        <p:attrNameLst>
                                          <p:attrName>style.visibility</p:attrName>
                                        </p:attrNameLst>
                                      </p:cBhvr>
                                      <p:to>
                                        <p:strVal val="visible"/>
                                      </p:to>
                                    </p:set>
                                    <p:animEffect transition="in" filter="fade">
                                      <p:cBhvr>
                                        <p:cTn id="240" dur="500"/>
                                        <p:tgtEl>
                                          <p:spTgt spid="182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1830"/>
                                        </p:tgtEl>
                                        <p:attrNameLst>
                                          <p:attrName>style.visibility</p:attrName>
                                        </p:attrNameLst>
                                      </p:cBhvr>
                                      <p:to>
                                        <p:strVal val="visible"/>
                                      </p:to>
                                    </p:set>
                                    <p:animEffect transition="in" filter="fade">
                                      <p:cBhvr>
                                        <p:cTn id="243" dur="500"/>
                                        <p:tgtEl>
                                          <p:spTgt spid="183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1831"/>
                                        </p:tgtEl>
                                        <p:attrNameLst>
                                          <p:attrName>style.visibility</p:attrName>
                                        </p:attrNameLst>
                                      </p:cBhvr>
                                      <p:to>
                                        <p:strVal val="visible"/>
                                      </p:to>
                                    </p:set>
                                    <p:animEffect transition="in" filter="fade">
                                      <p:cBhvr>
                                        <p:cTn id="246" dur="500"/>
                                        <p:tgtEl>
                                          <p:spTgt spid="183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1832"/>
                                        </p:tgtEl>
                                        <p:attrNameLst>
                                          <p:attrName>style.visibility</p:attrName>
                                        </p:attrNameLst>
                                      </p:cBhvr>
                                      <p:to>
                                        <p:strVal val="visible"/>
                                      </p:to>
                                    </p:set>
                                    <p:animEffect transition="in" filter="fade">
                                      <p:cBhvr>
                                        <p:cTn id="249" dur="500"/>
                                        <p:tgtEl>
                                          <p:spTgt spid="183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61"/>
                                        </p:tgtEl>
                                        <p:attrNameLst>
                                          <p:attrName>style.visibility</p:attrName>
                                        </p:attrNameLst>
                                      </p:cBhvr>
                                      <p:to>
                                        <p:strVal val="visible"/>
                                      </p:to>
                                    </p:set>
                                    <p:animEffect transition="in" filter="fade">
                                      <p:cBhvr>
                                        <p:cTn id="252" dur="500"/>
                                        <p:tgtEl>
                                          <p:spTgt spid="61"/>
                                        </p:tgtEl>
                                      </p:cBhvr>
                                    </p:animEffect>
                                  </p:childTnLst>
                                </p:cTn>
                              </p:par>
                              <p:par>
                                <p:cTn id="253" presetID="10" presetClass="entr" presetSubtype="0" fill="hold" grpId="0" nodeType="withEffect">
                                  <p:stCondLst>
                                    <p:cond delay="0"/>
                                  </p:stCondLst>
                                  <p:childTnLst>
                                    <p:set>
                                      <p:cBhvr>
                                        <p:cTn id="254" dur="1" fill="hold">
                                          <p:stCondLst>
                                            <p:cond delay="0"/>
                                          </p:stCondLst>
                                        </p:cTn>
                                        <p:tgtEl>
                                          <p:spTgt spid="62"/>
                                        </p:tgtEl>
                                        <p:attrNameLst>
                                          <p:attrName>style.visibility</p:attrName>
                                        </p:attrNameLst>
                                      </p:cBhvr>
                                      <p:to>
                                        <p:strVal val="visible"/>
                                      </p:to>
                                    </p:set>
                                    <p:animEffect transition="in" filter="fade">
                                      <p:cBhvr>
                                        <p:cTn id="255" dur="500"/>
                                        <p:tgtEl>
                                          <p:spTgt spid="62"/>
                                        </p:tgtEl>
                                      </p:cBhvr>
                                    </p:animEffect>
                                  </p:childTnLst>
                                </p:cTn>
                              </p:par>
                            </p:childTnLst>
                          </p:cTn>
                        </p:par>
                      </p:childTnLst>
                    </p:cTn>
                  </p:par>
                </p:childTnLst>
              </p:cTn>
              <p:nextCondLst>
                <p:cond evt="onClick" delay="0">
                  <p:tgtEl>
                    <p:spTgt spid="1451"/>
                  </p:tgtEl>
                </p:cond>
              </p:nextCondLst>
            </p:seq>
            <p:seq concurrent="1" nextAc="seek">
              <p:cTn id="256" restart="whenNotActive" fill="hold" evtFilter="cancelBubble" nodeType="interactiveSeq">
                <p:stCondLst>
                  <p:cond evt="onClick" delay="0">
                    <p:tgtEl>
                      <p:spTgt spid="1424"/>
                    </p:tgtEl>
                  </p:cond>
                </p:stCondLst>
                <p:endSync evt="end" delay="0">
                  <p:rtn val="all"/>
                </p:endSync>
                <p:childTnLst>
                  <p:par>
                    <p:cTn id="257" fill="hold">
                      <p:stCondLst>
                        <p:cond delay="0"/>
                      </p:stCondLst>
                      <p:childTnLst>
                        <p:par>
                          <p:cTn id="258" fill="hold">
                            <p:stCondLst>
                              <p:cond delay="0"/>
                            </p:stCondLst>
                            <p:childTnLst>
                              <p:par>
                                <p:cTn id="259" presetID="10" presetClass="entr" presetSubtype="0" fill="hold" grpId="0" nodeType="withEffect">
                                  <p:stCondLst>
                                    <p:cond delay="0"/>
                                  </p:stCondLst>
                                  <p:childTnLst>
                                    <p:set>
                                      <p:cBhvr>
                                        <p:cTn id="260" dur="1" fill="hold">
                                          <p:stCondLst>
                                            <p:cond delay="0"/>
                                          </p:stCondLst>
                                        </p:cTn>
                                        <p:tgtEl>
                                          <p:spTgt spid="27"/>
                                        </p:tgtEl>
                                        <p:attrNameLst>
                                          <p:attrName>style.visibility</p:attrName>
                                        </p:attrNameLst>
                                      </p:cBhvr>
                                      <p:to>
                                        <p:strVal val="visible"/>
                                      </p:to>
                                    </p:set>
                                    <p:animEffect transition="in" filter="fade">
                                      <p:cBhvr>
                                        <p:cTn id="261" dur="500"/>
                                        <p:tgtEl>
                                          <p:spTgt spid="27"/>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1861"/>
                                        </p:tgtEl>
                                        <p:attrNameLst>
                                          <p:attrName>style.visibility</p:attrName>
                                        </p:attrNameLst>
                                      </p:cBhvr>
                                      <p:to>
                                        <p:strVal val="visible"/>
                                      </p:to>
                                    </p:set>
                                    <p:animEffect transition="in" filter="fade">
                                      <p:cBhvr>
                                        <p:cTn id="264" dur="500"/>
                                        <p:tgtEl>
                                          <p:spTgt spid="1861"/>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1859"/>
                                        </p:tgtEl>
                                        <p:attrNameLst>
                                          <p:attrName>style.visibility</p:attrName>
                                        </p:attrNameLst>
                                      </p:cBhvr>
                                      <p:to>
                                        <p:strVal val="visible"/>
                                      </p:to>
                                    </p:set>
                                    <p:animEffect transition="in" filter="fade">
                                      <p:cBhvr>
                                        <p:cTn id="267" dur="500"/>
                                        <p:tgtEl>
                                          <p:spTgt spid="1859"/>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1860"/>
                                        </p:tgtEl>
                                        <p:attrNameLst>
                                          <p:attrName>style.visibility</p:attrName>
                                        </p:attrNameLst>
                                      </p:cBhvr>
                                      <p:to>
                                        <p:strVal val="visible"/>
                                      </p:to>
                                    </p:set>
                                    <p:animEffect transition="in" filter="fade">
                                      <p:cBhvr>
                                        <p:cTn id="270" dur="500"/>
                                        <p:tgtEl>
                                          <p:spTgt spid="1860"/>
                                        </p:tgtEl>
                                      </p:cBhvr>
                                    </p:animEffect>
                                  </p:childTnLst>
                                </p:cTn>
                              </p:par>
                              <p:par>
                                <p:cTn id="271" presetID="10" presetClass="entr" presetSubtype="0" fill="hold" grpId="0" nodeType="withEffect">
                                  <p:stCondLst>
                                    <p:cond delay="0"/>
                                  </p:stCondLst>
                                  <p:childTnLst>
                                    <p:set>
                                      <p:cBhvr>
                                        <p:cTn id="272" dur="1" fill="hold">
                                          <p:stCondLst>
                                            <p:cond delay="0"/>
                                          </p:stCondLst>
                                        </p:cTn>
                                        <p:tgtEl>
                                          <p:spTgt spid="1889"/>
                                        </p:tgtEl>
                                        <p:attrNameLst>
                                          <p:attrName>style.visibility</p:attrName>
                                        </p:attrNameLst>
                                      </p:cBhvr>
                                      <p:to>
                                        <p:strVal val="visible"/>
                                      </p:to>
                                    </p:set>
                                    <p:animEffect transition="in" filter="fade">
                                      <p:cBhvr>
                                        <p:cTn id="273" dur="500"/>
                                        <p:tgtEl>
                                          <p:spTgt spid="1889"/>
                                        </p:tgtEl>
                                      </p:cBhvr>
                                    </p:animEffect>
                                  </p:childTnLst>
                                </p:cTn>
                              </p:par>
                              <p:par>
                                <p:cTn id="274" presetID="10" presetClass="entr" presetSubtype="0" fill="hold" grpId="0" nodeType="withEffect">
                                  <p:stCondLst>
                                    <p:cond delay="0"/>
                                  </p:stCondLst>
                                  <p:childTnLst>
                                    <p:set>
                                      <p:cBhvr>
                                        <p:cTn id="275" dur="1" fill="hold">
                                          <p:stCondLst>
                                            <p:cond delay="0"/>
                                          </p:stCondLst>
                                        </p:cTn>
                                        <p:tgtEl>
                                          <p:spTgt spid="1890"/>
                                        </p:tgtEl>
                                        <p:attrNameLst>
                                          <p:attrName>style.visibility</p:attrName>
                                        </p:attrNameLst>
                                      </p:cBhvr>
                                      <p:to>
                                        <p:strVal val="visible"/>
                                      </p:to>
                                    </p:set>
                                    <p:animEffect transition="in" filter="fade">
                                      <p:cBhvr>
                                        <p:cTn id="276" dur="500"/>
                                        <p:tgtEl>
                                          <p:spTgt spid="1890"/>
                                        </p:tgtEl>
                                      </p:cBhvr>
                                    </p:animEffect>
                                  </p:childTnLst>
                                </p:cTn>
                              </p:par>
                              <p:par>
                                <p:cTn id="277" presetID="10" presetClass="entr" presetSubtype="0" fill="hold" grpId="0" nodeType="withEffect">
                                  <p:stCondLst>
                                    <p:cond delay="0"/>
                                  </p:stCondLst>
                                  <p:childTnLst>
                                    <p:set>
                                      <p:cBhvr>
                                        <p:cTn id="278" dur="1" fill="hold">
                                          <p:stCondLst>
                                            <p:cond delay="0"/>
                                          </p:stCondLst>
                                        </p:cTn>
                                        <p:tgtEl>
                                          <p:spTgt spid="28"/>
                                        </p:tgtEl>
                                        <p:attrNameLst>
                                          <p:attrName>style.visibility</p:attrName>
                                        </p:attrNameLst>
                                      </p:cBhvr>
                                      <p:to>
                                        <p:strVal val="visible"/>
                                      </p:to>
                                    </p:set>
                                    <p:animEffect transition="in" filter="fade">
                                      <p:cBhvr>
                                        <p:cTn id="279" dur="500"/>
                                        <p:tgtEl>
                                          <p:spTgt spid="28"/>
                                        </p:tgtEl>
                                      </p:cBhvr>
                                    </p:animEffect>
                                  </p:childTnLst>
                                </p:cTn>
                              </p:par>
                              <p:par>
                                <p:cTn id="280" presetID="10" presetClass="entr" presetSubtype="0" fill="hold" grpId="0" nodeType="withEffect">
                                  <p:stCondLst>
                                    <p:cond delay="0"/>
                                  </p:stCondLst>
                                  <p:childTnLst>
                                    <p:set>
                                      <p:cBhvr>
                                        <p:cTn id="281" dur="1" fill="hold">
                                          <p:stCondLst>
                                            <p:cond delay="0"/>
                                          </p:stCondLst>
                                        </p:cTn>
                                        <p:tgtEl>
                                          <p:spTgt spid="36"/>
                                        </p:tgtEl>
                                        <p:attrNameLst>
                                          <p:attrName>style.visibility</p:attrName>
                                        </p:attrNameLst>
                                      </p:cBhvr>
                                      <p:to>
                                        <p:strVal val="visible"/>
                                      </p:to>
                                    </p:set>
                                    <p:animEffect transition="in" filter="fade">
                                      <p:cBhvr>
                                        <p:cTn id="282" dur="500"/>
                                        <p:tgtEl>
                                          <p:spTgt spid="36"/>
                                        </p:tgtEl>
                                      </p:cBhvr>
                                    </p:animEffect>
                                  </p:childTnLst>
                                </p:cTn>
                              </p:par>
                              <p:par>
                                <p:cTn id="283" presetID="10" presetClass="entr" presetSubtype="0" fill="hold" grpId="0" nodeType="withEffect">
                                  <p:stCondLst>
                                    <p:cond delay="0"/>
                                  </p:stCondLst>
                                  <p:childTnLst>
                                    <p:set>
                                      <p:cBhvr>
                                        <p:cTn id="284" dur="1" fill="hold">
                                          <p:stCondLst>
                                            <p:cond delay="0"/>
                                          </p:stCondLst>
                                        </p:cTn>
                                        <p:tgtEl>
                                          <p:spTgt spid="35"/>
                                        </p:tgtEl>
                                        <p:attrNameLst>
                                          <p:attrName>style.visibility</p:attrName>
                                        </p:attrNameLst>
                                      </p:cBhvr>
                                      <p:to>
                                        <p:strVal val="visible"/>
                                      </p:to>
                                    </p:set>
                                    <p:animEffect transition="in" filter="fade">
                                      <p:cBhvr>
                                        <p:cTn id="285" dur="500"/>
                                        <p:tgtEl>
                                          <p:spTgt spid="35"/>
                                        </p:tgtEl>
                                      </p:cBhvr>
                                    </p:animEffect>
                                  </p:childTnLst>
                                </p:cTn>
                              </p:par>
                              <p:par>
                                <p:cTn id="286" presetID="10" presetClass="entr" presetSubtype="0" fill="hold" grpId="0" nodeType="withEffect">
                                  <p:stCondLst>
                                    <p:cond delay="0"/>
                                  </p:stCondLst>
                                  <p:childTnLst>
                                    <p:set>
                                      <p:cBhvr>
                                        <p:cTn id="287" dur="1" fill="hold">
                                          <p:stCondLst>
                                            <p:cond delay="0"/>
                                          </p:stCondLst>
                                        </p:cTn>
                                        <p:tgtEl>
                                          <p:spTgt spid="14"/>
                                        </p:tgtEl>
                                        <p:attrNameLst>
                                          <p:attrName>style.visibility</p:attrName>
                                        </p:attrNameLst>
                                      </p:cBhvr>
                                      <p:to>
                                        <p:strVal val="visible"/>
                                      </p:to>
                                    </p:set>
                                    <p:animEffect transition="in" filter="fade">
                                      <p:cBhvr>
                                        <p:cTn id="288" dur="500"/>
                                        <p:tgtEl>
                                          <p:spTgt spid="14"/>
                                        </p:tgtEl>
                                      </p:cBhvr>
                                    </p:animEffect>
                                  </p:childTnLst>
                                </p:cTn>
                              </p:par>
                              <p:par>
                                <p:cTn id="289" presetID="10" presetClass="entr" presetSubtype="0" fill="hold" grpId="0" nodeType="withEffect">
                                  <p:stCondLst>
                                    <p:cond delay="0"/>
                                  </p:stCondLst>
                                  <p:childTnLst>
                                    <p:set>
                                      <p:cBhvr>
                                        <p:cTn id="290" dur="1" fill="hold">
                                          <p:stCondLst>
                                            <p:cond delay="0"/>
                                          </p:stCondLst>
                                        </p:cTn>
                                        <p:tgtEl>
                                          <p:spTgt spid="15"/>
                                        </p:tgtEl>
                                        <p:attrNameLst>
                                          <p:attrName>style.visibility</p:attrName>
                                        </p:attrNameLst>
                                      </p:cBhvr>
                                      <p:to>
                                        <p:strVal val="visible"/>
                                      </p:to>
                                    </p:set>
                                    <p:animEffect transition="in" filter="fade">
                                      <p:cBhvr>
                                        <p:cTn id="291" dur="500"/>
                                        <p:tgtEl>
                                          <p:spTgt spid="15"/>
                                        </p:tgtEl>
                                      </p:cBhvr>
                                    </p:animEffect>
                                  </p:childTnLst>
                                </p:cTn>
                              </p:par>
                            </p:childTnLst>
                          </p:cTn>
                        </p:par>
                      </p:childTnLst>
                    </p:cTn>
                  </p:par>
                </p:childTnLst>
              </p:cTn>
              <p:nextCondLst>
                <p:cond evt="onClick" delay="0">
                  <p:tgtEl>
                    <p:spTgt spid="1424"/>
                  </p:tgtEl>
                </p:cond>
              </p:nextCondLst>
            </p:seq>
            <p:seq concurrent="1" nextAc="seek">
              <p:cTn id="292" restart="whenNotActive" fill="hold" evtFilter="cancelBubble" nodeType="interactiveSeq">
                <p:stCondLst>
                  <p:cond evt="onClick" delay="0">
                    <p:tgtEl>
                      <p:spTgt spid="1423"/>
                    </p:tgtEl>
                  </p:cond>
                </p:stCondLst>
                <p:endSync evt="end" delay="0">
                  <p:rtn val="all"/>
                </p:endSync>
                <p:childTnLst>
                  <p:par>
                    <p:cTn id="293" fill="hold">
                      <p:stCondLst>
                        <p:cond delay="0"/>
                      </p:stCondLst>
                      <p:childTnLst>
                        <p:par>
                          <p:cTn id="294" fill="hold">
                            <p:stCondLst>
                              <p:cond delay="0"/>
                            </p:stCondLst>
                            <p:childTnLst>
                              <p:par>
                                <p:cTn id="295" presetID="10" presetClass="entr" presetSubtype="0" fill="hold" grpId="0" nodeType="clickEffect">
                                  <p:stCondLst>
                                    <p:cond delay="0"/>
                                  </p:stCondLst>
                                  <p:childTnLst>
                                    <p:set>
                                      <p:cBhvr>
                                        <p:cTn id="296" dur="1" fill="hold">
                                          <p:stCondLst>
                                            <p:cond delay="0"/>
                                          </p:stCondLst>
                                        </p:cTn>
                                        <p:tgtEl>
                                          <p:spTgt spid="1873"/>
                                        </p:tgtEl>
                                        <p:attrNameLst>
                                          <p:attrName>style.visibility</p:attrName>
                                        </p:attrNameLst>
                                      </p:cBhvr>
                                      <p:to>
                                        <p:strVal val="visible"/>
                                      </p:to>
                                    </p:set>
                                    <p:animEffect transition="in" filter="fade">
                                      <p:cBhvr>
                                        <p:cTn id="297" dur="500"/>
                                        <p:tgtEl>
                                          <p:spTgt spid="1873"/>
                                        </p:tgtEl>
                                      </p:cBhvr>
                                    </p:animEffect>
                                  </p:childTnLst>
                                </p:cTn>
                              </p:par>
                              <p:par>
                                <p:cTn id="298" presetID="10" presetClass="entr" presetSubtype="0" fill="hold" grpId="0" nodeType="withEffect">
                                  <p:stCondLst>
                                    <p:cond delay="0"/>
                                  </p:stCondLst>
                                  <p:childTnLst>
                                    <p:set>
                                      <p:cBhvr>
                                        <p:cTn id="299" dur="1" fill="hold">
                                          <p:stCondLst>
                                            <p:cond delay="0"/>
                                          </p:stCondLst>
                                        </p:cTn>
                                        <p:tgtEl>
                                          <p:spTgt spid="1874"/>
                                        </p:tgtEl>
                                        <p:attrNameLst>
                                          <p:attrName>style.visibility</p:attrName>
                                        </p:attrNameLst>
                                      </p:cBhvr>
                                      <p:to>
                                        <p:strVal val="visible"/>
                                      </p:to>
                                    </p:set>
                                    <p:animEffect transition="in" filter="fade">
                                      <p:cBhvr>
                                        <p:cTn id="300" dur="500"/>
                                        <p:tgtEl>
                                          <p:spTgt spid="1874"/>
                                        </p:tgtEl>
                                      </p:cBhvr>
                                    </p:animEffect>
                                  </p:childTnLst>
                                </p:cTn>
                              </p:par>
                              <p:par>
                                <p:cTn id="301" presetID="10" presetClass="entr" presetSubtype="0" fill="hold" grpId="0" nodeType="withEffect">
                                  <p:stCondLst>
                                    <p:cond delay="0"/>
                                  </p:stCondLst>
                                  <p:childTnLst>
                                    <p:set>
                                      <p:cBhvr>
                                        <p:cTn id="302" dur="1" fill="hold">
                                          <p:stCondLst>
                                            <p:cond delay="0"/>
                                          </p:stCondLst>
                                        </p:cTn>
                                        <p:tgtEl>
                                          <p:spTgt spid="1875"/>
                                        </p:tgtEl>
                                        <p:attrNameLst>
                                          <p:attrName>style.visibility</p:attrName>
                                        </p:attrNameLst>
                                      </p:cBhvr>
                                      <p:to>
                                        <p:strVal val="visible"/>
                                      </p:to>
                                    </p:set>
                                    <p:animEffect transition="in" filter="fade">
                                      <p:cBhvr>
                                        <p:cTn id="303" dur="500"/>
                                        <p:tgtEl>
                                          <p:spTgt spid="1875"/>
                                        </p:tgtEl>
                                      </p:cBhvr>
                                    </p:animEffect>
                                  </p:childTnLst>
                                </p:cTn>
                              </p:par>
                              <p:par>
                                <p:cTn id="304" presetID="10" presetClass="entr" presetSubtype="0" fill="hold" grpId="0" nodeType="withEffect">
                                  <p:stCondLst>
                                    <p:cond delay="0"/>
                                  </p:stCondLst>
                                  <p:childTnLst>
                                    <p:set>
                                      <p:cBhvr>
                                        <p:cTn id="305" dur="1" fill="hold">
                                          <p:stCondLst>
                                            <p:cond delay="0"/>
                                          </p:stCondLst>
                                        </p:cTn>
                                        <p:tgtEl>
                                          <p:spTgt spid="1540"/>
                                        </p:tgtEl>
                                        <p:attrNameLst>
                                          <p:attrName>style.visibility</p:attrName>
                                        </p:attrNameLst>
                                      </p:cBhvr>
                                      <p:to>
                                        <p:strVal val="visible"/>
                                      </p:to>
                                    </p:set>
                                    <p:animEffect transition="in" filter="fade">
                                      <p:cBhvr>
                                        <p:cTn id="306" dur="500"/>
                                        <p:tgtEl>
                                          <p:spTgt spid="1540"/>
                                        </p:tgtEl>
                                      </p:cBhvr>
                                    </p:animEffect>
                                  </p:childTnLst>
                                </p:cTn>
                              </p:par>
                              <p:par>
                                <p:cTn id="307" presetID="10" presetClass="entr" presetSubtype="0" fill="hold" grpId="0" nodeType="withEffect">
                                  <p:stCondLst>
                                    <p:cond delay="0"/>
                                  </p:stCondLst>
                                  <p:childTnLst>
                                    <p:set>
                                      <p:cBhvr>
                                        <p:cTn id="308" dur="1" fill="hold">
                                          <p:stCondLst>
                                            <p:cond delay="0"/>
                                          </p:stCondLst>
                                        </p:cTn>
                                        <p:tgtEl>
                                          <p:spTgt spid="1541"/>
                                        </p:tgtEl>
                                        <p:attrNameLst>
                                          <p:attrName>style.visibility</p:attrName>
                                        </p:attrNameLst>
                                      </p:cBhvr>
                                      <p:to>
                                        <p:strVal val="visible"/>
                                      </p:to>
                                    </p:set>
                                    <p:animEffect transition="in" filter="fade">
                                      <p:cBhvr>
                                        <p:cTn id="309" dur="500"/>
                                        <p:tgtEl>
                                          <p:spTgt spid="1541"/>
                                        </p:tgtEl>
                                      </p:cBhvr>
                                    </p:animEffect>
                                  </p:childTnLst>
                                </p:cTn>
                              </p:par>
                              <p:par>
                                <p:cTn id="310" presetID="10" presetClass="entr" presetSubtype="0" fill="hold" grpId="0" nodeType="withEffect">
                                  <p:stCondLst>
                                    <p:cond delay="0"/>
                                  </p:stCondLst>
                                  <p:childTnLst>
                                    <p:set>
                                      <p:cBhvr>
                                        <p:cTn id="311" dur="1" fill="hold">
                                          <p:stCondLst>
                                            <p:cond delay="0"/>
                                          </p:stCondLst>
                                        </p:cTn>
                                        <p:tgtEl>
                                          <p:spTgt spid="1542"/>
                                        </p:tgtEl>
                                        <p:attrNameLst>
                                          <p:attrName>style.visibility</p:attrName>
                                        </p:attrNameLst>
                                      </p:cBhvr>
                                      <p:to>
                                        <p:strVal val="visible"/>
                                      </p:to>
                                    </p:set>
                                    <p:animEffect transition="in" filter="fade">
                                      <p:cBhvr>
                                        <p:cTn id="312" dur="500"/>
                                        <p:tgtEl>
                                          <p:spTgt spid="1542"/>
                                        </p:tgtEl>
                                      </p:cBhvr>
                                    </p:animEffect>
                                  </p:childTnLst>
                                </p:cTn>
                              </p:par>
                              <p:par>
                                <p:cTn id="313" presetID="10" presetClass="entr" presetSubtype="0" fill="hold" grpId="0" nodeType="withEffect">
                                  <p:stCondLst>
                                    <p:cond delay="0"/>
                                  </p:stCondLst>
                                  <p:childTnLst>
                                    <p:set>
                                      <p:cBhvr>
                                        <p:cTn id="314" dur="1" fill="hold">
                                          <p:stCondLst>
                                            <p:cond delay="0"/>
                                          </p:stCondLst>
                                        </p:cTn>
                                        <p:tgtEl>
                                          <p:spTgt spid="1543"/>
                                        </p:tgtEl>
                                        <p:attrNameLst>
                                          <p:attrName>style.visibility</p:attrName>
                                        </p:attrNameLst>
                                      </p:cBhvr>
                                      <p:to>
                                        <p:strVal val="visible"/>
                                      </p:to>
                                    </p:set>
                                    <p:animEffect transition="in" filter="fade">
                                      <p:cBhvr>
                                        <p:cTn id="315" dur="500"/>
                                        <p:tgtEl>
                                          <p:spTgt spid="1543"/>
                                        </p:tgtEl>
                                      </p:cBhvr>
                                    </p:animEffect>
                                  </p:childTnLst>
                                </p:cTn>
                              </p:par>
                            </p:childTnLst>
                          </p:cTn>
                        </p:par>
                      </p:childTnLst>
                    </p:cTn>
                  </p:par>
                </p:childTnLst>
              </p:cTn>
              <p:nextCondLst>
                <p:cond evt="onClick" delay="0">
                  <p:tgtEl>
                    <p:spTgt spid="1423"/>
                  </p:tgtEl>
                </p:cond>
              </p:nextCondLst>
            </p:seq>
            <p:seq concurrent="1" nextAc="seek">
              <p:cTn id="316" restart="whenNotActive" fill="hold" evtFilter="cancelBubble" nodeType="interactiveSeq">
                <p:stCondLst>
                  <p:cond evt="onClick" delay="0">
                    <p:tgtEl>
                      <p:spTgt spid="1445"/>
                    </p:tgtEl>
                  </p:cond>
                </p:stCondLst>
                <p:endSync evt="end" delay="0">
                  <p:rtn val="all"/>
                </p:endSync>
                <p:childTnLst>
                  <p:par>
                    <p:cTn id="317" fill="hold">
                      <p:stCondLst>
                        <p:cond delay="0"/>
                      </p:stCondLst>
                      <p:childTnLst>
                        <p:par>
                          <p:cTn id="318" fill="hold">
                            <p:stCondLst>
                              <p:cond delay="0"/>
                            </p:stCondLst>
                            <p:childTnLst>
                              <p:par>
                                <p:cTn id="319" presetID="10" presetClass="entr" presetSubtype="0" fill="hold" grpId="0" nodeType="withEffect">
                                  <p:stCondLst>
                                    <p:cond delay="0"/>
                                  </p:stCondLst>
                                  <p:childTnLst>
                                    <p:set>
                                      <p:cBhvr>
                                        <p:cTn id="320" dur="1" fill="hold">
                                          <p:stCondLst>
                                            <p:cond delay="0"/>
                                          </p:stCondLst>
                                        </p:cTn>
                                        <p:tgtEl>
                                          <p:spTgt spid="1764"/>
                                        </p:tgtEl>
                                        <p:attrNameLst>
                                          <p:attrName>style.visibility</p:attrName>
                                        </p:attrNameLst>
                                      </p:cBhvr>
                                      <p:to>
                                        <p:strVal val="visible"/>
                                      </p:to>
                                    </p:set>
                                    <p:animEffect transition="in" filter="fade">
                                      <p:cBhvr>
                                        <p:cTn id="321" dur="500"/>
                                        <p:tgtEl>
                                          <p:spTgt spid="1764"/>
                                        </p:tgtEl>
                                      </p:cBhvr>
                                    </p:animEffect>
                                  </p:childTnLst>
                                </p:cTn>
                              </p:par>
                              <p:par>
                                <p:cTn id="322" presetID="10" presetClass="entr" presetSubtype="0" fill="hold" grpId="0" nodeType="withEffect">
                                  <p:stCondLst>
                                    <p:cond delay="0"/>
                                  </p:stCondLst>
                                  <p:childTnLst>
                                    <p:set>
                                      <p:cBhvr>
                                        <p:cTn id="323" dur="1" fill="hold">
                                          <p:stCondLst>
                                            <p:cond delay="0"/>
                                          </p:stCondLst>
                                        </p:cTn>
                                        <p:tgtEl>
                                          <p:spTgt spid="1075"/>
                                        </p:tgtEl>
                                        <p:attrNameLst>
                                          <p:attrName>style.visibility</p:attrName>
                                        </p:attrNameLst>
                                      </p:cBhvr>
                                      <p:to>
                                        <p:strVal val="visible"/>
                                      </p:to>
                                    </p:set>
                                    <p:animEffect transition="in" filter="fade">
                                      <p:cBhvr>
                                        <p:cTn id="324" dur="500"/>
                                        <p:tgtEl>
                                          <p:spTgt spid="1075"/>
                                        </p:tgtEl>
                                      </p:cBhvr>
                                    </p:animEffect>
                                  </p:childTnLst>
                                </p:cTn>
                              </p:par>
                              <p:par>
                                <p:cTn id="325" presetID="10" presetClass="entr" presetSubtype="0" fill="hold" grpId="0" nodeType="withEffect">
                                  <p:stCondLst>
                                    <p:cond delay="0"/>
                                  </p:stCondLst>
                                  <p:childTnLst>
                                    <p:set>
                                      <p:cBhvr>
                                        <p:cTn id="326" dur="1" fill="hold">
                                          <p:stCondLst>
                                            <p:cond delay="0"/>
                                          </p:stCondLst>
                                        </p:cTn>
                                        <p:tgtEl>
                                          <p:spTgt spid="1076"/>
                                        </p:tgtEl>
                                        <p:attrNameLst>
                                          <p:attrName>style.visibility</p:attrName>
                                        </p:attrNameLst>
                                      </p:cBhvr>
                                      <p:to>
                                        <p:strVal val="visible"/>
                                      </p:to>
                                    </p:set>
                                    <p:animEffect transition="in" filter="fade">
                                      <p:cBhvr>
                                        <p:cTn id="327" dur="500"/>
                                        <p:tgtEl>
                                          <p:spTgt spid="1076"/>
                                        </p:tgtEl>
                                      </p:cBhvr>
                                    </p:animEffect>
                                  </p:childTnLst>
                                </p:cTn>
                              </p:par>
                              <p:par>
                                <p:cTn id="328" presetID="10" presetClass="entr" presetSubtype="0" fill="hold" grpId="0" nodeType="withEffect">
                                  <p:stCondLst>
                                    <p:cond delay="0"/>
                                  </p:stCondLst>
                                  <p:childTnLst>
                                    <p:set>
                                      <p:cBhvr>
                                        <p:cTn id="329" dur="1" fill="hold">
                                          <p:stCondLst>
                                            <p:cond delay="0"/>
                                          </p:stCondLst>
                                        </p:cTn>
                                        <p:tgtEl>
                                          <p:spTgt spid="1765"/>
                                        </p:tgtEl>
                                        <p:attrNameLst>
                                          <p:attrName>style.visibility</p:attrName>
                                        </p:attrNameLst>
                                      </p:cBhvr>
                                      <p:to>
                                        <p:strVal val="visible"/>
                                      </p:to>
                                    </p:set>
                                    <p:animEffect transition="in" filter="fade">
                                      <p:cBhvr>
                                        <p:cTn id="330" dur="500"/>
                                        <p:tgtEl>
                                          <p:spTgt spid="1765"/>
                                        </p:tgtEl>
                                      </p:cBhvr>
                                    </p:animEffect>
                                  </p:childTnLst>
                                </p:cTn>
                              </p:par>
                              <p:par>
                                <p:cTn id="331" presetID="10" presetClass="entr" presetSubtype="0" fill="hold" grpId="0" nodeType="withEffect">
                                  <p:stCondLst>
                                    <p:cond delay="0"/>
                                  </p:stCondLst>
                                  <p:childTnLst>
                                    <p:set>
                                      <p:cBhvr>
                                        <p:cTn id="332" dur="1" fill="hold">
                                          <p:stCondLst>
                                            <p:cond delay="0"/>
                                          </p:stCondLst>
                                        </p:cTn>
                                        <p:tgtEl>
                                          <p:spTgt spid="1766"/>
                                        </p:tgtEl>
                                        <p:attrNameLst>
                                          <p:attrName>style.visibility</p:attrName>
                                        </p:attrNameLst>
                                      </p:cBhvr>
                                      <p:to>
                                        <p:strVal val="visible"/>
                                      </p:to>
                                    </p:set>
                                    <p:animEffect transition="in" filter="fade">
                                      <p:cBhvr>
                                        <p:cTn id="333" dur="500"/>
                                        <p:tgtEl>
                                          <p:spTgt spid="1766"/>
                                        </p:tgtEl>
                                      </p:cBhvr>
                                    </p:animEffect>
                                  </p:childTnLst>
                                </p:cTn>
                              </p:par>
                              <p:par>
                                <p:cTn id="334" presetID="10" presetClass="entr" presetSubtype="0" fill="hold" grpId="0" nodeType="withEffect">
                                  <p:stCondLst>
                                    <p:cond delay="0"/>
                                  </p:stCondLst>
                                  <p:childTnLst>
                                    <p:set>
                                      <p:cBhvr>
                                        <p:cTn id="335" dur="1" fill="hold">
                                          <p:stCondLst>
                                            <p:cond delay="0"/>
                                          </p:stCondLst>
                                        </p:cTn>
                                        <p:tgtEl>
                                          <p:spTgt spid="1767"/>
                                        </p:tgtEl>
                                        <p:attrNameLst>
                                          <p:attrName>style.visibility</p:attrName>
                                        </p:attrNameLst>
                                      </p:cBhvr>
                                      <p:to>
                                        <p:strVal val="visible"/>
                                      </p:to>
                                    </p:set>
                                    <p:animEffect transition="in" filter="fade">
                                      <p:cBhvr>
                                        <p:cTn id="336" dur="500"/>
                                        <p:tgtEl>
                                          <p:spTgt spid="1767"/>
                                        </p:tgtEl>
                                      </p:cBhvr>
                                    </p:animEffect>
                                  </p:childTnLst>
                                </p:cTn>
                              </p:par>
                            </p:childTnLst>
                          </p:cTn>
                        </p:par>
                      </p:childTnLst>
                    </p:cTn>
                  </p:par>
                </p:childTnLst>
              </p:cTn>
              <p:nextCondLst>
                <p:cond evt="onClick" delay="0">
                  <p:tgtEl>
                    <p:spTgt spid="1445"/>
                  </p:tgtEl>
                </p:cond>
              </p:nextCondLst>
            </p:seq>
            <p:seq concurrent="1" nextAc="seek">
              <p:cTn id="337" restart="whenNotActive" fill="hold" evtFilter="cancelBubble" nodeType="interactiveSeq">
                <p:stCondLst>
                  <p:cond evt="onClick" delay="0">
                    <p:tgtEl>
                      <p:spTgt spid="1447"/>
                    </p:tgtEl>
                  </p:cond>
                </p:stCondLst>
                <p:endSync evt="end" delay="0">
                  <p:rtn val="all"/>
                </p:endSync>
                <p:childTnLst>
                  <p:par>
                    <p:cTn id="338" fill="hold">
                      <p:stCondLst>
                        <p:cond delay="0"/>
                      </p:stCondLst>
                      <p:childTnLst>
                        <p:par>
                          <p:cTn id="339" fill="hold">
                            <p:stCondLst>
                              <p:cond delay="0"/>
                            </p:stCondLst>
                            <p:childTnLst>
                              <p:par>
                                <p:cTn id="340" presetID="10" presetClass="entr" presetSubtype="0" fill="hold" grpId="0" nodeType="withEffect">
                                  <p:stCondLst>
                                    <p:cond delay="0"/>
                                  </p:stCondLst>
                                  <p:childTnLst>
                                    <p:set>
                                      <p:cBhvr>
                                        <p:cTn id="341" dur="1" fill="hold">
                                          <p:stCondLst>
                                            <p:cond delay="0"/>
                                          </p:stCondLst>
                                        </p:cTn>
                                        <p:tgtEl>
                                          <p:spTgt spid="1787"/>
                                        </p:tgtEl>
                                        <p:attrNameLst>
                                          <p:attrName>style.visibility</p:attrName>
                                        </p:attrNameLst>
                                      </p:cBhvr>
                                      <p:to>
                                        <p:strVal val="visible"/>
                                      </p:to>
                                    </p:set>
                                    <p:animEffect transition="in" filter="fade">
                                      <p:cBhvr>
                                        <p:cTn id="342" dur="500"/>
                                        <p:tgtEl>
                                          <p:spTgt spid="1787"/>
                                        </p:tgtEl>
                                      </p:cBhvr>
                                    </p:animEffect>
                                  </p:childTnLst>
                                </p:cTn>
                              </p:par>
                              <p:par>
                                <p:cTn id="343" presetID="10" presetClass="entr" presetSubtype="0" fill="hold" grpId="0" nodeType="withEffect">
                                  <p:stCondLst>
                                    <p:cond delay="0"/>
                                  </p:stCondLst>
                                  <p:childTnLst>
                                    <p:set>
                                      <p:cBhvr>
                                        <p:cTn id="344" dur="1" fill="hold">
                                          <p:stCondLst>
                                            <p:cond delay="0"/>
                                          </p:stCondLst>
                                        </p:cTn>
                                        <p:tgtEl>
                                          <p:spTgt spid="1090"/>
                                        </p:tgtEl>
                                        <p:attrNameLst>
                                          <p:attrName>style.visibility</p:attrName>
                                        </p:attrNameLst>
                                      </p:cBhvr>
                                      <p:to>
                                        <p:strVal val="visible"/>
                                      </p:to>
                                    </p:set>
                                    <p:animEffect transition="in" filter="fade">
                                      <p:cBhvr>
                                        <p:cTn id="345" dur="500"/>
                                        <p:tgtEl>
                                          <p:spTgt spid="1090"/>
                                        </p:tgtEl>
                                      </p:cBhvr>
                                    </p:animEffect>
                                  </p:childTnLst>
                                </p:cTn>
                              </p:par>
                              <p:par>
                                <p:cTn id="346" presetID="10" presetClass="entr" presetSubtype="0" fill="hold" grpId="0" nodeType="withEffect">
                                  <p:stCondLst>
                                    <p:cond delay="0"/>
                                  </p:stCondLst>
                                  <p:childTnLst>
                                    <p:set>
                                      <p:cBhvr>
                                        <p:cTn id="347" dur="1" fill="hold">
                                          <p:stCondLst>
                                            <p:cond delay="0"/>
                                          </p:stCondLst>
                                        </p:cTn>
                                        <p:tgtEl>
                                          <p:spTgt spid="1082"/>
                                        </p:tgtEl>
                                        <p:attrNameLst>
                                          <p:attrName>style.visibility</p:attrName>
                                        </p:attrNameLst>
                                      </p:cBhvr>
                                      <p:to>
                                        <p:strVal val="visible"/>
                                      </p:to>
                                    </p:set>
                                    <p:animEffect transition="in" filter="fade">
                                      <p:cBhvr>
                                        <p:cTn id="348" dur="500"/>
                                        <p:tgtEl>
                                          <p:spTgt spid="1082"/>
                                        </p:tgtEl>
                                      </p:cBhvr>
                                    </p:animEffect>
                                  </p:childTnLst>
                                </p:cTn>
                              </p:par>
                              <p:par>
                                <p:cTn id="349" presetID="10" presetClass="entr" presetSubtype="0" fill="hold" grpId="0" nodeType="withEffect">
                                  <p:stCondLst>
                                    <p:cond delay="0"/>
                                  </p:stCondLst>
                                  <p:childTnLst>
                                    <p:set>
                                      <p:cBhvr>
                                        <p:cTn id="350" dur="1" fill="hold">
                                          <p:stCondLst>
                                            <p:cond delay="0"/>
                                          </p:stCondLst>
                                        </p:cTn>
                                        <p:tgtEl>
                                          <p:spTgt spid="1087"/>
                                        </p:tgtEl>
                                        <p:attrNameLst>
                                          <p:attrName>style.visibility</p:attrName>
                                        </p:attrNameLst>
                                      </p:cBhvr>
                                      <p:to>
                                        <p:strVal val="visible"/>
                                      </p:to>
                                    </p:set>
                                    <p:animEffect transition="in" filter="fade">
                                      <p:cBhvr>
                                        <p:cTn id="351" dur="500"/>
                                        <p:tgtEl>
                                          <p:spTgt spid="1087"/>
                                        </p:tgtEl>
                                      </p:cBhvr>
                                    </p:animEffect>
                                  </p:childTnLst>
                                </p:cTn>
                              </p:par>
                              <p:par>
                                <p:cTn id="352" presetID="10" presetClass="entr" presetSubtype="0" fill="hold" grpId="0" nodeType="withEffect">
                                  <p:stCondLst>
                                    <p:cond delay="0"/>
                                  </p:stCondLst>
                                  <p:childTnLst>
                                    <p:set>
                                      <p:cBhvr>
                                        <p:cTn id="353" dur="1" fill="hold">
                                          <p:stCondLst>
                                            <p:cond delay="0"/>
                                          </p:stCondLst>
                                        </p:cTn>
                                        <p:tgtEl>
                                          <p:spTgt spid="1088"/>
                                        </p:tgtEl>
                                        <p:attrNameLst>
                                          <p:attrName>style.visibility</p:attrName>
                                        </p:attrNameLst>
                                      </p:cBhvr>
                                      <p:to>
                                        <p:strVal val="visible"/>
                                      </p:to>
                                    </p:set>
                                    <p:animEffect transition="in" filter="fade">
                                      <p:cBhvr>
                                        <p:cTn id="354" dur="500"/>
                                        <p:tgtEl>
                                          <p:spTgt spid="1088"/>
                                        </p:tgtEl>
                                      </p:cBhvr>
                                    </p:animEffect>
                                  </p:childTnLst>
                                </p:cTn>
                              </p:par>
                              <p:par>
                                <p:cTn id="355" presetID="10" presetClass="entr" presetSubtype="0" fill="hold" grpId="0" nodeType="withEffect">
                                  <p:stCondLst>
                                    <p:cond delay="0"/>
                                  </p:stCondLst>
                                  <p:childTnLst>
                                    <p:set>
                                      <p:cBhvr>
                                        <p:cTn id="356" dur="1" fill="hold">
                                          <p:stCondLst>
                                            <p:cond delay="0"/>
                                          </p:stCondLst>
                                        </p:cTn>
                                        <p:tgtEl>
                                          <p:spTgt spid="1788"/>
                                        </p:tgtEl>
                                        <p:attrNameLst>
                                          <p:attrName>style.visibility</p:attrName>
                                        </p:attrNameLst>
                                      </p:cBhvr>
                                      <p:to>
                                        <p:strVal val="visible"/>
                                      </p:to>
                                    </p:set>
                                    <p:animEffect transition="in" filter="fade">
                                      <p:cBhvr>
                                        <p:cTn id="357" dur="500"/>
                                        <p:tgtEl>
                                          <p:spTgt spid="1788"/>
                                        </p:tgtEl>
                                      </p:cBhvr>
                                    </p:animEffect>
                                  </p:childTnLst>
                                </p:cTn>
                              </p:par>
                              <p:par>
                                <p:cTn id="358" presetID="10" presetClass="entr" presetSubtype="0" fill="hold" grpId="0" nodeType="withEffect">
                                  <p:stCondLst>
                                    <p:cond delay="0"/>
                                  </p:stCondLst>
                                  <p:childTnLst>
                                    <p:set>
                                      <p:cBhvr>
                                        <p:cTn id="359" dur="1" fill="hold">
                                          <p:stCondLst>
                                            <p:cond delay="0"/>
                                          </p:stCondLst>
                                        </p:cTn>
                                        <p:tgtEl>
                                          <p:spTgt spid="1789"/>
                                        </p:tgtEl>
                                        <p:attrNameLst>
                                          <p:attrName>style.visibility</p:attrName>
                                        </p:attrNameLst>
                                      </p:cBhvr>
                                      <p:to>
                                        <p:strVal val="visible"/>
                                      </p:to>
                                    </p:set>
                                    <p:animEffect transition="in" filter="fade">
                                      <p:cBhvr>
                                        <p:cTn id="360" dur="500"/>
                                        <p:tgtEl>
                                          <p:spTgt spid="1789"/>
                                        </p:tgtEl>
                                      </p:cBhvr>
                                    </p:animEffect>
                                  </p:childTnLst>
                                </p:cTn>
                              </p:par>
                              <p:par>
                                <p:cTn id="361" presetID="10" presetClass="entr" presetSubtype="0" fill="hold" grpId="0" nodeType="withEffect">
                                  <p:stCondLst>
                                    <p:cond delay="0"/>
                                  </p:stCondLst>
                                  <p:childTnLst>
                                    <p:set>
                                      <p:cBhvr>
                                        <p:cTn id="362" dur="1" fill="hold">
                                          <p:stCondLst>
                                            <p:cond delay="0"/>
                                          </p:stCondLst>
                                        </p:cTn>
                                        <p:tgtEl>
                                          <p:spTgt spid="1790"/>
                                        </p:tgtEl>
                                        <p:attrNameLst>
                                          <p:attrName>style.visibility</p:attrName>
                                        </p:attrNameLst>
                                      </p:cBhvr>
                                      <p:to>
                                        <p:strVal val="visible"/>
                                      </p:to>
                                    </p:set>
                                    <p:animEffect transition="in" filter="fade">
                                      <p:cBhvr>
                                        <p:cTn id="363" dur="500"/>
                                        <p:tgtEl>
                                          <p:spTgt spid="1790"/>
                                        </p:tgtEl>
                                      </p:cBhvr>
                                    </p:animEffect>
                                  </p:childTnLst>
                                </p:cTn>
                              </p:par>
                              <p:par>
                                <p:cTn id="364" presetID="10" presetClass="entr" presetSubtype="0" fill="hold" grpId="0" nodeType="withEffect">
                                  <p:stCondLst>
                                    <p:cond delay="0"/>
                                  </p:stCondLst>
                                  <p:childTnLst>
                                    <p:set>
                                      <p:cBhvr>
                                        <p:cTn id="365" dur="1" fill="hold">
                                          <p:stCondLst>
                                            <p:cond delay="0"/>
                                          </p:stCondLst>
                                        </p:cTn>
                                        <p:tgtEl>
                                          <p:spTgt spid="1791"/>
                                        </p:tgtEl>
                                        <p:attrNameLst>
                                          <p:attrName>style.visibility</p:attrName>
                                        </p:attrNameLst>
                                      </p:cBhvr>
                                      <p:to>
                                        <p:strVal val="visible"/>
                                      </p:to>
                                    </p:set>
                                    <p:animEffect transition="in" filter="fade">
                                      <p:cBhvr>
                                        <p:cTn id="366" dur="500"/>
                                        <p:tgtEl>
                                          <p:spTgt spid="1791"/>
                                        </p:tgtEl>
                                      </p:cBhvr>
                                    </p:animEffect>
                                  </p:childTnLst>
                                </p:cTn>
                              </p:par>
                            </p:childTnLst>
                          </p:cTn>
                        </p:par>
                      </p:childTnLst>
                    </p:cTn>
                  </p:par>
                </p:childTnLst>
              </p:cTn>
              <p:nextCondLst>
                <p:cond evt="onClick" delay="0">
                  <p:tgtEl>
                    <p:spTgt spid="1447"/>
                  </p:tgtEl>
                </p:cond>
              </p:nextCondLst>
            </p:seq>
            <p:seq concurrent="1" nextAc="seek">
              <p:cTn id="367" restart="whenNotActive" fill="hold" evtFilter="cancelBubble" nodeType="interactiveSeq">
                <p:stCondLst>
                  <p:cond evt="onClick" delay="0">
                    <p:tgtEl>
                      <p:spTgt spid="1448"/>
                    </p:tgtEl>
                  </p:cond>
                </p:stCondLst>
                <p:endSync evt="end" delay="0">
                  <p:rtn val="all"/>
                </p:endSync>
                <p:childTnLst>
                  <p:par>
                    <p:cTn id="368" fill="hold">
                      <p:stCondLst>
                        <p:cond delay="0"/>
                      </p:stCondLst>
                      <p:childTnLst>
                        <p:par>
                          <p:cTn id="369" fill="hold">
                            <p:stCondLst>
                              <p:cond delay="0"/>
                            </p:stCondLst>
                            <p:childTnLst>
                              <p:par>
                                <p:cTn id="370" presetID="10" presetClass="entr" presetSubtype="0" fill="hold" grpId="0" nodeType="clickEffect">
                                  <p:stCondLst>
                                    <p:cond delay="0"/>
                                  </p:stCondLst>
                                  <p:childTnLst>
                                    <p:set>
                                      <p:cBhvr>
                                        <p:cTn id="371" dur="1" fill="hold">
                                          <p:stCondLst>
                                            <p:cond delay="0"/>
                                          </p:stCondLst>
                                        </p:cTn>
                                        <p:tgtEl>
                                          <p:spTgt spid="1864"/>
                                        </p:tgtEl>
                                        <p:attrNameLst>
                                          <p:attrName>style.visibility</p:attrName>
                                        </p:attrNameLst>
                                      </p:cBhvr>
                                      <p:to>
                                        <p:strVal val="visible"/>
                                      </p:to>
                                    </p:set>
                                    <p:animEffect transition="in" filter="fade">
                                      <p:cBhvr>
                                        <p:cTn id="372" dur="500"/>
                                        <p:tgtEl>
                                          <p:spTgt spid="1864"/>
                                        </p:tgtEl>
                                      </p:cBhvr>
                                    </p:animEffect>
                                  </p:childTnLst>
                                </p:cTn>
                              </p:par>
                              <p:par>
                                <p:cTn id="373" presetID="10" presetClass="entr" presetSubtype="0" fill="hold" grpId="0" nodeType="withEffect">
                                  <p:stCondLst>
                                    <p:cond delay="0"/>
                                  </p:stCondLst>
                                  <p:childTnLst>
                                    <p:set>
                                      <p:cBhvr>
                                        <p:cTn id="374" dur="1" fill="hold">
                                          <p:stCondLst>
                                            <p:cond delay="0"/>
                                          </p:stCondLst>
                                        </p:cTn>
                                        <p:tgtEl>
                                          <p:spTgt spid="1093"/>
                                        </p:tgtEl>
                                        <p:attrNameLst>
                                          <p:attrName>style.visibility</p:attrName>
                                        </p:attrNameLst>
                                      </p:cBhvr>
                                      <p:to>
                                        <p:strVal val="visible"/>
                                      </p:to>
                                    </p:set>
                                    <p:animEffect transition="in" filter="fade">
                                      <p:cBhvr>
                                        <p:cTn id="375" dur="500"/>
                                        <p:tgtEl>
                                          <p:spTgt spid="1093"/>
                                        </p:tgtEl>
                                      </p:cBhvr>
                                    </p:animEffect>
                                  </p:childTnLst>
                                </p:cTn>
                              </p:par>
                              <p:par>
                                <p:cTn id="376" presetID="10" presetClass="entr" presetSubtype="0" fill="hold" grpId="0" nodeType="withEffect">
                                  <p:stCondLst>
                                    <p:cond delay="0"/>
                                  </p:stCondLst>
                                  <p:childTnLst>
                                    <p:set>
                                      <p:cBhvr>
                                        <p:cTn id="377" dur="1" fill="hold">
                                          <p:stCondLst>
                                            <p:cond delay="0"/>
                                          </p:stCondLst>
                                        </p:cTn>
                                        <p:tgtEl>
                                          <p:spTgt spid="1865"/>
                                        </p:tgtEl>
                                        <p:attrNameLst>
                                          <p:attrName>style.visibility</p:attrName>
                                        </p:attrNameLst>
                                      </p:cBhvr>
                                      <p:to>
                                        <p:strVal val="visible"/>
                                      </p:to>
                                    </p:set>
                                    <p:animEffect transition="in" filter="fade">
                                      <p:cBhvr>
                                        <p:cTn id="378" dur="500"/>
                                        <p:tgtEl>
                                          <p:spTgt spid="1865"/>
                                        </p:tgtEl>
                                      </p:cBhvr>
                                    </p:animEffect>
                                  </p:childTnLst>
                                </p:cTn>
                              </p:par>
                              <p:par>
                                <p:cTn id="379" presetID="10" presetClass="entr" presetSubtype="0" fill="hold" grpId="0" nodeType="withEffect">
                                  <p:stCondLst>
                                    <p:cond delay="0"/>
                                  </p:stCondLst>
                                  <p:childTnLst>
                                    <p:set>
                                      <p:cBhvr>
                                        <p:cTn id="380" dur="1" fill="hold">
                                          <p:stCondLst>
                                            <p:cond delay="0"/>
                                          </p:stCondLst>
                                        </p:cTn>
                                        <p:tgtEl>
                                          <p:spTgt spid="1870"/>
                                        </p:tgtEl>
                                        <p:attrNameLst>
                                          <p:attrName>style.visibility</p:attrName>
                                        </p:attrNameLst>
                                      </p:cBhvr>
                                      <p:to>
                                        <p:strVal val="visible"/>
                                      </p:to>
                                    </p:set>
                                    <p:animEffect transition="in" filter="fade">
                                      <p:cBhvr>
                                        <p:cTn id="381" dur="500"/>
                                        <p:tgtEl>
                                          <p:spTgt spid="1870"/>
                                        </p:tgtEl>
                                      </p:cBhvr>
                                    </p:animEffect>
                                  </p:childTnLst>
                                </p:cTn>
                              </p:par>
                              <p:par>
                                <p:cTn id="382" presetID="10" presetClass="entr" presetSubtype="0" fill="hold" grpId="0" nodeType="withEffect">
                                  <p:stCondLst>
                                    <p:cond delay="0"/>
                                  </p:stCondLst>
                                  <p:childTnLst>
                                    <p:set>
                                      <p:cBhvr>
                                        <p:cTn id="383" dur="1" fill="hold">
                                          <p:stCondLst>
                                            <p:cond delay="0"/>
                                          </p:stCondLst>
                                        </p:cTn>
                                        <p:tgtEl>
                                          <p:spTgt spid="1800"/>
                                        </p:tgtEl>
                                        <p:attrNameLst>
                                          <p:attrName>style.visibility</p:attrName>
                                        </p:attrNameLst>
                                      </p:cBhvr>
                                      <p:to>
                                        <p:strVal val="visible"/>
                                      </p:to>
                                    </p:set>
                                    <p:animEffect transition="in" filter="fade">
                                      <p:cBhvr>
                                        <p:cTn id="384" dur="500"/>
                                        <p:tgtEl>
                                          <p:spTgt spid="1800"/>
                                        </p:tgtEl>
                                      </p:cBhvr>
                                    </p:animEffect>
                                  </p:childTnLst>
                                </p:cTn>
                              </p:par>
                              <p:par>
                                <p:cTn id="385" presetID="10" presetClass="entr" presetSubtype="0" fill="hold" grpId="0" nodeType="withEffect">
                                  <p:stCondLst>
                                    <p:cond delay="0"/>
                                  </p:stCondLst>
                                  <p:childTnLst>
                                    <p:set>
                                      <p:cBhvr>
                                        <p:cTn id="386" dur="1" fill="hold">
                                          <p:stCondLst>
                                            <p:cond delay="0"/>
                                          </p:stCondLst>
                                        </p:cTn>
                                        <p:tgtEl>
                                          <p:spTgt spid="1801"/>
                                        </p:tgtEl>
                                        <p:attrNameLst>
                                          <p:attrName>style.visibility</p:attrName>
                                        </p:attrNameLst>
                                      </p:cBhvr>
                                      <p:to>
                                        <p:strVal val="visible"/>
                                      </p:to>
                                    </p:set>
                                    <p:animEffect transition="in" filter="fade">
                                      <p:cBhvr>
                                        <p:cTn id="387" dur="500"/>
                                        <p:tgtEl>
                                          <p:spTgt spid="1801"/>
                                        </p:tgtEl>
                                      </p:cBhvr>
                                    </p:animEffect>
                                  </p:childTnLst>
                                </p:cTn>
                              </p:par>
                              <p:par>
                                <p:cTn id="388" presetID="10" presetClass="entr" presetSubtype="0" fill="hold" grpId="0" nodeType="withEffect">
                                  <p:stCondLst>
                                    <p:cond delay="0"/>
                                  </p:stCondLst>
                                  <p:childTnLst>
                                    <p:set>
                                      <p:cBhvr>
                                        <p:cTn id="389" dur="1" fill="hold">
                                          <p:stCondLst>
                                            <p:cond delay="0"/>
                                          </p:stCondLst>
                                        </p:cTn>
                                        <p:tgtEl>
                                          <p:spTgt spid="1802"/>
                                        </p:tgtEl>
                                        <p:attrNameLst>
                                          <p:attrName>style.visibility</p:attrName>
                                        </p:attrNameLst>
                                      </p:cBhvr>
                                      <p:to>
                                        <p:strVal val="visible"/>
                                      </p:to>
                                    </p:set>
                                    <p:animEffect transition="in" filter="fade">
                                      <p:cBhvr>
                                        <p:cTn id="390" dur="500"/>
                                        <p:tgtEl>
                                          <p:spTgt spid="1802"/>
                                        </p:tgtEl>
                                      </p:cBhvr>
                                    </p:animEffect>
                                  </p:childTnLst>
                                </p:cTn>
                              </p:par>
                              <p:par>
                                <p:cTn id="391" presetID="10" presetClass="entr" presetSubtype="0" fill="hold" grpId="0" nodeType="withEffect">
                                  <p:stCondLst>
                                    <p:cond delay="0"/>
                                  </p:stCondLst>
                                  <p:childTnLst>
                                    <p:set>
                                      <p:cBhvr>
                                        <p:cTn id="392" dur="1" fill="hold">
                                          <p:stCondLst>
                                            <p:cond delay="0"/>
                                          </p:stCondLst>
                                        </p:cTn>
                                        <p:tgtEl>
                                          <p:spTgt spid="1804"/>
                                        </p:tgtEl>
                                        <p:attrNameLst>
                                          <p:attrName>style.visibility</p:attrName>
                                        </p:attrNameLst>
                                      </p:cBhvr>
                                      <p:to>
                                        <p:strVal val="visible"/>
                                      </p:to>
                                    </p:set>
                                    <p:animEffect transition="in" filter="fade">
                                      <p:cBhvr>
                                        <p:cTn id="393" dur="500"/>
                                        <p:tgtEl>
                                          <p:spTgt spid="1804"/>
                                        </p:tgtEl>
                                      </p:cBhvr>
                                    </p:animEffect>
                                  </p:childTnLst>
                                </p:cTn>
                              </p:par>
                              <p:par>
                                <p:cTn id="394" presetID="10" presetClass="entr" presetSubtype="0" fill="hold" grpId="0" nodeType="withEffect">
                                  <p:stCondLst>
                                    <p:cond delay="0"/>
                                  </p:stCondLst>
                                  <p:childTnLst>
                                    <p:set>
                                      <p:cBhvr>
                                        <p:cTn id="395" dur="1" fill="hold">
                                          <p:stCondLst>
                                            <p:cond delay="0"/>
                                          </p:stCondLst>
                                        </p:cTn>
                                        <p:tgtEl>
                                          <p:spTgt spid="1805"/>
                                        </p:tgtEl>
                                        <p:attrNameLst>
                                          <p:attrName>style.visibility</p:attrName>
                                        </p:attrNameLst>
                                      </p:cBhvr>
                                      <p:to>
                                        <p:strVal val="visible"/>
                                      </p:to>
                                    </p:set>
                                    <p:animEffect transition="in" filter="fade">
                                      <p:cBhvr>
                                        <p:cTn id="396" dur="500"/>
                                        <p:tgtEl>
                                          <p:spTgt spid="1805"/>
                                        </p:tgtEl>
                                      </p:cBhvr>
                                    </p:animEffect>
                                  </p:childTnLst>
                                </p:cTn>
                              </p:par>
                            </p:childTnLst>
                          </p:cTn>
                        </p:par>
                      </p:childTnLst>
                    </p:cTn>
                  </p:par>
                </p:childTnLst>
              </p:cTn>
              <p:nextCondLst>
                <p:cond evt="onClick" delay="0">
                  <p:tgtEl>
                    <p:spTgt spid="1448"/>
                  </p:tgtEl>
                </p:cond>
              </p:nextCondLst>
            </p:seq>
            <p:seq concurrent="1" nextAc="seek">
              <p:cTn id="397" restart="whenNotActive" fill="hold" evtFilter="cancelBubble" nodeType="interactiveSeq">
                <p:stCondLst>
                  <p:cond evt="onClick" delay="0">
                    <p:tgtEl>
                      <p:spTgt spid="1450"/>
                    </p:tgtEl>
                  </p:cond>
                </p:stCondLst>
                <p:endSync evt="end" delay="0">
                  <p:rtn val="all"/>
                </p:endSync>
                <p:childTnLst>
                  <p:par>
                    <p:cTn id="398" fill="hold">
                      <p:stCondLst>
                        <p:cond delay="0"/>
                      </p:stCondLst>
                      <p:childTnLst>
                        <p:par>
                          <p:cTn id="399" fill="hold">
                            <p:stCondLst>
                              <p:cond delay="0"/>
                            </p:stCondLst>
                            <p:childTnLst>
                              <p:par>
                                <p:cTn id="400" presetID="10" presetClass="entr" presetSubtype="0" fill="hold" grpId="0" nodeType="clickEffect">
                                  <p:stCondLst>
                                    <p:cond delay="0"/>
                                  </p:stCondLst>
                                  <p:childTnLst>
                                    <p:set>
                                      <p:cBhvr>
                                        <p:cTn id="401" dur="1" fill="hold">
                                          <p:stCondLst>
                                            <p:cond delay="0"/>
                                          </p:stCondLst>
                                        </p:cTn>
                                        <p:tgtEl>
                                          <p:spTgt spid="1032"/>
                                        </p:tgtEl>
                                        <p:attrNameLst>
                                          <p:attrName>style.visibility</p:attrName>
                                        </p:attrNameLst>
                                      </p:cBhvr>
                                      <p:to>
                                        <p:strVal val="visible"/>
                                      </p:to>
                                    </p:set>
                                    <p:animEffect transition="in" filter="fade">
                                      <p:cBhvr>
                                        <p:cTn id="402" dur="500"/>
                                        <p:tgtEl>
                                          <p:spTgt spid="1032"/>
                                        </p:tgtEl>
                                      </p:cBhvr>
                                    </p:animEffect>
                                  </p:childTnLst>
                                </p:cTn>
                              </p:par>
                              <p:par>
                                <p:cTn id="403" presetID="10" presetClass="entr" presetSubtype="0" fill="hold" grpId="0" nodeType="withEffect">
                                  <p:stCondLst>
                                    <p:cond delay="0"/>
                                  </p:stCondLst>
                                  <p:childTnLst>
                                    <p:set>
                                      <p:cBhvr>
                                        <p:cTn id="404" dur="1" fill="hold">
                                          <p:stCondLst>
                                            <p:cond delay="0"/>
                                          </p:stCondLst>
                                        </p:cTn>
                                        <p:tgtEl>
                                          <p:spTgt spid="1916"/>
                                        </p:tgtEl>
                                        <p:attrNameLst>
                                          <p:attrName>style.visibility</p:attrName>
                                        </p:attrNameLst>
                                      </p:cBhvr>
                                      <p:to>
                                        <p:strVal val="visible"/>
                                      </p:to>
                                    </p:set>
                                    <p:animEffect transition="in" filter="fade">
                                      <p:cBhvr>
                                        <p:cTn id="405" dur="500"/>
                                        <p:tgtEl>
                                          <p:spTgt spid="1916"/>
                                        </p:tgtEl>
                                      </p:cBhvr>
                                    </p:animEffect>
                                  </p:childTnLst>
                                </p:cTn>
                              </p:par>
                              <p:par>
                                <p:cTn id="406" presetID="10" presetClass="entr" presetSubtype="0" fill="hold" grpId="0" nodeType="withEffect">
                                  <p:stCondLst>
                                    <p:cond delay="0"/>
                                  </p:stCondLst>
                                  <p:childTnLst>
                                    <p:set>
                                      <p:cBhvr>
                                        <p:cTn id="407" dur="1" fill="hold">
                                          <p:stCondLst>
                                            <p:cond delay="0"/>
                                          </p:stCondLst>
                                        </p:cTn>
                                        <p:tgtEl>
                                          <p:spTgt spid="1814"/>
                                        </p:tgtEl>
                                        <p:attrNameLst>
                                          <p:attrName>style.visibility</p:attrName>
                                        </p:attrNameLst>
                                      </p:cBhvr>
                                      <p:to>
                                        <p:strVal val="visible"/>
                                      </p:to>
                                    </p:set>
                                    <p:animEffect transition="in" filter="fade">
                                      <p:cBhvr>
                                        <p:cTn id="408" dur="500"/>
                                        <p:tgtEl>
                                          <p:spTgt spid="1814"/>
                                        </p:tgtEl>
                                      </p:cBhvr>
                                    </p:animEffect>
                                  </p:childTnLst>
                                </p:cTn>
                              </p:par>
                              <p:par>
                                <p:cTn id="409" presetID="10" presetClass="entr" presetSubtype="0" fill="hold" grpId="0" nodeType="withEffect">
                                  <p:stCondLst>
                                    <p:cond delay="0"/>
                                  </p:stCondLst>
                                  <p:childTnLst>
                                    <p:set>
                                      <p:cBhvr>
                                        <p:cTn id="410" dur="1" fill="hold">
                                          <p:stCondLst>
                                            <p:cond delay="0"/>
                                          </p:stCondLst>
                                        </p:cTn>
                                        <p:tgtEl>
                                          <p:spTgt spid="1815"/>
                                        </p:tgtEl>
                                        <p:attrNameLst>
                                          <p:attrName>style.visibility</p:attrName>
                                        </p:attrNameLst>
                                      </p:cBhvr>
                                      <p:to>
                                        <p:strVal val="visible"/>
                                      </p:to>
                                    </p:set>
                                    <p:animEffect transition="in" filter="fade">
                                      <p:cBhvr>
                                        <p:cTn id="411" dur="500"/>
                                        <p:tgtEl>
                                          <p:spTgt spid="1815"/>
                                        </p:tgtEl>
                                      </p:cBhvr>
                                    </p:animEffect>
                                  </p:childTnLst>
                                </p:cTn>
                              </p:par>
                              <p:par>
                                <p:cTn id="412" presetID="10" presetClass="entr" presetSubtype="0" fill="hold" grpId="0" nodeType="withEffect">
                                  <p:stCondLst>
                                    <p:cond delay="0"/>
                                  </p:stCondLst>
                                  <p:childTnLst>
                                    <p:set>
                                      <p:cBhvr>
                                        <p:cTn id="413" dur="1" fill="hold">
                                          <p:stCondLst>
                                            <p:cond delay="0"/>
                                          </p:stCondLst>
                                        </p:cTn>
                                        <p:tgtEl>
                                          <p:spTgt spid="1816"/>
                                        </p:tgtEl>
                                        <p:attrNameLst>
                                          <p:attrName>style.visibility</p:attrName>
                                        </p:attrNameLst>
                                      </p:cBhvr>
                                      <p:to>
                                        <p:strVal val="visible"/>
                                      </p:to>
                                    </p:set>
                                    <p:animEffect transition="in" filter="fade">
                                      <p:cBhvr>
                                        <p:cTn id="414" dur="500"/>
                                        <p:tgtEl>
                                          <p:spTgt spid="1816"/>
                                        </p:tgtEl>
                                      </p:cBhvr>
                                    </p:animEffect>
                                  </p:childTnLst>
                                </p:cTn>
                              </p:par>
                            </p:childTnLst>
                          </p:cTn>
                        </p:par>
                      </p:childTnLst>
                    </p:cTn>
                  </p:par>
                </p:childTnLst>
              </p:cTn>
              <p:nextCondLst>
                <p:cond evt="onClick" delay="0">
                  <p:tgtEl>
                    <p:spTgt spid="1450"/>
                  </p:tgtEl>
                </p:cond>
              </p:nextCondLst>
            </p:seq>
          </p:childTnLst>
        </p:cTn>
      </p:par>
    </p:tnLst>
    <p:bldLst>
      <p:bldP spid="1463" grpId="0"/>
      <p:bldP spid="1464" grpId="0"/>
      <p:bldP spid="1465" grpId="0"/>
      <p:bldP spid="1466" grpId="0"/>
      <p:bldP spid="1524" grpId="0"/>
      <p:bldP spid="1533" grpId="0"/>
      <p:bldP spid="1534" grpId="0"/>
      <p:bldP spid="1535" grpId="0"/>
      <p:bldP spid="1536" grpId="0"/>
      <p:bldP spid="1537" grpId="0"/>
      <p:bldP spid="1539" grpId="0"/>
      <p:bldP spid="1540" grpId="0"/>
      <p:bldP spid="1541" grpId="0"/>
      <p:bldP spid="1542" grpId="0"/>
      <p:bldP spid="1543" grpId="0"/>
      <p:bldP spid="1685" grpId="0"/>
      <p:bldP spid="1686" grpId="0"/>
      <p:bldP spid="1687" grpId="0"/>
      <p:bldP spid="1709" grpId="0"/>
      <p:bldP spid="1710" grpId="0"/>
      <p:bldP spid="1711" grpId="0"/>
      <p:bldP spid="1712" grpId="0"/>
      <p:bldP spid="1715" grpId="0"/>
      <p:bldP spid="1716" grpId="0"/>
      <p:bldP spid="1722" grpId="0"/>
      <p:bldP spid="1723" grpId="0"/>
      <p:bldP spid="1724" grpId="0"/>
      <p:bldP spid="1725" grpId="0"/>
      <p:bldP spid="1726" grpId="0"/>
      <p:bldP spid="1727" grpId="0"/>
      <p:bldP spid="1728" grpId="0"/>
      <p:bldP spid="1735" grpId="0"/>
      <p:bldP spid="1736" grpId="0"/>
      <p:bldP spid="1737" grpId="0"/>
      <p:bldP spid="1750" grpId="0"/>
      <p:bldP spid="1752" grpId="0"/>
      <p:bldP spid="1753" grpId="0"/>
      <p:bldP spid="1764" grpId="0"/>
      <p:bldP spid="1765" grpId="0"/>
      <p:bldP spid="1766" grpId="0"/>
      <p:bldP spid="1767" grpId="0"/>
      <p:bldP spid="1774" grpId="0"/>
      <p:bldP spid="1777" grpId="0"/>
      <p:bldP spid="1778" grpId="0"/>
      <p:bldP spid="1779" grpId="0"/>
      <p:bldP spid="1780" grpId="0"/>
      <p:bldP spid="1787" grpId="0"/>
      <p:bldP spid="1788" grpId="0"/>
      <p:bldP spid="1789" grpId="0"/>
      <p:bldP spid="1790" grpId="0"/>
      <p:bldP spid="1791" grpId="0"/>
      <p:bldP spid="1800" grpId="0"/>
      <p:bldP spid="1801" grpId="0"/>
      <p:bldP spid="1802" grpId="0"/>
      <p:bldP spid="1804" grpId="0"/>
      <p:bldP spid="1805" grpId="0"/>
      <p:bldP spid="1814" grpId="0"/>
      <p:bldP spid="1815" grpId="0"/>
      <p:bldP spid="1816" grpId="0"/>
      <p:bldP spid="1829" grpId="0"/>
      <p:bldP spid="1830" grpId="0"/>
      <p:bldP spid="1831" grpId="0"/>
      <p:bldP spid="1832" grpId="0"/>
      <p:bldP spid="14" grpId="0"/>
      <p:bldP spid="15" grpId="0"/>
      <p:bldP spid="27" grpId="0"/>
      <p:bldP spid="28" grpId="0"/>
      <p:bldP spid="35" grpId="0"/>
      <p:bldP spid="36" grpId="0"/>
      <p:bldP spid="25" grpId="0"/>
      <p:bldP spid="29" grpId="0"/>
      <p:bldP spid="41" grpId="0"/>
      <p:bldP spid="1873" grpId="0"/>
      <p:bldP spid="1874" grpId="0"/>
      <p:bldP spid="1875" grpId="0"/>
      <p:bldP spid="1879" grpId="0"/>
      <p:bldP spid="1880" grpId="0"/>
      <p:bldP spid="1881" grpId="0"/>
      <p:bldP spid="1883" grpId="0"/>
      <p:bldP spid="1896" grpId="0"/>
      <p:bldP spid="1897" grpId="0"/>
      <p:bldP spid="1900" grpId="0"/>
      <p:bldP spid="1901" grpId="0"/>
      <p:bldP spid="1864" grpId="0"/>
      <p:bldP spid="1865" grpId="0"/>
      <p:bldP spid="1870" grpId="0"/>
      <p:bldP spid="1916" grpId="0"/>
      <p:bldP spid="1032" grpId="0"/>
      <p:bldP spid="39" grpId="0"/>
      <p:bldP spid="54" grpId="0"/>
      <p:bldP spid="61" grpId="0"/>
      <p:bldP spid="62" grpId="0"/>
      <p:bldP spid="17" grpId="0"/>
      <p:bldP spid="22" grpId="0"/>
      <p:bldP spid="26" grpId="0"/>
      <p:bldP spid="42" grpId="0"/>
      <p:bldP spid="49" grpId="0"/>
      <p:bldP spid="50" grpId="0"/>
      <p:bldP spid="1859" grpId="0"/>
      <p:bldP spid="1860" grpId="0"/>
      <p:bldP spid="1861" grpId="0"/>
      <p:bldP spid="1889" grpId="0"/>
      <p:bldP spid="1890" grpId="0"/>
      <p:bldP spid="1893" grpId="0"/>
      <p:bldP spid="1905" grpId="0"/>
      <p:bldP spid="1906" grpId="0"/>
      <p:bldP spid="1051" grpId="0"/>
      <p:bldP spid="1052" grpId="0"/>
      <p:bldP spid="1053" grpId="0"/>
      <p:bldP spid="1059" grpId="0"/>
      <p:bldP spid="1060" grpId="0"/>
      <p:bldP spid="1063" grpId="0"/>
      <p:bldP spid="1064" grpId="0"/>
      <p:bldP spid="1075" grpId="0"/>
      <p:bldP spid="1076" grpId="0"/>
      <p:bldP spid="1078" grpId="0"/>
      <p:bldP spid="1082" grpId="0"/>
      <p:bldP spid="1087" grpId="0"/>
      <p:bldP spid="1088" grpId="0"/>
      <p:bldP spid="1090" grpId="0"/>
      <p:bldP spid="1093"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151835" y="1557001"/>
            <a:ext cx="9129486" cy="790364"/>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119941" y="1765109"/>
            <a:ext cx="9195296" cy="461665"/>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K</a:t>
            </a:r>
            <a:r>
              <a:rPr lang="en-GB" sz="2400" b="1">
                <a:solidFill>
                  <a:srgbClr val="000000"/>
                </a:solidFill>
                <a:effectLst/>
                <a:latin typeface="Times New Roman" panose="02020603050405020304" pitchFamily="18" charset="0"/>
                <a:ea typeface="Calibri" panose="020F0502020204030204" pitchFamily="34" charset="0"/>
              </a:rPr>
              <a:t>hông ai có thể xâm phạm đến, đụng đến.</a:t>
            </a:r>
            <a:endParaRPr lang="vi-VN" sz="72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933078" y="249157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4966420" y="312541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5768981" y="312890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939414" y="3130414"/>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4163859" y="312541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5028021" y="31870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Ả</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5826928" y="318650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X</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1010067" y="3192012"/>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B</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4227555" y="31870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2543033" y="312576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3356696" y="31294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1749827" y="312541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2604634" y="318736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3414643" y="31870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K</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1813523" y="31870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Ấ</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327527" y="956208"/>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1</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1" name="y2mate.com - Congratulations clapping and cheering video of applause sound effects with fireworks">
            <a:hlinkClick r:id="" action="ppaction://media"/>
            <a:extLst>
              <a:ext uri="{FF2B5EF4-FFF2-40B4-BE49-F238E27FC236}">
                <a16:creationId xmlns:a16="http://schemas.microsoft.com/office/drawing/2014/main" id="{E00384D6-8B28-7FEB-1C4C-70F45D798163}"/>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2" name="Picture 11" descr="A blue and white alarm clock with bells&#10;&#10;Description automatically generated">
            <a:extLst>
              <a:ext uri="{FF2B5EF4-FFF2-40B4-BE49-F238E27FC236}">
                <a16:creationId xmlns:a16="http://schemas.microsoft.com/office/drawing/2014/main" id="{A4994E53-D0D1-F141-081F-14E1B333B792}"/>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70891" y="1920205"/>
            <a:ext cx="1301009" cy="1031659"/>
          </a:xfrm>
          <a:prstGeom prst="rect">
            <a:avLst/>
          </a:prstGeom>
        </p:spPr>
      </p:pic>
      <p:sp>
        <p:nvSpPr>
          <p:cNvPr id="13" name="Oval 12">
            <a:extLst>
              <a:ext uri="{FF2B5EF4-FFF2-40B4-BE49-F238E27FC236}">
                <a16:creationId xmlns:a16="http://schemas.microsoft.com/office/drawing/2014/main" id="{6798A0A7-425A-64DD-963F-DF67327B983F}"/>
              </a:ext>
            </a:extLst>
          </p:cNvPr>
          <p:cNvSpPr/>
          <p:nvPr/>
        </p:nvSpPr>
        <p:spPr>
          <a:xfrm>
            <a:off x="108214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4" name="Oval 13">
            <a:extLst>
              <a:ext uri="{FF2B5EF4-FFF2-40B4-BE49-F238E27FC236}">
                <a16:creationId xmlns:a16="http://schemas.microsoft.com/office/drawing/2014/main" id="{0493C511-6F48-3201-A4C4-F5153CC0410E}"/>
              </a:ext>
            </a:extLst>
          </p:cNvPr>
          <p:cNvSpPr/>
          <p:nvPr/>
        </p:nvSpPr>
        <p:spPr>
          <a:xfrm>
            <a:off x="108214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5" name="Oval 14">
            <a:extLst>
              <a:ext uri="{FF2B5EF4-FFF2-40B4-BE49-F238E27FC236}">
                <a16:creationId xmlns:a16="http://schemas.microsoft.com/office/drawing/2014/main" id="{115B8DB7-FEC1-33D6-16F0-ED17DC4579E4}"/>
              </a:ext>
            </a:extLst>
          </p:cNvPr>
          <p:cNvSpPr/>
          <p:nvPr/>
        </p:nvSpPr>
        <p:spPr>
          <a:xfrm>
            <a:off x="108214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6" name="Oval 15">
            <a:extLst>
              <a:ext uri="{FF2B5EF4-FFF2-40B4-BE49-F238E27FC236}">
                <a16:creationId xmlns:a16="http://schemas.microsoft.com/office/drawing/2014/main" id="{225AF53A-C850-2763-619D-E1D107EECB0D}"/>
              </a:ext>
            </a:extLst>
          </p:cNvPr>
          <p:cNvSpPr/>
          <p:nvPr/>
        </p:nvSpPr>
        <p:spPr>
          <a:xfrm>
            <a:off x="108214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7" name="Oval 16">
            <a:extLst>
              <a:ext uri="{FF2B5EF4-FFF2-40B4-BE49-F238E27FC236}">
                <a16:creationId xmlns:a16="http://schemas.microsoft.com/office/drawing/2014/main" id="{7A129724-776A-A176-D01B-8C240584E2FF}"/>
              </a:ext>
            </a:extLst>
          </p:cNvPr>
          <p:cNvSpPr/>
          <p:nvPr/>
        </p:nvSpPr>
        <p:spPr>
          <a:xfrm>
            <a:off x="10821411" y="22438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18" name="Oval 17">
            <a:extLst>
              <a:ext uri="{FF2B5EF4-FFF2-40B4-BE49-F238E27FC236}">
                <a16:creationId xmlns:a16="http://schemas.microsoft.com/office/drawing/2014/main" id="{D9529BD1-71F3-9019-BD79-C938D26567AC}"/>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19" name="Oval 18">
            <a:extLst>
              <a:ext uri="{FF2B5EF4-FFF2-40B4-BE49-F238E27FC236}">
                <a16:creationId xmlns:a16="http://schemas.microsoft.com/office/drawing/2014/main" id="{308D55A5-2AA1-6C0F-2048-E506B0779668}"/>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0" name="Oval 19">
            <a:extLst>
              <a:ext uri="{FF2B5EF4-FFF2-40B4-BE49-F238E27FC236}">
                <a16:creationId xmlns:a16="http://schemas.microsoft.com/office/drawing/2014/main" id="{534CDA5B-EED2-04E9-FDEF-792E52958FFB}"/>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1" name="Oval 20">
            <a:extLst>
              <a:ext uri="{FF2B5EF4-FFF2-40B4-BE49-F238E27FC236}">
                <a16:creationId xmlns:a16="http://schemas.microsoft.com/office/drawing/2014/main" id="{EE8BBAC2-423D-5CBB-6D3B-01C18C81AB2B}"/>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2" name="Oval 21">
            <a:extLst>
              <a:ext uri="{FF2B5EF4-FFF2-40B4-BE49-F238E27FC236}">
                <a16:creationId xmlns:a16="http://schemas.microsoft.com/office/drawing/2014/main" id="{6713309A-FAFA-C639-AD2F-695F453A7F6E}"/>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3" name="Oval 22">
            <a:extLst>
              <a:ext uri="{FF2B5EF4-FFF2-40B4-BE49-F238E27FC236}">
                <a16:creationId xmlns:a16="http://schemas.microsoft.com/office/drawing/2014/main" id="{DB65922C-B4BD-2D80-2D6D-96D1FDD1CFE3}"/>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4" name="Oval 23">
            <a:extLst>
              <a:ext uri="{FF2B5EF4-FFF2-40B4-BE49-F238E27FC236}">
                <a16:creationId xmlns:a16="http://schemas.microsoft.com/office/drawing/2014/main" id="{189C62B1-3789-3AF6-619A-62D3BE11DAB2}"/>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5" name="Oval 24">
            <a:extLst>
              <a:ext uri="{FF2B5EF4-FFF2-40B4-BE49-F238E27FC236}">
                <a16:creationId xmlns:a16="http://schemas.microsoft.com/office/drawing/2014/main" id="{4A576083-5A28-7470-4BE3-01945B072EF7}"/>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6" name="Oval 25">
            <a:extLst>
              <a:ext uri="{FF2B5EF4-FFF2-40B4-BE49-F238E27FC236}">
                <a16:creationId xmlns:a16="http://schemas.microsoft.com/office/drawing/2014/main" id="{F0BF2FDB-30D6-2FA4-F1C0-9AF9FA3AEB1C}"/>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27" name="Oval 26">
            <a:extLst>
              <a:ext uri="{FF2B5EF4-FFF2-40B4-BE49-F238E27FC236}">
                <a16:creationId xmlns:a16="http://schemas.microsoft.com/office/drawing/2014/main" id="{DC8FA6F8-F385-4F53-E06B-CBE1FAED2BEA}"/>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28" name="Oval 27">
            <a:extLst>
              <a:ext uri="{FF2B5EF4-FFF2-40B4-BE49-F238E27FC236}">
                <a16:creationId xmlns:a16="http://schemas.microsoft.com/office/drawing/2014/main" id="{FCB66A59-4D07-73AB-A076-FB8F7BCA2CBA}"/>
              </a:ext>
            </a:extLst>
          </p:cNvPr>
          <p:cNvSpPr/>
          <p:nvPr/>
        </p:nvSpPr>
        <p:spPr>
          <a:xfrm>
            <a:off x="10821411" y="22438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29" name="Arrow: Left 28">
            <a:hlinkClick r:id="rId11" action="ppaction://hlinksldjump"/>
            <a:extLst>
              <a:ext uri="{FF2B5EF4-FFF2-40B4-BE49-F238E27FC236}">
                <a16:creationId xmlns:a16="http://schemas.microsoft.com/office/drawing/2014/main" id="{694E0DD3-2EDD-B7CB-665E-E43F97BE13FC}"/>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0" name="TextBox 29">
            <a:extLst>
              <a:ext uri="{FF2B5EF4-FFF2-40B4-BE49-F238E27FC236}">
                <a16:creationId xmlns:a16="http://schemas.microsoft.com/office/drawing/2014/main" id="{32899EA7-69A7-B732-F6E3-68293AC15E21}"/>
              </a:ext>
            </a:extLst>
          </p:cNvPr>
          <p:cNvSpPr txBox="1"/>
          <p:nvPr/>
        </p:nvSpPr>
        <p:spPr>
          <a:xfrm>
            <a:off x="841612" y="4010159"/>
            <a:ext cx="10162890" cy="1569660"/>
          </a:xfrm>
          <a:prstGeom prst="rect">
            <a:avLst/>
          </a:prstGeom>
          <a:noFill/>
          <a:ln>
            <a:solidFill>
              <a:srgbClr val="00B050"/>
            </a:solidFill>
          </a:ln>
        </p:spPr>
        <p:txBody>
          <a:bodyPr wrap="square">
            <a:spAutoFit/>
          </a:bodyPr>
          <a:lstStyle/>
          <a:p>
            <a:pPr algn="just"/>
            <a:r>
              <a:rPr lang="vi-VN" sz="2400">
                <a:solidFill>
                  <a:srgbClr val="00B050"/>
                </a:solidFill>
              </a:rPr>
              <a:t>Mục </a:t>
            </a:r>
            <a:r>
              <a:rPr lang="en-US" sz="2400">
                <a:solidFill>
                  <a:srgbClr val="00B050"/>
                </a:solidFill>
                <a:latin typeface="Arial" panose="020B0604020202020204" pitchFamily="34" charset="0"/>
                <a:cs typeface="Arial" panose="020B0604020202020204" pitchFamily="34" charset="0"/>
              </a:rPr>
              <a:t>III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Nước Cộng hoà xã hội chủ nghĩa Việt Nam là một nước độc lập, có chủ quyền, thống nhất và toàn vẹn lãnh thổ, bao gồm đất liền, hải đảo, vùng biển và vùng trời. Tổ quốc Việt Nam là thiêng liêng, </a:t>
            </a:r>
            <a:r>
              <a:rPr lang="en-GB" sz="2400">
                <a:solidFill>
                  <a:srgbClr val="FF0000"/>
                </a:solidFill>
                <a:latin typeface="Arial" panose="020B0604020202020204" pitchFamily="34" charset="0"/>
                <a:cs typeface="Arial" panose="020B0604020202020204" pitchFamily="34" charset="0"/>
              </a:rPr>
              <a:t>bất khả xâm phạm</a:t>
            </a:r>
            <a:r>
              <a:rPr lang="vi-VN" sz="2400"/>
              <a:t>”</a:t>
            </a:r>
            <a:endParaRPr lang="en-US" sz="2400" dirty="0">
              <a:cs typeface="Arial" panose="020B0604020202020204" pitchFamily="34" charset="0"/>
            </a:endParaRPr>
          </a:p>
        </p:txBody>
      </p:sp>
      <p:sp>
        <p:nvSpPr>
          <p:cNvPr id="6" name="Rectangle 5">
            <a:extLst>
              <a:ext uri="{FF2B5EF4-FFF2-40B4-BE49-F238E27FC236}">
                <a16:creationId xmlns:a16="http://schemas.microsoft.com/office/drawing/2014/main" id="{37857F3B-9F0E-E5A4-8F31-DA0938237B02}"/>
              </a:ext>
            </a:extLst>
          </p:cNvPr>
          <p:cNvSpPr/>
          <p:nvPr/>
        </p:nvSpPr>
        <p:spPr>
          <a:xfrm>
            <a:off x="9788135" y="312541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1" name="Rectangle 30">
            <a:extLst>
              <a:ext uri="{FF2B5EF4-FFF2-40B4-BE49-F238E27FC236}">
                <a16:creationId xmlns:a16="http://schemas.microsoft.com/office/drawing/2014/main" id="{E6C5AB77-403A-0635-2B3C-5C9C2E3E6CA4}"/>
              </a:ext>
            </a:extLst>
          </p:cNvPr>
          <p:cNvSpPr/>
          <p:nvPr/>
        </p:nvSpPr>
        <p:spPr>
          <a:xfrm>
            <a:off x="10590696" y="312890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2" name="Rectangle 31">
            <a:extLst>
              <a:ext uri="{FF2B5EF4-FFF2-40B4-BE49-F238E27FC236}">
                <a16:creationId xmlns:a16="http://schemas.microsoft.com/office/drawing/2014/main" id="{54CD073C-1A86-75BA-E4A5-3C999CCBFB0A}"/>
              </a:ext>
            </a:extLst>
          </p:cNvPr>
          <p:cNvSpPr/>
          <p:nvPr/>
        </p:nvSpPr>
        <p:spPr>
          <a:xfrm>
            <a:off x="8985574" y="312541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3" name="Rectangle 32">
            <a:extLst>
              <a:ext uri="{FF2B5EF4-FFF2-40B4-BE49-F238E27FC236}">
                <a16:creationId xmlns:a16="http://schemas.microsoft.com/office/drawing/2014/main" id="{2F4E51B9-CF57-43FC-6AE3-CCCE3A8AD270}"/>
              </a:ext>
            </a:extLst>
          </p:cNvPr>
          <p:cNvSpPr/>
          <p:nvPr/>
        </p:nvSpPr>
        <p:spPr>
          <a:xfrm>
            <a:off x="9849736" y="31870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Ạ</a:t>
            </a:r>
            <a:endParaRPr lang="en-US" sz="4000" b="1" dirty="0">
              <a:solidFill>
                <a:schemeClr val="tx1"/>
              </a:solidFill>
              <a:latin typeface="UTM Avo" panose="02040603050506020204" pitchFamily="18" charset="0"/>
            </a:endParaRPr>
          </a:p>
        </p:txBody>
      </p:sp>
      <p:sp>
        <p:nvSpPr>
          <p:cNvPr id="34" name="Rectangle 33">
            <a:extLst>
              <a:ext uri="{FF2B5EF4-FFF2-40B4-BE49-F238E27FC236}">
                <a16:creationId xmlns:a16="http://schemas.microsoft.com/office/drawing/2014/main" id="{5188295A-DD14-1611-569B-F8303250182F}"/>
              </a:ext>
            </a:extLst>
          </p:cNvPr>
          <p:cNvSpPr/>
          <p:nvPr/>
        </p:nvSpPr>
        <p:spPr>
          <a:xfrm>
            <a:off x="10648643" y="318650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M</a:t>
            </a:r>
            <a:endParaRPr lang="en-US" sz="4000" b="1" dirty="0">
              <a:solidFill>
                <a:schemeClr val="tx1"/>
              </a:solidFill>
              <a:latin typeface="UTM Avo" panose="02040603050506020204" pitchFamily="18" charset="0"/>
            </a:endParaRPr>
          </a:p>
        </p:txBody>
      </p:sp>
      <p:sp>
        <p:nvSpPr>
          <p:cNvPr id="35" name="Rectangle 34">
            <a:extLst>
              <a:ext uri="{FF2B5EF4-FFF2-40B4-BE49-F238E27FC236}">
                <a16:creationId xmlns:a16="http://schemas.microsoft.com/office/drawing/2014/main" id="{3045124E-D6AF-4A6B-C257-4F5B37A529CB}"/>
              </a:ext>
            </a:extLst>
          </p:cNvPr>
          <p:cNvSpPr/>
          <p:nvPr/>
        </p:nvSpPr>
        <p:spPr>
          <a:xfrm>
            <a:off x="9049270" y="31870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61A5D87C-CC98-2BF3-24BD-E308F2592431}"/>
              </a:ext>
            </a:extLst>
          </p:cNvPr>
          <p:cNvSpPr/>
          <p:nvPr/>
        </p:nvSpPr>
        <p:spPr>
          <a:xfrm>
            <a:off x="7364748" y="312576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7" name="Rectangle 36">
            <a:extLst>
              <a:ext uri="{FF2B5EF4-FFF2-40B4-BE49-F238E27FC236}">
                <a16:creationId xmlns:a16="http://schemas.microsoft.com/office/drawing/2014/main" id="{1C936EE4-A60D-BAD3-4077-A04A43E6E194}"/>
              </a:ext>
            </a:extLst>
          </p:cNvPr>
          <p:cNvSpPr/>
          <p:nvPr/>
        </p:nvSpPr>
        <p:spPr>
          <a:xfrm>
            <a:off x="8178411" y="312942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8" name="Rectangle 37">
            <a:extLst>
              <a:ext uri="{FF2B5EF4-FFF2-40B4-BE49-F238E27FC236}">
                <a16:creationId xmlns:a16="http://schemas.microsoft.com/office/drawing/2014/main" id="{466ACFE3-0366-E45A-3E4D-22BCBF1DA99A}"/>
              </a:ext>
            </a:extLst>
          </p:cNvPr>
          <p:cNvSpPr/>
          <p:nvPr/>
        </p:nvSpPr>
        <p:spPr>
          <a:xfrm>
            <a:off x="6571542" y="312541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9" name="Rectangle 38">
            <a:extLst>
              <a:ext uri="{FF2B5EF4-FFF2-40B4-BE49-F238E27FC236}">
                <a16:creationId xmlns:a16="http://schemas.microsoft.com/office/drawing/2014/main" id="{EDC39708-4C4B-4B24-B6CD-8F554DB50460}"/>
              </a:ext>
            </a:extLst>
          </p:cNvPr>
          <p:cNvSpPr/>
          <p:nvPr/>
        </p:nvSpPr>
        <p:spPr>
          <a:xfrm>
            <a:off x="7426349" y="3187367"/>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M</a:t>
            </a:r>
            <a:endParaRPr lang="en-US" sz="4000" b="1" dirty="0">
              <a:solidFill>
                <a:schemeClr val="tx1"/>
              </a:solidFill>
              <a:latin typeface="UTM Avo" panose="02040603050506020204" pitchFamily="18" charset="0"/>
            </a:endParaRPr>
          </a:p>
        </p:txBody>
      </p:sp>
      <p:sp>
        <p:nvSpPr>
          <p:cNvPr id="40" name="Rectangle 39">
            <a:extLst>
              <a:ext uri="{FF2B5EF4-FFF2-40B4-BE49-F238E27FC236}">
                <a16:creationId xmlns:a16="http://schemas.microsoft.com/office/drawing/2014/main" id="{83D6AE64-C076-A54B-4212-9B031DC0B111}"/>
              </a:ext>
            </a:extLst>
          </p:cNvPr>
          <p:cNvSpPr/>
          <p:nvPr/>
        </p:nvSpPr>
        <p:spPr>
          <a:xfrm>
            <a:off x="8236358" y="31870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P</a:t>
            </a:r>
            <a:endParaRPr lang="en-US" sz="4000" b="1" dirty="0">
              <a:solidFill>
                <a:schemeClr val="tx1"/>
              </a:solidFill>
              <a:latin typeface="UTM Avo" panose="02040603050506020204" pitchFamily="18" charset="0"/>
            </a:endParaRPr>
          </a:p>
        </p:txBody>
      </p:sp>
      <p:sp>
        <p:nvSpPr>
          <p:cNvPr id="41" name="Rectangle 40">
            <a:extLst>
              <a:ext uri="{FF2B5EF4-FFF2-40B4-BE49-F238E27FC236}">
                <a16:creationId xmlns:a16="http://schemas.microsoft.com/office/drawing/2014/main" id="{93408CBB-3842-B6F7-00E7-035CD9328ADA}"/>
              </a:ext>
            </a:extLst>
          </p:cNvPr>
          <p:cNvSpPr/>
          <p:nvPr/>
        </p:nvSpPr>
        <p:spPr>
          <a:xfrm>
            <a:off x="6635238" y="318701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Â</a:t>
            </a:r>
            <a:endParaRPr lang="en-US" sz="4000" b="1" dirty="0">
              <a:solidFill>
                <a:schemeClr val="tx1"/>
              </a:solidFill>
              <a:latin typeface="UTM Avo" panose="02040603050506020204" pitchFamily="18" charset="0"/>
            </a:endParaRPr>
          </a:p>
        </p:txBody>
      </p:sp>
      <p:pic>
        <p:nvPicPr>
          <p:cNvPr id="42" name="Picture 41" descr="A colorful kite with a black background&#10;&#10;Description automatically generated">
            <a:extLst>
              <a:ext uri="{FF2B5EF4-FFF2-40B4-BE49-F238E27FC236}">
                <a16:creationId xmlns:a16="http://schemas.microsoft.com/office/drawing/2014/main" id="{D6CFD192-35E2-7019-9017-1417DC015351}"/>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43" name="Group 11">
            <a:extLst>
              <a:ext uri="{FF2B5EF4-FFF2-40B4-BE49-F238E27FC236}">
                <a16:creationId xmlns:a16="http://schemas.microsoft.com/office/drawing/2014/main" id="{CFBEBB41-5721-7E58-E358-66984D3A40CF}"/>
              </a:ext>
            </a:extLst>
          </p:cNvPr>
          <p:cNvGrpSpPr>
            <a:grpSpLocks/>
          </p:cNvGrpSpPr>
          <p:nvPr/>
        </p:nvGrpSpPr>
        <p:grpSpPr bwMode="auto">
          <a:xfrm>
            <a:off x="11008590" y="755406"/>
            <a:ext cx="625171" cy="612210"/>
            <a:chOff x="0" y="0"/>
            <a:chExt cx="666" cy="559"/>
          </a:xfrm>
        </p:grpSpPr>
        <p:sp>
          <p:nvSpPr>
            <p:cNvPr id="44" name="Freeform 12">
              <a:extLst>
                <a:ext uri="{FF2B5EF4-FFF2-40B4-BE49-F238E27FC236}">
                  <a16:creationId xmlns:a16="http://schemas.microsoft.com/office/drawing/2014/main" id="{BE46B436-8251-DFA0-AF1D-5B72D3041C7C}"/>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8809504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fade">
                                      <p:cBhvr>
                                        <p:cTn id="13" dur="500"/>
                                        <p:tgtEl>
                                          <p:spTgt spid="4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33"/>
                                        </p:tgtEl>
                                        <p:attrNameLst>
                                          <p:attrName>style.visibility</p:attrName>
                                        </p:attrNameLst>
                                      </p:cBhvr>
                                      <p:to>
                                        <p:strVal val="visible"/>
                                      </p:to>
                                    </p:set>
                                    <p:animEffect transition="in" filter="fade">
                                      <p:cBhvr>
                                        <p:cTn id="28" dur="500"/>
                                        <p:tgtEl>
                                          <p:spTgt spid="103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032"/>
                                        </p:tgtEl>
                                        <p:attrNameLst>
                                          <p:attrName>style.visibility</p:attrName>
                                        </p:attrNameLst>
                                      </p:cBhvr>
                                      <p:to>
                                        <p:strVal val="visible"/>
                                      </p:to>
                                    </p:set>
                                    <p:animEffect transition="in" filter="fade">
                                      <p:cBhvr>
                                        <p:cTn id="31" dur="500"/>
                                        <p:tgtEl>
                                          <p:spTgt spid="103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0"/>
                                        </p:tgtEl>
                                        <p:attrNameLst>
                                          <p:attrName>style.visibility</p:attrName>
                                        </p:attrNameLst>
                                      </p:cBhvr>
                                      <p:to>
                                        <p:strVal val="visible"/>
                                      </p:to>
                                    </p:set>
                                    <p:animEffect transition="in" filter="fade">
                                      <p:cBhvr>
                                        <p:cTn id="34" dur="500"/>
                                        <p:tgtEl>
                                          <p:spTgt spid="6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6"/>
                                        </p:tgtEl>
                                        <p:attrNameLst>
                                          <p:attrName>style.visibility</p:attrName>
                                        </p:attrNameLst>
                                      </p:cBhvr>
                                      <p:to>
                                        <p:strVal val="visible"/>
                                      </p:to>
                                    </p:set>
                                    <p:animEffect transition="in" filter="fade">
                                      <p:cBhvr>
                                        <p:cTn id="40" dur="500"/>
                                        <p:tgtEl>
                                          <p:spTgt spid="5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fade">
                                      <p:cBhvr>
                                        <p:cTn id="43" dur="500"/>
                                        <p:tgtEl>
                                          <p:spTgt spid="5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fade">
                                      <p:cBhvr>
                                        <p:cTn id="46" dur="500"/>
                                        <p:tgtEl>
                                          <p:spTgt spid="30"/>
                                        </p:tgtEl>
                                      </p:cBhvr>
                                    </p:animEffect>
                                  </p:childTnLst>
                                </p:cTn>
                              </p:par>
                            </p:childTnLst>
                          </p:cTn>
                        </p:par>
                        <p:par>
                          <p:cTn id="47" fill="hold">
                            <p:stCondLst>
                              <p:cond delay="500"/>
                            </p:stCondLst>
                            <p:childTnLst>
                              <p:par>
                                <p:cTn id="48" presetID="1" presetClass="mediacall" presetSubtype="0" fill="hold" nodeType="afterEffect">
                                  <p:stCondLst>
                                    <p:cond delay="0"/>
                                  </p:stCondLst>
                                  <p:childTnLst>
                                    <p:cmd type="call" cmd="playFrom(0.0)">
                                      <p:cBhvr>
                                        <p:cTn id="49" dur="1" fill="hold"/>
                                        <p:tgtEl>
                                          <p:spTgt spid="11"/>
                                        </p:tgtEl>
                                      </p:cBhvr>
                                    </p:cmd>
                                  </p:childTnLst>
                                </p:cTn>
                              </p:par>
                            </p:childTnLst>
                          </p:cTn>
                        </p:par>
                      </p:childTnLst>
                    </p:cTn>
                  </p:par>
                </p:childTnLst>
              </p:cTn>
              <p:nextCondLst>
                <p:cond evt="onClick" delay="0">
                  <p:tgtEl>
                    <p:spTgt spid="48"/>
                  </p:tgtEl>
                </p:cond>
              </p:nextCondLst>
            </p:seq>
            <p:audio>
              <p:cMediaNode vol="80000" numSld="999" showWhenStopped="0">
                <p:cTn id="50" fill="hold" display="0">
                  <p:stCondLst>
                    <p:cond delay="indefinite"/>
                  </p:stCondLst>
                  <p:endCondLst>
                    <p:cond evt="onStopAudio" delay="0">
                      <p:tgtEl>
                        <p:sldTgt/>
                      </p:tgtEl>
                    </p:cond>
                  </p:endCondLst>
                </p:cTn>
                <p:tgtEl>
                  <p:spTgt spid="11"/>
                </p:tgtEl>
              </p:cMediaNode>
            </p:audio>
            <p:seq concurrent="1" nextAc="seek">
              <p:cTn id="51" restart="whenNotActive" fill="hold" evtFilter="cancelBubble" nodeType="interactiveSeq">
                <p:stCondLst>
                  <p:cond evt="onClick" delay="0">
                    <p:tgtEl>
                      <p:spTgt spid="13"/>
                    </p:tgtEl>
                  </p:cond>
                </p:stCondLst>
                <p:endSync evt="end" delay="0">
                  <p:rtn val="all"/>
                </p:endSync>
                <p:childTnLst>
                  <p:par>
                    <p:cTn id="52" fill="hold">
                      <p:stCondLst>
                        <p:cond delay="0"/>
                      </p:stCondLst>
                      <p:childTnLst>
                        <p:par>
                          <p:cTn id="53" fill="hold">
                            <p:stCondLst>
                              <p:cond delay="0"/>
                            </p:stCondLst>
                            <p:childTnLst>
                              <p:par>
                                <p:cTn id="54" presetID="1" presetClass="entr" presetSubtype="0" fill="hold" grpId="0" nodeType="afterEffect">
                                  <p:stCondLst>
                                    <p:cond delay="0"/>
                                  </p:stCondLst>
                                  <p:childTnLst>
                                    <p:set>
                                      <p:cBhvr>
                                        <p:cTn id="55" dur="1" fill="hold">
                                          <p:stCondLst>
                                            <p:cond delay="999"/>
                                          </p:stCondLst>
                                        </p:cTn>
                                        <p:tgtEl>
                                          <p:spTgt spid="14"/>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1000"/>
                            </p:stCondLst>
                            <p:childTnLst>
                              <p:par>
                                <p:cTn id="57" presetID="1" presetClass="entr" presetSubtype="0" fill="hold" grpId="0" nodeType="afterEffect">
                                  <p:stCondLst>
                                    <p:cond delay="0"/>
                                  </p:stCondLst>
                                  <p:childTnLst>
                                    <p:set>
                                      <p:cBhvr>
                                        <p:cTn id="58" dur="1" fill="hold">
                                          <p:stCondLst>
                                            <p:cond delay="999"/>
                                          </p:stCondLst>
                                        </p:cTn>
                                        <p:tgtEl>
                                          <p:spTgt spid="15"/>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2000"/>
                            </p:stCondLst>
                            <p:childTnLst>
                              <p:par>
                                <p:cTn id="60" presetID="1" presetClass="entr" presetSubtype="0" fill="hold" grpId="0" nodeType="afterEffect">
                                  <p:stCondLst>
                                    <p:cond delay="0"/>
                                  </p:stCondLst>
                                  <p:childTnLst>
                                    <p:set>
                                      <p:cBhvr>
                                        <p:cTn id="61"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3000"/>
                            </p:stCondLst>
                            <p:childTnLst>
                              <p:par>
                                <p:cTn id="63" presetID="1" presetClass="entr" presetSubtype="0" fill="hold" grpId="0" nodeType="afterEffect">
                                  <p:stCondLst>
                                    <p:cond delay="0"/>
                                  </p:stCondLst>
                                  <p:childTnLst>
                                    <p:set>
                                      <p:cBhvr>
                                        <p:cTn id="64"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4000"/>
                            </p:stCondLst>
                            <p:childTnLst>
                              <p:par>
                                <p:cTn id="66" presetID="1" presetClass="entr" presetSubtype="0" fill="hold" grpId="0" nodeType="afterEffect">
                                  <p:stCondLst>
                                    <p:cond delay="0"/>
                                  </p:stCondLst>
                                  <p:childTnLst>
                                    <p:set>
                                      <p:cBhvr>
                                        <p:cTn id="67"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5000"/>
                            </p:stCondLst>
                            <p:childTnLst>
                              <p:par>
                                <p:cTn id="69" presetID="1" presetClass="entr" presetSubtype="0" fill="hold" grpId="0" nodeType="afterEffect">
                                  <p:stCondLst>
                                    <p:cond delay="0"/>
                                  </p:stCondLst>
                                  <p:childTnLst>
                                    <p:set>
                                      <p:cBhvr>
                                        <p:cTn id="70"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6000"/>
                            </p:stCondLst>
                            <p:childTnLst>
                              <p:par>
                                <p:cTn id="72" presetID="1" presetClass="entr" presetSubtype="0" fill="hold" grpId="0" nodeType="afterEffect">
                                  <p:stCondLst>
                                    <p:cond delay="0"/>
                                  </p:stCondLst>
                                  <p:childTnLst>
                                    <p:set>
                                      <p:cBhvr>
                                        <p:cTn id="73"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7000"/>
                            </p:stCondLst>
                            <p:childTnLst>
                              <p:par>
                                <p:cTn id="75" presetID="1" presetClass="entr" presetSubtype="0" fill="hold" grpId="0" nodeType="afterEffect">
                                  <p:stCondLst>
                                    <p:cond delay="0"/>
                                  </p:stCondLst>
                                  <p:childTnLst>
                                    <p:set>
                                      <p:cBhvr>
                                        <p:cTn id="76"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8000"/>
                            </p:stCondLst>
                            <p:childTnLst>
                              <p:par>
                                <p:cTn id="78" presetID="1" presetClass="entr" presetSubtype="0" fill="hold" grpId="0" nodeType="afterEffect">
                                  <p:stCondLst>
                                    <p:cond delay="0"/>
                                  </p:stCondLst>
                                  <p:childTnLst>
                                    <p:set>
                                      <p:cBhvr>
                                        <p:cTn id="79"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9000"/>
                            </p:stCondLst>
                            <p:childTnLst>
                              <p:par>
                                <p:cTn id="81" presetID="1" presetClass="entr" presetSubtype="0" fill="hold" grpId="0" nodeType="afterEffect">
                                  <p:stCondLst>
                                    <p:cond delay="0"/>
                                  </p:stCondLst>
                                  <p:childTnLst>
                                    <p:set>
                                      <p:cBhvr>
                                        <p:cTn id="82"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0000"/>
                            </p:stCondLst>
                            <p:childTnLst>
                              <p:par>
                                <p:cTn id="84" presetID="1" presetClass="entr" presetSubtype="0" fill="hold" grpId="0" nodeType="afterEffect">
                                  <p:stCondLst>
                                    <p:cond delay="0"/>
                                  </p:stCondLst>
                                  <p:childTnLst>
                                    <p:set>
                                      <p:cBhvr>
                                        <p:cTn id="85"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4" name="demgiay.wav"/>
                                        </p:tgtEl>
                                      </p:cMediaNode>
                                    </p:audio>
                                  </p:subTnLst>
                                </p:cTn>
                              </p:par>
                            </p:childTnLst>
                          </p:cTn>
                        </p:par>
                        <p:par>
                          <p:cTn id="86" fill="hold">
                            <p:stCondLst>
                              <p:cond delay="11000"/>
                            </p:stCondLst>
                            <p:childTnLst>
                              <p:par>
                                <p:cTn id="87" presetID="1" presetClass="entr" presetSubtype="0" fill="hold" grpId="0" nodeType="afterEffect">
                                  <p:stCondLst>
                                    <p:cond delay="0"/>
                                  </p:stCondLst>
                                  <p:childTnLst>
                                    <p:set>
                                      <p:cBhvr>
                                        <p:cTn id="88"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87"/>
                                            </p:cond>
                                          </p:stCondLst>
                                          <p:endCondLst>
                                            <p:cond evt="onStopAudio" delay="0">
                                              <p:tgtEl>
                                                <p:sldTgt/>
                                              </p:tgtEl>
                                            </p:cond>
                                          </p:endCondLst>
                                        </p:cTn>
                                        <p:tgtEl>
                                          <p:sndTgt r:embed="rId4" name="demgiay.wav"/>
                                        </p:tgtEl>
                                      </p:cMediaNode>
                                    </p:audio>
                                  </p:subTnLst>
                                </p:cTn>
                              </p:par>
                            </p:childTnLst>
                          </p:cTn>
                        </p:par>
                        <p:par>
                          <p:cTn id="89" fill="hold">
                            <p:stCondLst>
                              <p:cond delay="12000"/>
                            </p:stCondLst>
                            <p:childTnLst>
                              <p:par>
                                <p:cTn id="90" presetID="1" presetClass="entr" presetSubtype="0" fill="hold" grpId="0" nodeType="afterEffect">
                                  <p:stCondLst>
                                    <p:cond delay="0"/>
                                  </p:stCondLst>
                                  <p:childTnLst>
                                    <p:set>
                                      <p:cBhvr>
                                        <p:cTn id="91"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90"/>
                                            </p:cond>
                                          </p:stCondLst>
                                          <p:endCondLst>
                                            <p:cond evt="onStopAudio" delay="0">
                                              <p:tgtEl>
                                                <p:sldTgt/>
                                              </p:tgtEl>
                                            </p:cond>
                                          </p:endCondLst>
                                        </p:cTn>
                                        <p:tgtEl>
                                          <p:sndTgt r:embed="rId4" name="demgiay.wav"/>
                                        </p:tgtEl>
                                      </p:cMediaNode>
                                    </p:audio>
                                  </p:subTnLst>
                                </p:cTn>
                              </p:par>
                            </p:childTnLst>
                          </p:cTn>
                        </p:par>
                        <p:par>
                          <p:cTn id="92" fill="hold">
                            <p:stCondLst>
                              <p:cond delay="13000"/>
                            </p:stCondLst>
                            <p:childTnLst>
                              <p:par>
                                <p:cTn id="93" presetID="1" presetClass="entr" presetSubtype="0" fill="hold" grpId="0" nodeType="afterEffect">
                                  <p:stCondLst>
                                    <p:cond delay="0"/>
                                  </p:stCondLst>
                                  <p:childTnLst>
                                    <p:set>
                                      <p:cBhvr>
                                        <p:cTn id="94"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93"/>
                                            </p:cond>
                                          </p:stCondLst>
                                          <p:endCondLst>
                                            <p:cond evt="onStopAudio" delay="0">
                                              <p:tgtEl>
                                                <p:sldTgt/>
                                              </p:tgtEl>
                                            </p:cond>
                                          </p:endCondLst>
                                        </p:cTn>
                                        <p:tgtEl>
                                          <p:sndTgt r:embed="rId4" name="demgiay.wav"/>
                                        </p:tgtEl>
                                      </p:cMediaNode>
                                    </p:audio>
                                  </p:subTnLst>
                                </p:cTn>
                              </p:par>
                            </p:childTnLst>
                          </p:cTn>
                        </p:par>
                        <p:par>
                          <p:cTn id="95" fill="hold">
                            <p:stCondLst>
                              <p:cond delay="14000"/>
                            </p:stCondLst>
                            <p:childTnLst>
                              <p:par>
                                <p:cTn id="96" presetID="1" presetClass="entr" presetSubtype="0" fill="hold" grpId="0" nodeType="afterEffect">
                                  <p:stCondLst>
                                    <p:cond delay="0"/>
                                  </p:stCondLst>
                                  <p:childTnLst>
                                    <p:set>
                                      <p:cBhvr>
                                        <p:cTn id="97"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96"/>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3"/>
                  </p:tgtEl>
                </p:cond>
              </p:nextCondLst>
            </p:seq>
          </p:childTnLst>
        </p:cTn>
      </p:par>
    </p:tnLst>
    <p:bldLst>
      <p:bldP spid="55" grpId="0" animBg="1"/>
      <p:bldP spid="56" grpId="0" animBg="1"/>
      <p:bldP spid="58" grpId="0" animBg="1"/>
      <p:bldP spid="60" grpId="0" animBg="1"/>
      <p:bldP spid="1031" grpId="0" animBg="1"/>
      <p:bldP spid="1032" grpId="0" animBg="1"/>
      <p:bldP spid="103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30" grpId="0" animBg="1"/>
      <p:bldP spid="33" grpId="0" animBg="1"/>
      <p:bldP spid="34" grpId="0" animBg="1"/>
      <p:bldP spid="35" grpId="0" animBg="1"/>
      <p:bldP spid="39" grpId="0" animBg="1"/>
      <p:bldP spid="40" grpId="0" animBg="1"/>
      <p:bldP spid="41"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798153" y="979035"/>
            <a:ext cx="9129486" cy="807621"/>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66259" y="1152641"/>
            <a:ext cx="9195296" cy="461665"/>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P</a:t>
            </a:r>
            <a:r>
              <a:rPr lang="en-GB" sz="2400" b="1">
                <a:solidFill>
                  <a:srgbClr val="000000"/>
                </a:solidFill>
                <a:effectLst/>
                <a:latin typeface="Times New Roman" panose="02020603050405020304" pitchFamily="18" charset="0"/>
                <a:ea typeface="Calibri" panose="020F0502020204030204" pitchFamily="34" charset="0"/>
              </a:rPr>
              <a:t>hần mặt đất nối liền với nhau thành một vùng </a:t>
            </a:r>
            <a:r>
              <a:rPr lang="vi-VN" sz="2400" b="1">
                <a:solidFill>
                  <a:srgbClr val="000000"/>
                </a:solidFill>
                <a:effectLst/>
                <a:latin typeface="Times New Roman" panose="02020603050405020304" pitchFamily="18" charset="0"/>
                <a:ea typeface="Calibri" panose="020F0502020204030204" pitchFamily="34" charset="0"/>
              </a:rPr>
              <a:t>tương đối </a:t>
            </a:r>
            <a:r>
              <a:rPr lang="en-GB" sz="2400" b="1">
                <a:solidFill>
                  <a:srgbClr val="000000"/>
                </a:solidFill>
                <a:effectLst/>
                <a:latin typeface="Times New Roman" panose="02020603050405020304" pitchFamily="18" charset="0"/>
                <a:ea typeface="Calibri" panose="020F0502020204030204" pitchFamily="34" charset="0"/>
              </a:rPr>
              <a:t>rộng</a:t>
            </a:r>
            <a:r>
              <a:rPr lang="vi-VN" sz="2400" b="1">
                <a:solidFill>
                  <a:srgbClr val="000000"/>
                </a:solidFill>
                <a:effectLst/>
                <a:latin typeface="Times New Roman" panose="02020603050405020304" pitchFamily="18" charset="0"/>
                <a:ea typeface="Calibri" panose="020F0502020204030204" pitchFamily="34" charset="0"/>
              </a:rPr>
              <a:t>.</a:t>
            </a:r>
            <a:endParaRPr lang="vi-VN" sz="88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682426" y="1934762"/>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733698" y="257282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7536259" y="257682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918634" y="2577822"/>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5119104" y="257282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795299" y="26344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Ề</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7594206" y="26344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5989287" y="2639420"/>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I</a:t>
            </a:r>
            <a:endParaRPr lang="en-US" sz="4000" b="1" dirty="0">
              <a:solidFill>
                <a:srgbClr val="FF0000"/>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5182800" y="26344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L</a:t>
            </a:r>
            <a:endParaRPr lang="en-US" sz="4000" b="1" dirty="0">
              <a:solidFill>
                <a:schemeClr val="tx1"/>
              </a:solidFill>
              <a:latin typeface="UTM Avo" panose="02040603050506020204" pitchFamily="18" charset="0"/>
            </a:endParaRPr>
          </a:p>
        </p:txBody>
      </p:sp>
      <p:sp>
        <p:nvSpPr>
          <p:cNvPr id="1028" name="Rectangle 1027">
            <a:extLst>
              <a:ext uri="{FF2B5EF4-FFF2-40B4-BE49-F238E27FC236}">
                <a16:creationId xmlns:a16="http://schemas.microsoft.com/office/drawing/2014/main" id="{0FD93FDE-B660-4608-0E37-674140509675}"/>
              </a:ext>
            </a:extLst>
          </p:cNvPr>
          <p:cNvSpPr/>
          <p:nvPr/>
        </p:nvSpPr>
        <p:spPr>
          <a:xfrm>
            <a:off x="3498278" y="257317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1029" name="Rectangle 1028">
            <a:extLst>
              <a:ext uri="{FF2B5EF4-FFF2-40B4-BE49-F238E27FC236}">
                <a16:creationId xmlns:a16="http://schemas.microsoft.com/office/drawing/2014/main" id="{4B93B329-6403-B501-7457-75AB7C8A2C76}"/>
              </a:ext>
            </a:extLst>
          </p:cNvPr>
          <p:cNvSpPr/>
          <p:nvPr/>
        </p:nvSpPr>
        <p:spPr>
          <a:xfrm>
            <a:off x="4311941" y="257682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030" name="Rectangle 1029">
            <a:extLst>
              <a:ext uri="{FF2B5EF4-FFF2-40B4-BE49-F238E27FC236}">
                <a16:creationId xmlns:a16="http://schemas.microsoft.com/office/drawing/2014/main" id="{94CEE9FD-173D-6B17-1281-AB210894B33E}"/>
              </a:ext>
            </a:extLst>
          </p:cNvPr>
          <p:cNvSpPr/>
          <p:nvPr/>
        </p:nvSpPr>
        <p:spPr>
          <a:xfrm>
            <a:off x="2705072" y="257282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031" name="Rectangle 1030">
            <a:extLst>
              <a:ext uri="{FF2B5EF4-FFF2-40B4-BE49-F238E27FC236}">
                <a16:creationId xmlns:a16="http://schemas.microsoft.com/office/drawing/2014/main" id="{67E6A6EC-7A6F-B1C6-7DBF-FBAFBA6EBCF0}"/>
              </a:ext>
            </a:extLst>
          </p:cNvPr>
          <p:cNvSpPr/>
          <p:nvPr/>
        </p:nvSpPr>
        <p:spPr>
          <a:xfrm>
            <a:off x="3559879" y="263477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Ấ</a:t>
            </a:r>
            <a:endParaRPr lang="en-US" sz="4000" b="1" dirty="0">
              <a:solidFill>
                <a:schemeClr val="tx1"/>
              </a:solidFill>
              <a:latin typeface="UTM Avo" panose="02040603050506020204" pitchFamily="18" charset="0"/>
            </a:endParaRPr>
          </a:p>
        </p:txBody>
      </p:sp>
      <p:sp>
        <p:nvSpPr>
          <p:cNvPr id="1032" name="Rectangle 1031">
            <a:extLst>
              <a:ext uri="{FF2B5EF4-FFF2-40B4-BE49-F238E27FC236}">
                <a16:creationId xmlns:a16="http://schemas.microsoft.com/office/drawing/2014/main" id="{702274D1-158E-89BE-5DA6-4F72AA7ACAF5}"/>
              </a:ext>
            </a:extLst>
          </p:cNvPr>
          <p:cNvSpPr/>
          <p:nvPr/>
        </p:nvSpPr>
        <p:spPr>
          <a:xfrm>
            <a:off x="4369888" y="26344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1033" name="Rectangle 1032">
            <a:extLst>
              <a:ext uri="{FF2B5EF4-FFF2-40B4-BE49-F238E27FC236}">
                <a16:creationId xmlns:a16="http://schemas.microsoft.com/office/drawing/2014/main" id="{2FC7B557-C215-460B-8BE0-A9F03367D2DF}"/>
              </a:ext>
            </a:extLst>
          </p:cNvPr>
          <p:cNvSpPr/>
          <p:nvPr/>
        </p:nvSpPr>
        <p:spPr>
          <a:xfrm>
            <a:off x="2768768" y="263442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076874" y="371616"/>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2</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40FEFF87-9281-ABC0-FBB3-6594AEB9C2B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83591" y="1844005"/>
            <a:ext cx="1301009" cy="1031659"/>
          </a:xfrm>
          <a:prstGeom prst="rect">
            <a:avLst/>
          </a:prstGeom>
        </p:spPr>
      </p:pic>
      <p:sp>
        <p:nvSpPr>
          <p:cNvPr id="17" name="Oval 16">
            <a:extLst>
              <a:ext uri="{FF2B5EF4-FFF2-40B4-BE49-F238E27FC236}">
                <a16:creationId xmlns:a16="http://schemas.microsoft.com/office/drawing/2014/main" id="{F7BAC6EB-ACE0-0B49-FC00-017C3EDC0089}"/>
              </a:ext>
            </a:extLst>
          </p:cNvPr>
          <p:cNvSpPr/>
          <p:nvPr/>
        </p:nvSpPr>
        <p:spPr>
          <a:xfrm>
            <a:off x="108341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3FB7BBD4-EB63-08C9-C15B-9D21E9E624AD}"/>
              </a:ext>
            </a:extLst>
          </p:cNvPr>
          <p:cNvSpPr/>
          <p:nvPr/>
        </p:nvSpPr>
        <p:spPr>
          <a:xfrm>
            <a:off x="108341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04CDB18C-9EDB-EDDE-0F51-C346DD6A12D1}"/>
              </a:ext>
            </a:extLst>
          </p:cNvPr>
          <p:cNvSpPr/>
          <p:nvPr/>
        </p:nvSpPr>
        <p:spPr>
          <a:xfrm>
            <a:off x="108341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4AE2C1AA-81D7-138A-6914-AFF939558923}"/>
              </a:ext>
            </a:extLst>
          </p:cNvPr>
          <p:cNvSpPr/>
          <p:nvPr/>
        </p:nvSpPr>
        <p:spPr>
          <a:xfrm>
            <a:off x="108341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9EC04B81-543D-7519-6E02-9725D67D8524}"/>
              </a:ext>
            </a:extLst>
          </p:cNvPr>
          <p:cNvSpPr/>
          <p:nvPr/>
        </p:nvSpPr>
        <p:spPr>
          <a:xfrm>
            <a:off x="10834111" y="21676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6EC59C4D-47FF-FE57-ADDD-4CAC4670E78E}"/>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84D51E0A-13C7-BB43-6055-74B5EF880967}"/>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74F7D243-EC47-7F05-9BC3-C825237871CD}"/>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C368E342-61E9-ABE2-B331-6B790B8E0F0E}"/>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BB126485-B644-5707-D327-6B793DA1A706}"/>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13B16559-8929-544C-549A-57202877763C}"/>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6CDEC64A-215B-9852-4FAB-00E277816BB3}"/>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EC07ADE9-F6A5-9D73-1E7F-421C581C5E7F}"/>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9296D28B-B464-029F-0037-94D745219925}"/>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ECA09754-2E60-60BB-46D4-3AC366BA867D}"/>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0670B1C5-B5E1-F84B-8E7C-B63583000D52}"/>
              </a:ext>
            </a:extLst>
          </p:cNvPr>
          <p:cNvSpPr/>
          <p:nvPr/>
        </p:nvSpPr>
        <p:spPr>
          <a:xfrm>
            <a:off x="10834111" y="21676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9FAA6CDA-6579-CC69-D4BA-5E9A87445B16}"/>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F570EE7B-4EAC-EFC1-E220-C0673A4AB741}"/>
              </a:ext>
            </a:extLst>
          </p:cNvPr>
          <p:cNvSpPr txBox="1"/>
          <p:nvPr/>
        </p:nvSpPr>
        <p:spPr>
          <a:xfrm>
            <a:off x="1048645" y="3458073"/>
            <a:ext cx="10162890" cy="1938992"/>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Biên giới quốc gia của nước Cộng hoà xã hội chủ nghĩa Việt Nam là đường và mặt thẳng đứng theo đường đó để xác định giới hạn lãnh thổ </a:t>
            </a:r>
            <a:r>
              <a:rPr lang="en-GB" sz="2400">
                <a:solidFill>
                  <a:srgbClr val="FF0000"/>
                </a:solidFill>
                <a:latin typeface="Arial" panose="020B0604020202020204" pitchFamily="34" charset="0"/>
                <a:cs typeface="Arial" panose="020B0604020202020204" pitchFamily="34" charset="0"/>
              </a:rPr>
              <a:t>đất liền</a:t>
            </a:r>
            <a:r>
              <a:rPr lang="en-GB" sz="2400">
                <a:latin typeface="Arial" panose="020B0604020202020204" pitchFamily="34" charset="0"/>
                <a:cs typeface="Arial" panose="020B0604020202020204" pitchFamily="34" charset="0"/>
              </a:rPr>
              <a:t>, các đảo, các quần đảo trong đó có quần đảo Hoàng Sa và quần đảo Trường Sa, vùng biển, lòng đất, vùng trời của nước Cộng hoà xã hội chủ nghĩa Việt Nam.</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791C5543-9D53-0AA4-5B58-D8F52897D6D8}"/>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11" name="Group 11">
            <a:extLst>
              <a:ext uri="{FF2B5EF4-FFF2-40B4-BE49-F238E27FC236}">
                <a16:creationId xmlns:a16="http://schemas.microsoft.com/office/drawing/2014/main" id="{75DA24FB-5EFF-1A04-F340-134D36BF5975}"/>
              </a:ext>
            </a:extLst>
          </p:cNvPr>
          <p:cNvGrpSpPr>
            <a:grpSpLocks/>
          </p:cNvGrpSpPr>
          <p:nvPr/>
        </p:nvGrpSpPr>
        <p:grpSpPr bwMode="auto">
          <a:xfrm>
            <a:off x="11008590" y="755406"/>
            <a:ext cx="625171" cy="612210"/>
            <a:chOff x="0" y="0"/>
            <a:chExt cx="666" cy="559"/>
          </a:xfrm>
        </p:grpSpPr>
        <p:sp>
          <p:nvSpPr>
            <p:cNvPr id="12" name="Freeform 12">
              <a:extLst>
                <a:ext uri="{FF2B5EF4-FFF2-40B4-BE49-F238E27FC236}">
                  <a16:creationId xmlns:a16="http://schemas.microsoft.com/office/drawing/2014/main" id="{BA70A4D5-8551-171D-28E0-D05F3CD443E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02797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31"/>
                                        </p:tgtEl>
                                        <p:attrNameLst>
                                          <p:attrName>style.visibility</p:attrName>
                                        </p:attrNameLst>
                                      </p:cBhvr>
                                      <p:to>
                                        <p:strVal val="visible"/>
                                      </p:to>
                                    </p:set>
                                    <p:animEffect transition="in" filter="fade">
                                      <p:cBhvr>
                                        <p:cTn id="7" dur="500"/>
                                        <p:tgtEl>
                                          <p:spTgt spid="10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33"/>
                                        </p:tgtEl>
                                        <p:attrNameLst>
                                          <p:attrName>style.visibility</p:attrName>
                                        </p:attrNameLst>
                                      </p:cBhvr>
                                      <p:to>
                                        <p:strVal val="visible"/>
                                      </p:to>
                                    </p:set>
                                    <p:animEffect transition="in" filter="fade">
                                      <p:cBhvr>
                                        <p:cTn id="10" dur="500"/>
                                        <p:tgtEl>
                                          <p:spTgt spid="10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2"/>
                                        </p:tgtEl>
                                        <p:attrNameLst>
                                          <p:attrName>style.visibility</p:attrName>
                                        </p:attrNameLst>
                                      </p:cBhvr>
                                      <p:to>
                                        <p:strVal val="visible"/>
                                      </p:to>
                                    </p:set>
                                    <p:animEffect transition="in" filter="fade">
                                      <p:cBhvr>
                                        <p:cTn id="13" dur="500"/>
                                        <p:tgtEl>
                                          <p:spTgt spid="103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0"/>
                                        </p:tgtEl>
                                        <p:attrNameLst>
                                          <p:attrName>style.visibility</p:attrName>
                                        </p:attrNameLst>
                                      </p:cBhvr>
                                      <p:to>
                                        <p:strVal val="visible"/>
                                      </p:to>
                                    </p:set>
                                    <p:animEffect transition="in" filter="fade">
                                      <p:cBhvr>
                                        <p:cTn id="16" dur="500"/>
                                        <p:tgtEl>
                                          <p:spTgt spid="6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5"/>
                </p:tgtEl>
              </p:cMediaNode>
            </p:audio>
            <p:seq concurrent="1" nextAc="seek">
              <p:cTn id="33" restart="whenNotActive" fill="hold" evtFilter="cancelBubble" nodeType="interactiveSeq">
                <p:stCondLst>
                  <p:cond evt="onClick" delay="0">
                    <p:tgtEl>
                      <p:spTgt spid="17"/>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60" grpId="0" animBg="1"/>
      <p:bldP spid="1031" grpId="0" animBg="1"/>
      <p:bldP spid="1032" grpId="0" animBg="1"/>
      <p:bldP spid="1033"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393371" y="1669143"/>
            <a:ext cx="9129486" cy="72407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361477" y="1803965"/>
            <a:ext cx="9195296" cy="461665"/>
          </a:xfrm>
          <a:prstGeom prst="rect">
            <a:avLst/>
          </a:prstGeom>
          <a:noFill/>
        </p:spPr>
        <p:txBody>
          <a:bodyPr wrap="square" rtlCol="0">
            <a:spAutoFit/>
          </a:bodyPr>
          <a:lstStyle/>
          <a:p>
            <a:pPr algn="ctr"/>
            <a:r>
              <a:rPr lang="vi-VN" sz="2400" b="1">
                <a:effectLst/>
                <a:latin typeface="Times New Roman" panose="02020603050405020304" pitchFamily="18" charset="0"/>
                <a:ea typeface="Calibri" panose="020F0502020204030204" pitchFamily="34" charset="0"/>
              </a:rPr>
              <a:t>Đ</a:t>
            </a:r>
            <a:r>
              <a:rPr lang="en-GB" sz="2400" b="1">
                <a:effectLst/>
                <a:latin typeface="Times New Roman" panose="02020603050405020304" pitchFamily="18" charset="0"/>
                <a:ea typeface="Calibri" panose="020F0502020204030204" pitchFamily="34" charset="0"/>
              </a:rPr>
              <a:t>ược c</a:t>
            </a:r>
            <a:r>
              <a:rPr lang="en-GB" sz="2400" b="1">
                <a:effectLst/>
                <a:latin typeface="Calibri" panose="020F0502020204030204" pitchFamily="34" charset="0"/>
                <a:ea typeface="Calibri" panose="020F0502020204030204" pitchFamily="34" charset="0"/>
                <a:cs typeface="Times New Roman" panose="02020603050405020304" pitchFamily="18" charset="0"/>
              </a:rPr>
              <a:t>oi là</a:t>
            </a:r>
            <a:r>
              <a:rPr lang="en-GB" sz="2400" b="1">
                <a:solidFill>
                  <a:srgbClr val="000000"/>
                </a:solidFill>
                <a:effectLst/>
                <a:latin typeface="Times New Roman" panose="02020603050405020304" pitchFamily="18" charset="0"/>
                <a:ea typeface="Calibri" panose="020F0502020204030204" pitchFamily="34" charset="0"/>
              </a:rPr>
              <a:t> cao quý, đáng coi trọng hơn hết</a:t>
            </a:r>
            <a:r>
              <a:rPr lang="vi-VN" sz="2400" b="1">
                <a:solidFill>
                  <a:srgbClr val="000000"/>
                </a:solidFill>
                <a:effectLst/>
                <a:latin typeface="Times New Roman" panose="02020603050405020304" pitchFamily="18" charset="0"/>
                <a:ea typeface="Calibri" panose="020F0502020204030204" pitchFamily="34" charset="0"/>
              </a:rPr>
              <a:t>.</a:t>
            </a:r>
            <a:endParaRPr lang="vi-VN" sz="11500" b="1" dirty="0">
              <a:latin typeface="+mj-lt"/>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5277643" y="2583628"/>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3303821" y="325574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4935743" y="32517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4116668" y="3255745"/>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5754818" y="324779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3365422" y="331734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4993690" y="33093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4187321" y="3317343"/>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Ê</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5825819" y="33093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672092" y="106172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3</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6560506" y="32517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7366194" y="325174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6618453" y="33093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L</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7437195" y="331334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51F0A265-3776-C36C-A11B-B90239788C5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70891" y="1882105"/>
            <a:ext cx="1301009" cy="1031659"/>
          </a:xfrm>
          <a:prstGeom prst="rect">
            <a:avLst/>
          </a:prstGeom>
        </p:spPr>
      </p:pic>
      <p:sp>
        <p:nvSpPr>
          <p:cNvPr id="17" name="Oval 16">
            <a:extLst>
              <a:ext uri="{FF2B5EF4-FFF2-40B4-BE49-F238E27FC236}">
                <a16:creationId xmlns:a16="http://schemas.microsoft.com/office/drawing/2014/main" id="{77849C98-6C60-B3B0-7889-3DDF38E35C07}"/>
              </a:ext>
            </a:extLst>
          </p:cNvPr>
          <p:cNvSpPr/>
          <p:nvPr/>
        </p:nvSpPr>
        <p:spPr>
          <a:xfrm>
            <a:off x="108214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938F05D8-E323-460C-8053-04FBA6FBECB3}"/>
              </a:ext>
            </a:extLst>
          </p:cNvPr>
          <p:cNvSpPr/>
          <p:nvPr/>
        </p:nvSpPr>
        <p:spPr>
          <a:xfrm>
            <a:off x="108214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9DB70832-3392-BF6C-4198-7A8B349E9F29}"/>
              </a:ext>
            </a:extLst>
          </p:cNvPr>
          <p:cNvSpPr/>
          <p:nvPr/>
        </p:nvSpPr>
        <p:spPr>
          <a:xfrm>
            <a:off x="108214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DE3B5A11-4CFF-2CD7-0932-8CC7346C2202}"/>
              </a:ext>
            </a:extLst>
          </p:cNvPr>
          <p:cNvSpPr/>
          <p:nvPr/>
        </p:nvSpPr>
        <p:spPr>
          <a:xfrm>
            <a:off x="108214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2B8556DC-33D3-20B6-71BC-E60C3F4F75ED}"/>
              </a:ext>
            </a:extLst>
          </p:cNvPr>
          <p:cNvSpPr/>
          <p:nvPr/>
        </p:nvSpPr>
        <p:spPr>
          <a:xfrm>
            <a:off x="10821411" y="22057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683E505E-9663-B0C9-FEF9-6A4C131577F7}"/>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F05DD184-BC7C-3CF3-48D2-35E47B06AF5C}"/>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9F288202-EDA7-9EC8-FCE5-B5DA988541CD}"/>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672D8FAD-88E6-8C55-78D7-89DEB076F80B}"/>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04B2744C-1A81-67D7-D86F-A6560604ED85}"/>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DFFBB5C6-FD4F-928C-C533-7B27CFEFF1C8}"/>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C42C268C-994F-C652-376E-8564925C946F}"/>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FB70203A-17EC-1555-FFEE-BA9AF6F37426}"/>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37409A77-B4E7-40F6-8BA1-D52D8391E8B9}"/>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51106BE9-2666-E6F8-E64E-6A1B3855D4B1}"/>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5336B9BC-AB8D-BC72-2FBC-A395CF1FEA46}"/>
              </a:ext>
            </a:extLst>
          </p:cNvPr>
          <p:cNvSpPr/>
          <p:nvPr/>
        </p:nvSpPr>
        <p:spPr>
          <a:xfrm>
            <a:off x="10821411" y="22057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038BEEBB-6DA8-BB0A-A298-B168CD309DFD}"/>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8C4DAC59-3653-ACCE-7AE0-6B35CB79A5FD}"/>
              </a:ext>
            </a:extLst>
          </p:cNvPr>
          <p:cNvSpPr txBox="1"/>
          <p:nvPr/>
        </p:nvSpPr>
        <p:spPr>
          <a:xfrm>
            <a:off x="1014555" y="4133486"/>
            <a:ext cx="10162890" cy="1569660"/>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Nước Cộng hoà xã hội chủ nghĩa Việt Nam là một nước độc lập, có chủ quyền, thống nhất và toàn vẹn lãnh thổ, bao gồm đất liền, hải đảo, vùng biển và vùng trời. Tổ quốc Việt Nam là </a:t>
            </a:r>
            <a:r>
              <a:rPr lang="en-GB" sz="2400">
                <a:solidFill>
                  <a:srgbClr val="FF0000"/>
                </a:solidFill>
                <a:latin typeface="Arial" panose="020B0604020202020204" pitchFamily="34" charset="0"/>
                <a:cs typeface="Arial" panose="020B0604020202020204" pitchFamily="34" charset="0"/>
              </a:rPr>
              <a:t>thiêng liêng</a:t>
            </a:r>
            <a:r>
              <a:rPr lang="en-GB" sz="2400">
                <a:latin typeface="Arial" panose="020B0604020202020204" pitchFamily="34" charset="0"/>
                <a:cs typeface="Arial" panose="020B0604020202020204" pitchFamily="34" charset="0"/>
              </a:rPr>
              <a:t>, bất khả xâm phạm.</a:t>
            </a:r>
            <a:r>
              <a:rPr lang="vi-VN" sz="2400"/>
              <a:t>”</a:t>
            </a:r>
            <a:endParaRPr lang="en-US" sz="2800" dirty="0">
              <a:cs typeface="Arial" panose="020B0604020202020204" pitchFamily="34" charset="0"/>
            </a:endParaRPr>
          </a:p>
        </p:txBody>
      </p:sp>
      <p:sp>
        <p:nvSpPr>
          <p:cNvPr id="6" name="Rectangle 5">
            <a:extLst>
              <a:ext uri="{FF2B5EF4-FFF2-40B4-BE49-F238E27FC236}">
                <a16:creationId xmlns:a16="http://schemas.microsoft.com/office/drawing/2014/main" id="{4CC316CB-8682-666F-FF9C-B6F3FC60F22D}"/>
              </a:ext>
            </a:extLst>
          </p:cNvPr>
          <p:cNvSpPr/>
          <p:nvPr/>
        </p:nvSpPr>
        <p:spPr>
          <a:xfrm>
            <a:off x="8184598" y="32515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5" name="Rectangle 34">
            <a:extLst>
              <a:ext uri="{FF2B5EF4-FFF2-40B4-BE49-F238E27FC236}">
                <a16:creationId xmlns:a16="http://schemas.microsoft.com/office/drawing/2014/main" id="{C8D7ED03-433E-7032-19D7-0ECA73E4DAA6}"/>
              </a:ext>
            </a:extLst>
          </p:cNvPr>
          <p:cNvSpPr/>
          <p:nvPr/>
        </p:nvSpPr>
        <p:spPr>
          <a:xfrm>
            <a:off x="8255599" y="33131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Ê</a:t>
            </a:r>
            <a:endParaRPr lang="en-US" sz="4000" b="1" dirty="0">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487413C4-735C-6A85-B8A1-779837EE31B2}"/>
              </a:ext>
            </a:extLst>
          </p:cNvPr>
          <p:cNvSpPr/>
          <p:nvPr/>
        </p:nvSpPr>
        <p:spPr>
          <a:xfrm>
            <a:off x="8990286" y="325557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7" name="Rectangle 36">
            <a:extLst>
              <a:ext uri="{FF2B5EF4-FFF2-40B4-BE49-F238E27FC236}">
                <a16:creationId xmlns:a16="http://schemas.microsoft.com/office/drawing/2014/main" id="{829CFF45-49EE-5A1A-861C-7F08E143C2AE}"/>
              </a:ext>
            </a:extLst>
          </p:cNvPr>
          <p:cNvSpPr/>
          <p:nvPr/>
        </p:nvSpPr>
        <p:spPr>
          <a:xfrm>
            <a:off x="9795974" y="32555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8" name="Rectangle 37">
            <a:extLst>
              <a:ext uri="{FF2B5EF4-FFF2-40B4-BE49-F238E27FC236}">
                <a16:creationId xmlns:a16="http://schemas.microsoft.com/office/drawing/2014/main" id="{D67FD2FE-37DC-4FDA-BEBE-DCA2DD998392}"/>
              </a:ext>
            </a:extLst>
          </p:cNvPr>
          <p:cNvSpPr/>
          <p:nvPr/>
        </p:nvSpPr>
        <p:spPr>
          <a:xfrm>
            <a:off x="9048233" y="33131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39" name="Rectangle 38">
            <a:extLst>
              <a:ext uri="{FF2B5EF4-FFF2-40B4-BE49-F238E27FC236}">
                <a16:creationId xmlns:a16="http://schemas.microsoft.com/office/drawing/2014/main" id="{15CDF75A-046B-9BEB-2AC3-B8331DA7B945}"/>
              </a:ext>
            </a:extLst>
          </p:cNvPr>
          <p:cNvSpPr/>
          <p:nvPr/>
        </p:nvSpPr>
        <p:spPr>
          <a:xfrm>
            <a:off x="9866975" y="331712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sp>
        <p:nvSpPr>
          <p:cNvPr id="40" name="Rectangle 39">
            <a:extLst>
              <a:ext uri="{FF2B5EF4-FFF2-40B4-BE49-F238E27FC236}">
                <a16:creationId xmlns:a16="http://schemas.microsoft.com/office/drawing/2014/main" id="{75F5ED26-CD96-77E0-AF80-020354965462}"/>
              </a:ext>
            </a:extLst>
          </p:cNvPr>
          <p:cNvSpPr/>
          <p:nvPr/>
        </p:nvSpPr>
        <p:spPr>
          <a:xfrm>
            <a:off x="1686217" y="325557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41" name="Rectangle 40">
            <a:extLst>
              <a:ext uri="{FF2B5EF4-FFF2-40B4-BE49-F238E27FC236}">
                <a16:creationId xmlns:a16="http://schemas.microsoft.com/office/drawing/2014/main" id="{1AACA140-D988-184B-0D9F-A2504D0C610A}"/>
              </a:ext>
            </a:extLst>
          </p:cNvPr>
          <p:cNvSpPr/>
          <p:nvPr/>
        </p:nvSpPr>
        <p:spPr>
          <a:xfrm>
            <a:off x="2491905" y="32555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42" name="Rectangle 41">
            <a:extLst>
              <a:ext uri="{FF2B5EF4-FFF2-40B4-BE49-F238E27FC236}">
                <a16:creationId xmlns:a16="http://schemas.microsoft.com/office/drawing/2014/main" id="{BCB6C53A-0D74-8D82-3CB8-BC950F4D579E}"/>
              </a:ext>
            </a:extLst>
          </p:cNvPr>
          <p:cNvSpPr/>
          <p:nvPr/>
        </p:nvSpPr>
        <p:spPr>
          <a:xfrm>
            <a:off x="1744164" y="33131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43" name="Rectangle 42">
            <a:extLst>
              <a:ext uri="{FF2B5EF4-FFF2-40B4-BE49-F238E27FC236}">
                <a16:creationId xmlns:a16="http://schemas.microsoft.com/office/drawing/2014/main" id="{E14A86BB-5EAC-BD88-DD29-91B119564DEB}"/>
              </a:ext>
            </a:extLst>
          </p:cNvPr>
          <p:cNvSpPr/>
          <p:nvPr/>
        </p:nvSpPr>
        <p:spPr>
          <a:xfrm>
            <a:off x="2562906" y="331712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pic>
        <p:nvPicPr>
          <p:cNvPr id="44" name="Picture 43" descr="A colorful kite with a black background&#10;&#10;Description automatically generated">
            <a:extLst>
              <a:ext uri="{FF2B5EF4-FFF2-40B4-BE49-F238E27FC236}">
                <a16:creationId xmlns:a16="http://schemas.microsoft.com/office/drawing/2014/main" id="{7A3312CF-E6ED-0087-0835-9DE9F7478F2D}"/>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45" name="Group 11">
            <a:extLst>
              <a:ext uri="{FF2B5EF4-FFF2-40B4-BE49-F238E27FC236}">
                <a16:creationId xmlns:a16="http://schemas.microsoft.com/office/drawing/2014/main" id="{F8994D4C-48AD-CE6D-0010-EF8E8D1DFD59}"/>
              </a:ext>
            </a:extLst>
          </p:cNvPr>
          <p:cNvGrpSpPr>
            <a:grpSpLocks/>
          </p:cNvGrpSpPr>
          <p:nvPr/>
        </p:nvGrpSpPr>
        <p:grpSpPr bwMode="auto">
          <a:xfrm>
            <a:off x="11008590" y="755406"/>
            <a:ext cx="625171" cy="612210"/>
            <a:chOff x="0" y="0"/>
            <a:chExt cx="666" cy="559"/>
          </a:xfrm>
        </p:grpSpPr>
        <p:sp>
          <p:nvSpPr>
            <p:cNvPr id="46" name="Freeform 12">
              <a:extLst>
                <a:ext uri="{FF2B5EF4-FFF2-40B4-BE49-F238E27FC236}">
                  <a16:creationId xmlns:a16="http://schemas.microsoft.com/office/drawing/2014/main" id="{443A0C63-899D-BE50-23B7-2630B98AD14B}"/>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5450391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fade">
                                      <p:cBhvr>
                                        <p:cTn id="10" dur="500"/>
                                        <p:tgtEl>
                                          <p:spTgt spid="3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9"/>
                                        </p:tgtEl>
                                        <p:attrNameLst>
                                          <p:attrName>style.visibility</p:attrName>
                                        </p:attrNameLst>
                                      </p:cBhvr>
                                      <p:to>
                                        <p:strVal val="visible"/>
                                      </p:to>
                                    </p:set>
                                    <p:animEffect transition="in" filter="fade">
                                      <p:cBhvr>
                                        <p:cTn id="13" dur="500"/>
                                        <p:tgtEl>
                                          <p:spTgt spid="3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5"/>
                                        </p:tgtEl>
                                        <p:attrNameLst>
                                          <p:attrName>style.visibility</p:attrName>
                                        </p:attrNameLst>
                                      </p:cBhvr>
                                      <p:to>
                                        <p:strVal val="visible"/>
                                      </p:to>
                                    </p:set>
                                    <p:animEffect transition="in" filter="fade">
                                      <p:cBhvr>
                                        <p:cTn id="16" dur="500"/>
                                        <p:tgtEl>
                                          <p:spTgt spid="3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500"/>
                                        <p:tgtEl>
                                          <p:spTgt spid="4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fade">
                                      <p:cBhvr>
                                        <p:cTn id="28" dur="500"/>
                                        <p:tgtEl>
                                          <p:spTgt spid="5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500"/>
                                        <p:tgtEl>
                                          <p:spTgt spid="5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fade">
                                      <p:cBhvr>
                                        <p:cTn id="34" dur="500"/>
                                        <p:tgtEl>
                                          <p:spTgt spid="5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9"/>
                                        </p:tgtEl>
                                        <p:attrNameLst>
                                          <p:attrName>style.visibility</p:attrName>
                                        </p:attrNameLst>
                                      </p:cBhvr>
                                      <p:to>
                                        <p:strVal val="visible"/>
                                      </p:to>
                                    </p:set>
                                    <p:animEffect transition="in" filter="fade">
                                      <p:cBhvr>
                                        <p:cTn id="37" dur="500"/>
                                        <p:tgtEl>
                                          <p:spTgt spid="5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500"/>
                            </p:stCondLst>
                            <p:childTnLst>
                              <p:par>
                                <p:cTn id="42" presetID="1" presetClass="mediacall" presetSubtype="0" fill="hold" nodeType="afterEffect">
                                  <p:stCondLst>
                                    <p:cond delay="0"/>
                                  </p:stCondLst>
                                  <p:childTnLst>
                                    <p:cmd type="call" cmd="playFrom(0.0)">
                                      <p:cBhvr>
                                        <p:cTn id="43"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44" fill="hold" display="0">
                  <p:stCondLst>
                    <p:cond delay="indefinite"/>
                  </p:stCondLst>
                  <p:endCondLst>
                    <p:cond evt="onStopAudio" delay="0">
                      <p:tgtEl>
                        <p:sldTgt/>
                      </p:tgtEl>
                    </p:cond>
                  </p:endCondLst>
                </p:cTn>
                <p:tgtEl>
                  <p:spTgt spid="15"/>
                </p:tgtEl>
              </p:cMediaNode>
            </p:audio>
            <p:seq concurrent="1" nextAc="seek">
              <p:cTn id="45" restart="whenNotActive" fill="hold" evtFilter="cancelBubble" nodeType="interactiveSeq">
                <p:stCondLst>
                  <p:cond evt="onClick" delay="0">
                    <p:tgtEl>
                      <p:spTgt spid="17"/>
                    </p:tgtEl>
                  </p:cond>
                </p:stCondLst>
                <p:endSync evt="end" delay="0">
                  <p:rtn val="all"/>
                </p:endSync>
                <p:childTnLst>
                  <p:par>
                    <p:cTn id="46" fill="hold">
                      <p:stCondLst>
                        <p:cond delay="0"/>
                      </p:stCondLst>
                      <p:childTnLst>
                        <p:par>
                          <p:cTn id="47" fill="hold">
                            <p:stCondLst>
                              <p:cond delay="0"/>
                            </p:stCondLst>
                            <p:childTnLst>
                              <p:par>
                                <p:cTn id="48" presetID="1" presetClass="entr" presetSubtype="0" fill="hold" grpId="0" nodeType="afterEffect">
                                  <p:stCondLst>
                                    <p:cond delay="0"/>
                                  </p:stCondLst>
                                  <p:childTnLst>
                                    <p:set>
                                      <p:cBhvr>
                                        <p:cTn id="49"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1000"/>
                            </p:stCondLst>
                            <p:childTnLst>
                              <p:par>
                                <p:cTn id="51" presetID="1" presetClass="entr" presetSubtype="0" fill="hold" grpId="0" nodeType="afterEffect">
                                  <p:stCondLst>
                                    <p:cond delay="0"/>
                                  </p:stCondLst>
                                  <p:childTnLst>
                                    <p:set>
                                      <p:cBhvr>
                                        <p:cTn id="52"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2000"/>
                            </p:stCondLst>
                            <p:childTnLst>
                              <p:par>
                                <p:cTn id="54" presetID="1" presetClass="entr" presetSubtype="0" fill="hold" grpId="0" nodeType="afterEffect">
                                  <p:stCondLst>
                                    <p:cond delay="0"/>
                                  </p:stCondLst>
                                  <p:childTnLst>
                                    <p:set>
                                      <p:cBhvr>
                                        <p:cTn id="55"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3000"/>
                            </p:stCondLst>
                            <p:childTnLst>
                              <p:par>
                                <p:cTn id="57" presetID="1" presetClass="entr" presetSubtype="0" fill="hold" grpId="0" nodeType="afterEffect">
                                  <p:stCondLst>
                                    <p:cond delay="0"/>
                                  </p:stCondLst>
                                  <p:childTnLst>
                                    <p:set>
                                      <p:cBhvr>
                                        <p:cTn id="58"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4000"/>
                            </p:stCondLst>
                            <p:childTnLst>
                              <p:par>
                                <p:cTn id="60" presetID="1" presetClass="entr" presetSubtype="0" fill="hold" grpId="0" nodeType="afterEffect">
                                  <p:stCondLst>
                                    <p:cond delay="0"/>
                                  </p:stCondLst>
                                  <p:childTnLst>
                                    <p:set>
                                      <p:cBhvr>
                                        <p:cTn id="61"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5000"/>
                            </p:stCondLst>
                            <p:childTnLst>
                              <p:par>
                                <p:cTn id="63" presetID="1" presetClass="entr" presetSubtype="0" fill="hold" grpId="0" nodeType="afterEffect">
                                  <p:stCondLst>
                                    <p:cond delay="0"/>
                                  </p:stCondLst>
                                  <p:childTnLst>
                                    <p:set>
                                      <p:cBhvr>
                                        <p:cTn id="64"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7000"/>
                            </p:stCondLst>
                            <p:childTnLst>
                              <p:par>
                                <p:cTn id="69" presetID="1" presetClass="entr" presetSubtype="0" fill="hold" grpId="0" nodeType="afterEffect">
                                  <p:stCondLst>
                                    <p:cond delay="0"/>
                                  </p:stCondLst>
                                  <p:childTnLst>
                                    <p:set>
                                      <p:cBhvr>
                                        <p:cTn id="70"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8000"/>
                            </p:stCondLst>
                            <p:childTnLst>
                              <p:par>
                                <p:cTn id="72" presetID="1" presetClass="entr" presetSubtype="0" fill="hold" grpId="0" nodeType="afterEffect">
                                  <p:stCondLst>
                                    <p:cond delay="0"/>
                                  </p:stCondLst>
                                  <p:childTnLst>
                                    <p:set>
                                      <p:cBhvr>
                                        <p:cTn id="73"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9000"/>
                            </p:stCondLst>
                            <p:childTnLst>
                              <p:par>
                                <p:cTn id="75" presetID="1" presetClass="entr" presetSubtype="0" fill="hold" grpId="0" nodeType="afterEffect">
                                  <p:stCondLst>
                                    <p:cond delay="0"/>
                                  </p:stCondLst>
                                  <p:childTnLst>
                                    <p:set>
                                      <p:cBhvr>
                                        <p:cTn id="76"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0000"/>
                            </p:stCondLst>
                            <p:childTnLst>
                              <p:par>
                                <p:cTn id="78" presetID="1" presetClass="entr" presetSubtype="0" fill="hold" grpId="0" nodeType="afterEffect">
                                  <p:stCondLst>
                                    <p:cond delay="0"/>
                                  </p:stCondLst>
                                  <p:childTnLst>
                                    <p:set>
                                      <p:cBhvr>
                                        <p:cTn id="79"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1000"/>
                            </p:stCondLst>
                            <p:childTnLst>
                              <p:par>
                                <p:cTn id="81" presetID="1" presetClass="entr" presetSubtype="0" fill="hold" grpId="0" nodeType="afterEffect">
                                  <p:stCondLst>
                                    <p:cond delay="0"/>
                                  </p:stCondLst>
                                  <p:childTnLst>
                                    <p:set>
                                      <p:cBhvr>
                                        <p:cTn id="82"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2000"/>
                            </p:stCondLst>
                            <p:childTnLst>
                              <p:par>
                                <p:cTn id="84" presetID="1" presetClass="entr" presetSubtype="0" fill="hold" grpId="0" nodeType="afterEffect">
                                  <p:stCondLst>
                                    <p:cond delay="0"/>
                                  </p:stCondLst>
                                  <p:childTnLst>
                                    <p:set>
                                      <p:cBhvr>
                                        <p:cTn id="85"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4" name="demgiay.wav"/>
                                        </p:tgtEl>
                                      </p:cMediaNode>
                                    </p:audio>
                                  </p:subTnLst>
                                </p:cTn>
                              </p:par>
                            </p:childTnLst>
                          </p:cTn>
                        </p:par>
                        <p:par>
                          <p:cTn id="86" fill="hold">
                            <p:stCondLst>
                              <p:cond delay="13000"/>
                            </p:stCondLst>
                            <p:childTnLst>
                              <p:par>
                                <p:cTn id="87" presetID="1" presetClass="entr" presetSubtype="0" fill="hold" grpId="0" nodeType="afterEffect">
                                  <p:stCondLst>
                                    <p:cond delay="0"/>
                                  </p:stCondLst>
                                  <p:childTnLst>
                                    <p:set>
                                      <p:cBhvr>
                                        <p:cTn id="88"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7"/>
                                            </p:cond>
                                          </p:stCondLst>
                                          <p:endCondLst>
                                            <p:cond evt="onStopAudio" delay="0">
                                              <p:tgtEl>
                                                <p:sldTgt/>
                                              </p:tgtEl>
                                            </p:cond>
                                          </p:endCondLst>
                                        </p:cTn>
                                        <p:tgtEl>
                                          <p:sndTgt r:embed="rId4" name="demgiay.wav"/>
                                        </p:tgtEl>
                                      </p:cMediaNode>
                                    </p:audio>
                                  </p:subTnLst>
                                </p:cTn>
                              </p:par>
                            </p:childTnLst>
                          </p:cTn>
                        </p:par>
                        <p:par>
                          <p:cTn id="89" fill="hold">
                            <p:stCondLst>
                              <p:cond delay="14000"/>
                            </p:stCondLst>
                            <p:childTnLst>
                              <p:par>
                                <p:cTn id="90" presetID="1" presetClass="entr" presetSubtype="0" fill="hold" grpId="0" nodeType="afterEffect">
                                  <p:stCondLst>
                                    <p:cond delay="0"/>
                                  </p:stCondLst>
                                  <p:childTnLst>
                                    <p:set>
                                      <p:cBhvr>
                                        <p:cTn id="91"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90"/>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1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5" grpId="0" animBg="1"/>
      <p:bldP spid="38" grpId="0" animBg="1"/>
      <p:bldP spid="39" grpId="0" animBg="1"/>
      <p:bldP spid="42" grpId="0" animBg="1"/>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12346" y="964293"/>
            <a:ext cx="9129486" cy="96239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80452" y="1077515"/>
            <a:ext cx="9195296" cy="830997"/>
          </a:xfrm>
          <a:prstGeom prst="rect">
            <a:avLst/>
          </a:prstGeom>
          <a:noFill/>
        </p:spPr>
        <p:txBody>
          <a:bodyPr wrap="square" rtlCol="0">
            <a:spAutoFit/>
          </a:bodyPr>
          <a:lstStyle/>
          <a:p>
            <a:pPr algn="ctr"/>
            <a:r>
              <a:rPr lang="en-GB" sz="2400" b="1">
                <a:effectLst/>
                <a:latin typeface="Times New Roman" panose="02020603050405020304" pitchFamily="18" charset="0"/>
                <a:ea typeface="Calibri" panose="020F0502020204030204" pitchFamily="34" charset="0"/>
              </a:rPr>
              <a:t>Ở trạng thái có được </a:t>
            </a:r>
            <a:r>
              <a:rPr lang="en-GB" sz="2400" b="1">
                <a:solidFill>
                  <a:srgbClr val="000000"/>
                </a:solidFill>
                <a:effectLst/>
                <a:latin typeface="Times New Roman" panose="02020603050405020304" pitchFamily="18" charset="0"/>
                <a:ea typeface="Calibri" panose="020F0502020204030204" pitchFamily="34" charset="0"/>
              </a:rPr>
              <a:t>đầy đủ các thành phần, không thiếu hụt, không mất mát</a:t>
            </a:r>
            <a:r>
              <a:rPr lang="vi-VN" sz="2400" b="1">
                <a:solidFill>
                  <a:srgbClr val="000000"/>
                </a:solidFill>
                <a:effectLst/>
                <a:latin typeface="Times New Roman" panose="02020603050405020304" pitchFamily="18" charset="0"/>
                <a:ea typeface="Calibri" panose="020F0502020204030204" pitchFamily="34" charset="0"/>
              </a:rPr>
              <a:t>.</a:t>
            </a:r>
            <a:endParaRPr lang="vi-VN" sz="16600" b="1" dirty="0">
              <a:latin typeface="Calibri" panose="020F0502020204030204" pitchFamily="34" charset="0"/>
              <a:ea typeface="Calibri" panose="020F0502020204030204" pitchFamily="34" charset="0"/>
              <a:cs typeface="Calibri" panose="020F0502020204030204" pitchFamily="34"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57688" y="2166047"/>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2625301" y="28637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459145" y="28605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091067" y="2862381"/>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4278220" y="2864522"/>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6742223" y="286376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2686902" y="29253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3517092" y="291817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O</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5161720" y="2923979"/>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N</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4349221" y="2926120"/>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À</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6805919" y="292536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Ẹ</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091067" y="356874"/>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4</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5929376" y="28605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5987323" y="2918171"/>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V</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2" name="Picture 11" descr="A blue and white alarm clock with bells&#10;&#10;Description automatically generated">
            <a:extLst>
              <a:ext uri="{FF2B5EF4-FFF2-40B4-BE49-F238E27FC236}">
                <a16:creationId xmlns:a16="http://schemas.microsoft.com/office/drawing/2014/main" id="{9791D825-EFBA-3AB6-F29E-E70E8375185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96291" y="1869405"/>
            <a:ext cx="1301009" cy="1031659"/>
          </a:xfrm>
          <a:prstGeom prst="rect">
            <a:avLst/>
          </a:prstGeom>
        </p:spPr>
      </p:pic>
      <p:sp>
        <p:nvSpPr>
          <p:cNvPr id="14" name="Oval 13">
            <a:extLst>
              <a:ext uri="{FF2B5EF4-FFF2-40B4-BE49-F238E27FC236}">
                <a16:creationId xmlns:a16="http://schemas.microsoft.com/office/drawing/2014/main" id="{65018A9B-9D97-63B0-307B-9292343C3CEB}"/>
              </a:ext>
            </a:extLst>
          </p:cNvPr>
          <p:cNvSpPr/>
          <p:nvPr/>
        </p:nvSpPr>
        <p:spPr>
          <a:xfrm>
            <a:off x="108468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6" name="Oval 15">
            <a:extLst>
              <a:ext uri="{FF2B5EF4-FFF2-40B4-BE49-F238E27FC236}">
                <a16:creationId xmlns:a16="http://schemas.microsoft.com/office/drawing/2014/main" id="{FC3ED232-5395-8D09-A1DC-5F8768D3ED72}"/>
              </a:ext>
            </a:extLst>
          </p:cNvPr>
          <p:cNvSpPr/>
          <p:nvPr/>
        </p:nvSpPr>
        <p:spPr>
          <a:xfrm>
            <a:off x="108468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7" name="Oval 16">
            <a:extLst>
              <a:ext uri="{FF2B5EF4-FFF2-40B4-BE49-F238E27FC236}">
                <a16:creationId xmlns:a16="http://schemas.microsoft.com/office/drawing/2014/main" id="{865E30B3-39FB-F6D9-6789-B0C55C3F518C}"/>
              </a:ext>
            </a:extLst>
          </p:cNvPr>
          <p:cNvSpPr/>
          <p:nvPr/>
        </p:nvSpPr>
        <p:spPr>
          <a:xfrm>
            <a:off x="108468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18" name="Oval 17">
            <a:extLst>
              <a:ext uri="{FF2B5EF4-FFF2-40B4-BE49-F238E27FC236}">
                <a16:creationId xmlns:a16="http://schemas.microsoft.com/office/drawing/2014/main" id="{62A62081-50F0-CEBD-9E91-3FE2B874F528}"/>
              </a:ext>
            </a:extLst>
          </p:cNvPr>
          <p:cNvSpPr/>
          <p:nvPr/>
        </p:nvSpPr>
        <p:spPr>
          <a:xfrm>
            <a:off x="108468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19" name="Oval 18">
            <a:extLst>
              <a:ext uri="{FF2B5EF4-FFF2-40B4-BE49-F238E27FC236}">
                <a16:creationId xmlns:a16="http://schemas.microsoft.com/office/drawing/2014/main" id="{D9E1B223-F9FE-219B-2C96-066E865930CB}"/>
              </a:ext>
            </a:extLst>
          </p:cNvPr>
          <p:cNvSpPr/>
          <p:nvPr/>
        </p:nvSpPr>
        <p:spPr>
          <a:xfrm>
            <a:off x="108468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0" name="Oval 19">
            <a:extLst>
              <a:ext uri="{FF2B5EF4-FFF2-40B4-BE49-F238E27FC236}">
                <a16:creationId xmlns:a16="http://schemas.microsoft.com/office/drawing/2014/main" id="{E6C91452-A130-77B5-933A-335C85CE668B}"/>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1" name="Oval 20">
            <a:extLst>
              <a:ext uri="{FF2B5EF4-FFF2-40B4-BE49-F238E27FC236}">
                <a16:creationId xmlns:a16="http://schemas.microsoft.com/office/drawing/2014/main" id="{4130CBFD-9115-0C68-1206-3A46A5E0626E}"/>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2" name="Oval 21">
            <a:extLst>
              <a:ext uri="{FF2B5EF4-FFF2-40B4-BE49-F238E27FC236}">
                <a16:creationId xmlns:a16="http://schemas.microsoft.com/office/drawing/2014/main" id="{6856376D-66FF-0682-0D52-852CFAB2BC85}"/>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3" name="Oval 22">
            <a:extLst>
              <a:ext uri="{FF2B5EF4-FFF2-40B4-BE49-F238E27FC236}">
                <a16:creationId xmlns:a16="http://schemas.microsoft.com/office/drawing/2014/main" id="{4661AFFF-73EC-7627-3BAB-F90C2DD81F01}"/>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4" name="Oval 23">
            <a:extLst>
              <a:ext uri="{FF2B5EF4-FFF2-40B4-BE49-F238E27FC236}">
                <a16:creationId xmlns:a16="http://schemas.microsoft.com/office/drawing/2014/main" id="{E392D9FA-875B-1940-97CF-BA298A5EC135}"/>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5" name="Oval 24">
            <a:extLst>
              <a:ext uri="{FF2B5EF4-FFF2-40B4-BE49-F238E27FC236}">
                <a16:creationId xmlns:a16="http://schemas.microsoft.com/office/drawing/2014/main" id="{2E0BF179-E394-5740-D9FA-5BC2A1835341}"/>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6" name="Oval 25">
            <a:extLst>
              <a:ext uri="{FF2B5EF4-FFF2-40B4-BE49-F238E27FC236}">
                <a16:creationId xmlns:a16="http://schemas.microsoft.com/office/drawing/2014/main" id="{BA84D74C-DB9D-F2F9-669A-270A52629835}"/>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7" name="Oval 26">
            <a:extLst>
              <a:ext uri="{FF2B5EF4-FFF2-40B4-BE49-F238E27FC236}">
                <a16:creationId xmlns:a16="http://schemas.microsoft.com/office/drawing/2014/main" id="{E73497B1-079E-9AB8-D8F1-59CAB89C0D47}"/>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28" name="Oval 27">
            <a:extLst>
              <a:ext uri="{FF2B5EF4-FFF2-40B4-BE49-F238E27FC236}">
                <a16:creationId xmlns:a16="http://schemas.microsoft.com/office/drawing/2014/main" id="{ED747792-47E4-E4EE-BAA5-FD9844C10F2F}"/>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29" name="Oval 28">
            <a:extLst>
              <a:ext uri="{FF2B5EF4-FFF2-40B4-BE49-F238E27FC236}">
                <a16:creationId xmlns:a16="http://schemas.microsoft.com/office/drawing/2014/main" id="{A5E708E3-4C8D-2039-81F1-C02D80EA456B}"/>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0" name="Oval 29">
            <a:extLst>
              <a:ext uri="{FF2B5EF4-FFF2-40B4-BE49-F238E27FC236}">
                <a16:creationId xmlns:a16="http://schemas.microsoft.com/office/drawing/2014/main" id="{91482B27-5F78-0444-6192-34D08F462CED}"/>
              </a:ext>
            </a:extLst>
          </p:cNvPr>
          <p:cNvSpPr/>
          <p:nvPr/>
        </p:nvSpPr>
        <p:spPr>
          <a:xfrm>
            <a:off x="108468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1" name="Arrow: Left 30">
            <a:hlinkClick r:id="rId11" action="ppaction://hlinksldjump"/>
            <a:extLst>
              <a:ext uri="{FF2B5EF4-FFF2-40B4-BE49-F238E27FC236}">
                <a16:creationId xmlns:a16="http://schemas.microsoft.com/office/drawing/2014/main" id="{023CF301-B61F-1CD3-7416-D94844152E5A}"/>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2" name="TextBox 31">
            <a:extLst>
              <a:ext uri="{FF2B5EF4-FFF2-40B4-BE49-F238E27FC236}">
                <a16:creationId xmlns:a16="http://schemas.microsoft.com/office/drawing/2014/main" id="{122A8631-EBCF-A443-C51A-793F21CC3E0B}"/>
              </a:ext>
            </a:extLst>
          </p:cNvPr>
          <p:cNvSpPr txBox="1"/>
          <p:nvPr/>
        </p:nvSpPr>
        <p:spPr>
          <a:xfrm>
            <a:off x="731628" y="3684867"/>
            <a:ext cx="10162890" cy="1569660"/>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Nước Cộng hoà xã hội chủ nghĩa Việt Nam là một nước độc lập, có chủ quyền, thống nhất và </a:t>
            </a:r>
            <a:r>
              <a:rPr lang="en-GB" sz="2400">
                <a:solidFill>
                  <a:srgbClr val="FF0000"/>
                </a:solidFill>
                <a:latin typeface="Arial" panose="020B0604020202020204" pitchFamily="34" charset="0"/>
                <a:cs typeface="Arial" panose="020B0604020202020204" pitchFamily="34" charset="0"/>
              </a:rPr>
              <a:t>toàn vẹn </a:t>
            </a:r>
            <a:r>
              <a:rPr lang="en-GB" sz="2400">
                <a:latin typeface="Arial" panose="020B0604020202020204" pitchFamily="34" charset="0"/>
                <a:cs typeface="Arial" panose="020B0604020202020204" pitchFamily="34" charset="0"/>
              </a:rPr>
              <a:t>lãnh thổ, bao gồm đất liền, hải đảo, vùng biển và vùng trời. Tổ quốc Việt Nam là thiêng liêng, bất khả xâm phạm.</a:t>
            </a:r>
            <a:r>
              <a:rPr lang="vi-VN" sz="2400"/>
              <a:t>”</a:t>
            </a:r>
            <a:endParaRPr lang="en-US" sz="2800" dirty="0">
              <a:cs typeface="Arial" panose="020B0604020202020204" pitchFamily="34" charset="0"/>
            </a:endParaRPr>
          </a:p>
        </p:txBody>
      </p:sp>
      <p:sp>
        <p:nvSpPr>
          <p:cNvPr id="33" name="Rectangle 32">
            <a:extLst>
              <a:ext uri="{FF2B5EF4-FFF2-40B4-BE49-F238E27FC236}">
                <a16:creationId xmlns:a16="http://schemas.microsoft.com/office/drawing/2014/main" id="{50A4E667-08BE-0233-FAC0-EABBD1F420E5}"/>
              </a:ext>
            </a:extLst>
          </p:cNvPr>
          <p:cNvSpPr/>
          <p:nvPr/>
        </p:nvSpPr>
        <p:spPr>
          <a:xfrm>
            <a:off x="7555070" y="2860576"/>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4" name="Rectangle 33">
            <a:extLst>
              <a:ext uri="{FF2B5EF4-FFF2-40B4-BE49-F238E27FC236}">
                <a16:creationId xmlns:a16="http://schemas.microsoft.com/office/drawing/2014/main" id="{5A854EF6-A49C-F29A-5F92-7DF23B5F9683}"/>
              </a:ext>
            </a:extLst>
          </p:cNvPr>
          <p:cNvSpPr/>
          <p:nvPr/>
        </p:nvSpPr>
        <p:spPr>
          <a:xfrm>
            <a:off x="7618766" y="292217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pic>
        <p:nvPicPr>
          <p:cNvPr id="6" name="Picture 5" descr="A colorful kite with a black background&#10;&#10;Description automatically generated">
            <a:extLst>
              <a:ext uri="{FF2B5EF4-FFF2-40B4-BE49-F238E27FC236}">
                <a16:creationId xmlns:a16="http://schemas.microsoft.com/office/drawing/2014/main" id="{7ED9061D-0CBD-9536-330A-59AB57FED98C}"/>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35" name="Group 11">
            <a:extLst>
              <a:ext uri="{FF2B5EF4-FFF2-40B4-BE49-F238E27FC236}">
                <a16:creationId xmlns:a16="http://schemas.microsoft.com/office/drawing/2014/main" id="{464BE1FE-7972-EFD6-7F0A-9D403030E689}"/>
              </a:ext>
            </a:extLst>
          </p:cNvPr>
          <p:cNvGrpSpPr>
            <a:grpSpLocks/>
          </p:cNvGrpSpPr>
          <p:nvPr/>
        </p:nvGrpSpPr>
        <p:grpSpPr bwMode="auto">
          <a:xfrm>
            <a:off x="11008590" y="755406"/>
            <a:ext cx="625171" cy="612210"/>
            <a:chOff x="0" y="0"/>
            <a:chExt cx="666" cy="559"/>
          </a:xfrm>
        </p:grpSpPr>
        <p:sp>
          <p:nvSpPr>
            <p:cNvPr id="36" name="Freeform 12">
              <a:extLst>
                <a:ext uri="{FF2B5EF4-FFF2-40B4-BE49-F238E27FC236}">
                  <a16:creationId xmlns:a16="http://schemas.microsoft.com/office/drawing/2014/main" id="{C2249388-749B-9522-E5F8-E996977A3C7D}"/>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9970888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6"/>
                                        </p:tgtEl>
                                        <p:attrNameLst>
                                          <p:attrName>style.visibility</p:attrName>
                                        </p:attrNameLst>
                                      </p:cBhvr>
                                      <p:to>
                                        <p:strVal val="visible"/>
                                      </p:to>
                                    </p:set>
                                    <p:animEffect transition="in" filter="fade">
                                      <p:cBhvr>
                                        <p:cTn id="16" dur="500"/>
                                        <p:tgtEl>
                                          <p:spTgt spid="5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500"/>
                                        <p:tgtEl>
                                          <p:spTgt spid="5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500"/>
                                        <p:tgtEl>
                                          <p:spTgt spid="3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5"/>
                </p:tgtEl>
              </p:cMediaNode>
            </p:audio>
            <p:seq concurrent="1" nextAc="seek">
              <p:cTn id="33" restart="whenNotActive" fill="hold" evtFilter="cancelBubble" nodeType="interactiveSeq">
                <p:stCondLst>
                  <p:cond evt="onClick" delay="0">
                    <p:tgtEl>
                      <p:spTgt spid="14"/>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6"/>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17"/>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4"/>
                  </p:tgtEl>
                </p:cond>
              </p:nextCondLst>
            </p:seq>
          </p:childTnLst>
        </p:cTn>
      </p:par>
    </p:tnLst>
    <p:bldLst>
      <p:bldP spid="55" grpId="0" animBg="1"/>
      <p:bldP spid="56" grpId="0" animBg="1"/>
      <p:bldP spid="58" grpId="0" animBg="1"/>
      <p:bldP spid="59" grpId="0" animBg="1"/>
      <p:bldP spid="60" grpId="0" animBg="1"/>
      <p:bldP spid="13"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2" grpId="0" animBg="1"/>
      <p:bldP spid="34"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821871" y="1201781"/>
            <a:ext cx="9129486" cy="1031659"/>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789977" y="1345290"/>
            <a:ext cx="9195296" cy="830997"/>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H</a:t>
            </a:r>
            <a:r>
              <a:rPr lang="en-GB" sz="2400" b="1">
                <a:solidFill>
                  <a:srgbClr val="000000"/>
                </a:solidFill>
                <a:effectLst/>
                <a:latin typeface="Times New Roman" panose="02020603050405020304" pitchFamily="18" charset="0"/>
                <a:ea typeface="Calibri" panose="020F0502020204030204" pitchFamily="34" charset="0"/>
              </a:rPr>
              <a:t>ợp lại thành một chỉnh thể cùng có chung một cơ cấu tổ chức, một sự lãnh đạo duy nhất</a:t>
            </a:r>
            <a:r>
              <a:rPr lang="vi-VN" sz="2400" b="1">
                <a:solidFill>
                  <a:srgbClr val="000000"/>
                </a:solidFill>
                <a:effectLst/>
                <a:latin typeface="Times New Roman" panose="02020603050405020304" pitchFamily="18" charset="0"/>
                <a:ea typeface="Calibri" panose="020F0502020204030204" pitchFamily="34" charset="0"/>
              </a:rPr>
              <a:t>.</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706144" y="2421969"/>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6029274" y="310101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6832597" y="309707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5223586" y="3099740"/>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2806522" y="309584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6090875" y="316261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6890544" y="315466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5294239" y="3161338"/>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G</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2877523" y="315744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H</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143451" y="581266"/>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5</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3612210" y="309579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4417898" y="3095737"/>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3670157" y="3153389"/>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Ố</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4488899" y="315733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N</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9D272E18-4B21-CA14-EE91-3AD9EB75D47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83591" y="1869405"/>
            <a:ext cx="1301009" cy="1031659"/>
          </a:xfrm>
          <a:prstGeom prst="rect">
            <a:avLst/>
          </a:prstGeom>
        </p:spPr>
      </p:pic>
      <p:sp>
        <p:nvSpPr>
          <p:cNvPr id="17" name="Oval 16">
            <a:extLst>
              <a:ext uri="{FF2B5EF4-FFF2-40B4-BE49-F238E27FC236}">
                <a16:creationId xmlns:a16="http://schemas.microsoft.com/office/drawing/2014/main" id="{16254334-D8D5-C48A-D2E3-8C203E41333F}"/>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CCB01062-8B41-5106-D6E0-810FC5CC7C69}"/>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3561A23E-5F5A-EF9D-71CA-7B843E3800E1}"/>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5FF656B4-7CC3-2D3E-1EE3-E8FF05009A18}"/>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89CB3329-4C3E-1272-B7F5-924CDCCE075C}"/>
              </a:ext>
            </a:extLst>
          </p:cNvPr>
          <p:cNvSpPr/>
          <p:nvPr/>
        </p:nvSpPr>
        <p:spPr>
          <a:xfrm>
            <a:off x="10834111" y="21930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F8D7F71B-68B3-8B6B-31D1-FC744A6C62EA}"/>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6AFB1E78-E95C-8203-D0E9-B32CD73B88EB}"/>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CC34A406-43A7-F908-D773-0C6D5A384863}"/>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5F011571-8616-4AE0-11B6-8B6402A54BE5}"/>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5CAC6266-E2AE-A040-C3A2-CBFD679A409F}"/>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525AC7D8-E93F-AA30-E482-FFF991A4AAF9}"/>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F6381F9A-2124-81CE-5A72-DDA99B74C84F}"/>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812F52DF-025F-6CD3-69B4-E162A8B7843E}"/>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F4B30F32-58DA-3BB7-C4F4-CAB7E4F18921}"/>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9698EA07-AC5C-51FB-C015-7BF36C38AE99}"/>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DFF231B9-A8AC-4373-0125-3104B35F36C4}"/>
              </a:ext>
            </a:extLst>
          </p:cNvPr>
          <p:cNvSpPr/>
          <p:nvPr/>
        </p:nvSpPr>
        <p:spPr>
          <a:xfrm>
            <a:off x="10834111" y="21930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F9AF1C35-0292-3854-8083-22077229D159}"/>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9358082F-075B-046D-E1AC-6F4399CB1C6F}"/>
              </a:ext>
            </a:extLst>
          </p:cNvPr>
          <p:cNvSpPr txBox="1"/>
          <p:nvPr/>
        </p:nvSpPr>
        <p:spPr>
          <a:xfrm>
            <a:off x="1036428" y="4004819"/>
            <a:ext cx="10162890" cy="1569660"/>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Nước Cộng hoà xã hội chủ nghĩa Việt Nam là một nước độc lập, có chủ quyền, </a:t>
            </a:r>
            <a:r>
              <a:rPr lang="en-GB" sz="2400">
                <a:solidFill>
                  <a:srgbClr val="FF0000"/>
                </a:solidFill>
                <a:latin typeface="Arial" panose="020B0604020202020204" pitchFamily="34" charset="0"/>
                <a:cs typeface="Arial" panose="020B0604020202020204" pitchFamily="34" charset="0"/>
              </a:rPr>
              <a:t>thống nhất </a:t>
            </a:r>
            <a:r>
              <a:rPr lang="en-GB" sz="2400">
                <a:latin typeface="Arial" panose="020B0604020202020204" pitchFamily="34" charset="0"/>
                <a:cs typeface="Arial" panose="020B0604020202020204" pitchFamily="34" charset="0"/>
              </a:rPr>
              <a:t>và toàn vẹn lãnh thổ, bao gồm đất liền, hải đảo, vùng biển và vùng trời. Tổ quốc Việt Nam là thiêng liêng, bất khả xâm phạm.</a:t>
            </a:r>
            <a:r>
              <a:rPr lang="vi-VN" sz="2400"/>
              <a:t>”</a:t>
            </a:r>
            <a:endParaRPr lang="en-US" sz="2800" dirty="0">
              <a:cs typeface="Arial" panose="020B0604020202020204" pitchFamily="34" charset="0"/>
            </a:endParaRPr>
          </a:p>
        </p:txBody>
      </p:sp>
      <p:sp>
        <p:nvSpPr>
          <p:cNvPr id="6" name="Rectangle 5">
            <a:extLst>
              <a:ext uri="{FF2B5EF4-FFF2-40B4-BE49-F238E27FC236}">
                <a16:creationId xmlns:a16="http://schemas.microsoft.com/office/drawing/2014/main" id="{A5EFD639-793B-7C66-C84F-2746760C3E87}"/>
              </a:ext>
            </a:extLst>
          </p:cNvPr>
          <p:cNvSpPr/>
          <p:nvPr/>
        </p:nvSpPr>
        <p:spPr>
          <a:xfrm>
            <a:off x="2000834" y="3095664"/>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35" name="Rectangle 34">
            <a:extLst>
              <a:ext uri="{FF2B5EF4-FFF2-40B4-BE49-F238E27FC236}">
                <a16:creationId xmlns:a16="http://schemas.microsoft.com/office/drawing/2014/main" id="{2581BF0F-63A2-0E78-221B-19A87A490B63}"/>
              </a:ext>
            </a:extLst>
          </p:cNvPr>
          <p:cNvSpPr/>
          <p:nvPr/>
        </p:nvSpPr>
        <p:spPr>
          <a:xfrm>
            <a:off x="2071835" y="3157262"/>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sp>
        <p:nvSpPr>
          <p:cNvPr id="36" name="Rectangle 35">
            <a:extLst>
              <a:ext uri="{FF2B5EF4-FFF2-40B4-BE49-F238E27FC236}">
                <a16:creationId xmlns:a16="http://schemas.microsoft.com/office/drawing/2014/main" id="{E58805FA-6A55-B93C-D3A4-D8E05405C559}"/>
              </a:ext>
            </a:extLst>
          </p:cNvPr>
          <p:cNvSpPr/>
          <p:nvPr/>
        </p:nvSpPr>
        <p:spPr>
          <a:xfrm>
            <a:off x="7635920" y="309804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37" name="Rectangle 36">
            <a:extLst>
              <a:ext uri="{FF2B5EF4-FFF2-40B4-BE49-F238E27FC236}">
                <a16:creationId xmlns:a16="http://schemas.microsoft.com/office/drawing/2014/main" id="{B2B8223F-11C3-D0A8-D3F2-E69B4DFCED0E}"/>
              </a:ext>
            </a:extLst>
          </p:cNvPr>
          <p:cNvSpPr/>
          <p:nvPr/>
        </p:nvSpPr>
        <p:spPr>
          <a:xfrm>
            <a:off x="8439243" y="3094099"/>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38" name="Rectangle 37">
            <a:extLst>
              <a:ext uri="{FF2B5EF4-FFF2-40B4-BE49-F238E27FC236}">
                <a16:creationId xmlns:a16="http://schemas.microsoft.com/office/drawing/2014/main" id="{3406DDE0-B2BE-AC82-EFA0-E5627F6BAB34}"/>
              </a:ext>
            </a:extLst>
          </p:cNvPr>
          <p:cNvSpPr/>
          <p:nvPr/>
        </p:nvSpPr>
        <p:spPr>
          <a:xfrm>
            <a:off x="7697521" y="315964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Ấ</a:t>
            </a:r>
            <a:endParaRPr lang="en-US" sz="4000" b="1" dirty="0">
              <a:solidFill>
                <a:schemeClr val="tx1"/>
              </a:solidFill>
              <a:latin typeface="UTM Avo" panose="02040603050506020204" pitchFamily="18" charset="0"/>
            </a:endParaRPr>
          </a:p>
        </p:txBody>
      </p:sp>
      <p:sp>
        <p:nvSpPr>
          <p:cNvPr id="39" name="Rectangle 38">
            <a:extLst>
              <a:ext uri="{FF2B5EF4-FFF2-40B4-BE49-F238E27FC236}">
                <a16:creationId xmlns:a16="http://schemas.microsoft.com/office/drawing/2014/main" id="{45D231B1-320A-F267-62AA-3F87B071A68F}"/>
              </a:ext>
            </a:extLst>
          </p:cNvPr>
          <p:cNvSpPr/>
          <p:nvPr/>
        </p:nvSpPr>
        <p:spPr>
          <a:xfrm>
            <a:off x="8497190" y="3151694"/>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T</a:t>
            </a:r>
            <a:endParaRPr lang="en-US" sz="4000" b="1" dirty="0">
              <a:solidFill>
                <a:schemeClr val="tx1"/>
              </a:solidFill>
              <a:latin typeface="UTM Avo" panose="02040603050506020204" pitchFamily="18" charset="0"/>
            </a:endParaRPr>
          </a:p>
        </p:txBody>
      </p:sp>
      <p:pic>
        <p:nvPicPr>
          <p:cNvPr id="40" name="Picture 39" descr="A colorful kite with a black background&#10;&#10;Description automatically generated">
            <a:extLst>
              <a:ext uri="{FF2B5EF4-FFF2-40B4-BE49-F238E27FC236}">
                <a16:creationId xmlns:a16="http://schemas.microsoft.com/office/drawing/2014/main" id="{339B0BCA-4463-472D-BD0E-9B47AA3C1D1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41" name="Group 11">
            <a:extLst>
              <a:ext uri="{FF2B5EF4-FFF2-40B4-BE49-F238E27FC236}">
                <a16:creationId xmlns:a16="http://schemas.microsoft.com/office/drawing/2014/main" id="{BFCF5A5F-D90A-D53B-B3F1-82BC7FE199FE}"/>
              </a:ext>
            </a:extLst>
          </p:cNvPr>
          <p:cNvGrpSpPr>
            <a:grpSpLocks/>
          </p:cNvGrpSpPr>
          <p:nvPr/>
        </p:nvGrpSpPr>
        <p:grpSpPr bwMode="auto">
          <a:xfrm>
            <a:off x="11008590" y="755406"/>
            <a:ext cx="625171" cy="612210"/>
            <a:chOff x="0" y="0"/>
            <a:chExt cx="666" cy="559"/>
          </a:xfrm>
        </p:grpSpPr>
        <p:sp>
          <p:nvSpPr>
            <p:cNvPr id="42" name="Freeform 12">
              <a:extLst>
                <a:ext uri="{FF2B5EF4-FFF2-40B4-BE49-F238E27FC236}">
                  <a16:creationId xmlns:a16="http://schemas.microsoft.com/office/drawing/2014/main" id="{4A8A7E96-2117-2112-AAFD-F492F40DB881}"/>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129552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500"/>
                                        <p:tgtEl>
                                          <p:spTgt spid="3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500"/>
                                        <p:tgtEl>
                                          <p:spTgt spid="3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fade">
                                      <p:cBhvr>
                                        <p:cTn id="22" dur="500"/>
                                        <p:tgtEl>
                                          <p:spTgt spid="5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500"/>
                                        <p:tgtEl>
                                          <p:spTgt spid="5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8"/>
                                        </p:tgtEl>
                                        <p:attrNameLst>
                                          <p:attrName>style.visibility</p:attrName>
                                        </p:attrNameLst>
                                      </p:cBhvr>
                                      <p:to>
                                        <p:strVal val="visible"/>
                                      </p:to>
                                    </p:set>
                                    <p:animEffect transition="in" filter="fade">
                                      <p:cBhvr>
                                        <p:cTn id="28" dur="500"/>
                                        <p:tgtEl>
                                          <p:spTgt spid="5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fade">
                                      <p:cBhvr>
                                        <p:cTn id="31" dur="500"/>
                                        <p:tgtEl>
                                          <p:spTgt spid="5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childTnLst>
                          </p:cTn>
                        </p:par>
                        <p:par>
                          <p:cTn id="35" fill="hold">
                            <p:stCondLst>
                              <p:cond delay="500"/>
                            </p:stCondLst>
                            <p:childTnLst>
                              <p:par>
                                <p:cTn id="36" presetID="1" presetClass="mediacall" presetSubtype="0" fill="hold" nodeType="afterEffect">
                                  <p:stCondLst>
                                    <p:cond delay="0"/>
                                  </p:stCondLst>
                                  <p:childTnLst>
                                    <p:cmd type="call" cmd="playFrom(0.0)">
                                      <p:cBhvr>
                                        <p:cTn id="37"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8" fill="hold" display="0">
                  <p:stCondLst>
                    <p:cond delay="indefinite"/>
                  </p:stCondLst>
                  <p:endCondLst>
                    <p:cond evt="onStopAudio" delay="0">
                      <p:tgtEl>
                        <p:sldTgt/>
                      </p:tgtEl>
                    </p:cond>
                  </p:endCondLst>
                </p:cTn>
                <p:tgtEl>
                  <p:spTgt spid="15"/>
                </p:tgtEl>
              </p:cMediaNode>
            </p:audio>
            <p:seq concurrent="1" nextAc="seek">
              <p:cTn id="39" restart="whenNotActive" fill="hold" evtFilter="cancelBubble" nodeType="interactiveSeq">
                <p:stCondLst>
                  <p:cond evt="onClick" delay="0">
                    <p:tgtEl>
                      <p:spTgt spid="17"/>
                    </p:tgtEl>
                  </p:cond>
                </p:stCondLst>
                <p:endSync evt="end" delay="0">
                  <p:rtn val="all"/>
                </p:endSync>
                <p:childTnLst>
                  <p:par>
                    <p:cTn id="40" fill="hold">
                      <p:stCondLst>
                        <p:cond delay="0"/>
                      </p:stCondLst>
                      <p:childTnLst>
                        <p:par>
                          <p:cTn id="41" fill="hold">
                            <p:stCondLst>
                              <p:cond delay="0"/>
                            </p:stCondLst>
                            <p:childTnLst>
                              <p:par>
                                <p:cTn id="42" presetID="1" presetClass="entr" presetSubtype="0" fill="hold" grpId="0" nodeType="afterEffect">
                                  <p:stCondLst>
                                    <p:cond delay="0"/>
                                  </p:stCondLst>
                                  <p:childTnLst>
                                    <p:set>
                                      <p:cBhvr>
                                        <p:cTn id="43"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4000"/>
                            </p:stCondLst>
                            <p:childTnLst>
                              <p:par>
                                <p:cTn id="54" presetID="1" presetClass="entr" presetSubtype="0" fill="hold" grpId="0" nodeType="afterEffect">
                                  <p:stCondLst>
                                    <p:cond delay="0"/>
                                  </p:stCondLst>
                                  <p:childTnLst>
                                    <p:set>
                                      <p:cBhvr>
                                        <p:cTn id="55"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5000"/>
                            </p:stCondLst>
                            <p:childTnLst>
                              <p:par>
                                <p:cTn id="57" presetID="1" presetClass="entr" presetSubtype="0" fill="hold" grpId="0" nodeType="afterEffect">
                                  <p:stCondLst>
                                    <p:cond delay="0"/>
                                  </p:stCondLst>
                                  <p:childTnLst>
                                    <p:set>
                                      <p:cBhvr>
                                        <p:cTn id="58"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6000"/>
                            </p:stCondLst>
                            <p:childTnLst>
                              <p:par>
                                <p:cTn id="60" presetID="1" presetClass="entr" presetSubtype="0" fill="hold" grpId="0" nodeType="afterEffect">
                                  <p:stCondLst>
                                    <p:cond delay="0"/>
                                  </p:stCondLst>
                                  <p:childTnLst>
                                    <p:set>
                                      <p:cBhvr>
                                        <p:cTn id="61"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7000"/>
                            </p:stCondLst>
                            <p:childTnLst>
                              <p:par>
                                <p:cTn id="63" presetID="1" presetClass="entr" presetSubtype="0" fill="hold" grpId="0" nodeType="afterEffect">
                                  <p:stCondLst>
                                    <p:cond delay="0"/>
                                  </p:stCondLst>
                                  <p:childTnLst>
                                    <p:set>
                                      <p:cBhvr>
                                        <p:cTn id="64"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8000"/>
                            </p:stCondLst>
                            <p:childTnLst>
                              <p:par>
                                <p:cTn id="66" presetID="1" presetClass="entr" presetSubtype="0" fill="hold" grpId="0" nodeType="afterEffect">
                                  <p:stCondLst>
                                    <p:cond delay="0"/>
                                  </p:stCondLst>
                                  <p:childTnLst>
                                    <p:set>
                                      <p:cBhvr>
                                        <p:cTn id="67"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9000"/>
                            </p:stCondLst>
                            <p:childTnLst>
                              <p:par>
                                <p:cTn id="69" presetID="1" presetClass="entr" presetSubtype="0" fill="hold" grpId="0" nodeType="afterEffect">
                                  <p:stCondLst>
                                    <p:cond delay="0"/>
                                  </p:stCondLst>
                                  <p:childTnLst>
                                    <p:set>
                                      <p:cBhvr>
                                        <p:cTn id="70"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0000"/>
                            </p:stCondLst>
                            <p:childTnLst>
                              <p:par>
                                <p:cTn id="72" presetID="1" presetClass="entr" presetSubtype="0" fill="hold" grpId="0" nodeType="afterEffect">
                                  <p:stCondLst>
                                    <p:cond delay="0"/>
                                  </p:stCondLst>
                                  <p:childTnLst>
                                    <p:set>
                                      <p:cBhvr>
                                        <p:cTn id="73"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1000"/>
                            </p:stCondLst>
                            <p:childTnLst>
                              <p:par>
                                <p:cTn id="75" presetID="1" presetClass="entr" presetSubtype="0" fill="hold" grpId="0" nodeType="afterEffect">
                                  <p:stCondLst>
                                    <p:cond delay="0"/>
                                  </p:stCondLst>
                                  <p:childTnLst>
                                    <p:set>
                                      <p:cBhvr>
                                        <p:cTn id="76"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2000"/>
                            </p:stCondLst>
                            <p:childTnLst>
                              <p:par>
                                <p:cTn id="78" presetID="1" presetClass="entr" presetSubtype="0" fill="hold" grpId="0" nodeType="afterEffect">
                                  <p:stCondLst>
                                    <p:cond delay="0"/>
                                  </p:stCondLst>
                                  <p:childTnLst>
                                    <p:set>
                                      <p:cBhvr>
                                        <p:cTn id="79"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4" name="demgiay.wav"/>
                                        </p:tgtEl>
                                      </p:cMediaNode>
                                    </p:audio>
                                  </p:subTnLst>
                                </p:cTn>
                              </p:par>
                            </p:childTnLst>
                          </p:cTn>
                        </p:par>
                        <p:par>
                          <p:cTn id="80" fill="hold">
                            <p:stCondLst>
                              <p:cond delay="13000"/>
                            </p:stCondLst>
                            <p:childTnLst>
                              <p:par>
                                <p:cTn id="81" presetID="1" presetClass="entr" presetSubtype="0" fill="hold" grpId="0" nodeType="afterEffect">
                                  <p:stCondLst>
                                    <p:cond delay="0"/>
                                  </p:stCondLst>
                                  <p:childTnLst>
                                    <p:set>
                                      <p:cBhvr>
                                        <p:cTn id="82"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81"/>
                                            </p:cond>
                                          </p:stCondLst>
                                          <p:endCondLst>
                                            <p:cond evt="onStopAudio" delay="0">
                                              <p:tgtEl>
                                                <p:sldTgt/>
                                              </p:tgtEl>
                                            </p:cond>
                                          </p:endCondLst>
                                        </p:cTn>
                                        <p:tgtEl>
                                          <p:sndTgt r:embed="rId4" name="demgiay.wav"/>
                                        </p:tgtEl>
                                      </p:cMediaNode>
                                    </p:audio>
                                  </p:subTnLst>
                                </p:cTn>
                              </p:par>
                            </p:childTnLst>
                          </p:cTn>
                        </p:par>
                        <p:par>
                          <p:cTn id="83" fill="hold">
                            <p:stCondLst>
                              <p:cond delay="14000"/>
                            </p:stCondLst>
                            <p:childTnLst>
                              <p:par>
                                <p:cTn id="84" presetID="1" presetClass="entr" presetSubtype="0" fill="hold" grpId="0" nodeType="afterEffect">
                                  <p:stCondLst>
                                    <p:cond delay="0"/>
                                  </p:stCondLst>
                                  <p:childTnLst>
                                    <p:set>
                                      <p:cBhvr>
                                        <p:cTn id="85"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84"/>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1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P spid="35" grpId="0" animBg="1"/>
      <p:bldP spid="38" grpId="0" animBg="1"/>
      <p:bldP spid="39"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ư viện hình nền đẹp cho slide powerpoint 2007 ảnh 6 | Foto abstrak,  Gambar, Daun">
            <a:extLst>
              <a:ext uri="{FF2B5EF4-FFF2-40B4-BE49-F238E27FC236}">
                <a16:creationId xmlns:a16="http://schemas.microsoft.com/office/drawing/2014/main" id="{4ECA34F9-C71C-4D48-8A34-D449D37DA10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555860"/>
            <a:ext cx="12192000" cy="630214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83566531-C9EC-7FD3-EBBA-0E23BF079C63}"/>
              </a:ext>
            </a:extLst>
          </p:cNvPr>
          <p:cNvSpPr/>
          <p:nvPr/>
        </p:nvSpPr>
        <p:spPr>
          <a:xfrm>
            <a:off x="0" y="0"/>
            <a:ext cx="12192000" cy="560717"/>
          </a:xfrm>
          <a:prstGeom prst="rect">
            <a:avLst/>
          </a:prstGeom>
          <a:solidFill>
            <a:srgbClr val="8D6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descr="A black and blue logo&#10;&#10;Description automatically generated">
            <a:extLst>
              <a:ext uri="{FF2B5EF4-FFF2-40B4-BE49-F238E27FC236}">
                <a16:creationId xmlns:a16="http://schemas.microsoft.com/office/drawing/2014/main" id="{175412A4-E2D9-ACE3-34D4-F9B253B5F8E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0320" y="26430"/>
            <a:ext cx="1354797" cy="503000"/>
          </a:xfrm>
          <a:prstGeom prst="rect">
            <a:avLst/>
          </a:prstGeom>
        </p:spPr>
      </p:pic>
      <p:sp>
        <p:nvSpPr>
          <p:cNvPr id="9" name="TextBox 8">
            <a:extLst>
              <a:ext uri="{FF2B5EF4-FFF2-40B4-BE49-F238E27FC236}">
                <a16:creationId xmlns:a16="http://schemas.microsoft.com/office/drawing/2014/main" id="{1A41E68E-B84B-D66D-63EE-7D8B63DCC172}"/>
              </a:ext>
            </a:extLst>
          </p:cNvPr>
          <p:cNvSpPr txBox="1"/>
          <p:nvPr/>
        </p:nvSpPr>
        <p:spPr>
          <a:xfrm>
            <a:off x="10496377" y="191385"/>
            <a:ext cx="1575303" cy="369332"/>
          </a:xfrm>
          <a:prstGeom prst="rect">
            <a:avLst/>
          </a:prstGeom>
          <a:noFill/>
        </p:spPr>
        <p:txBody>
          <a:bodyPr wrap="none" rtlCol="0">
            <a:spAutoFit/>
          </a:bodyPr>
          <a:lstStyle/>
          <a:p>
            <a:r>
              <a:rPr lang="en-US" dirty="0"/>
              <a:t>www.hoc10.vn</a:t>
            </a:r>
          </a:p>
        </p:txBody>
      </p:sp>
      <p:sp>
        <p:nvSpPr>
          <p:cNvPr id="2" name="Rectangle: Rounded Corners 1">
            <a:extLst>
              <a:ext uri="{FF2B5EF4-FFF2-40B4-BE49-F238E27FC236}">
                <a16:creationId xmlns:a16="http://schemas.microsoft.com/office/drawing/2014/main" id="{0A551DF3-EB90-2886-2894-0E986C130C3C}"/>
              </a:ext>
            </a:extLst>
          </p:cNvPr>
          <p:cNvSpPr/>
          <p:nvPr/>
        </p:nvSpPr>
        <p:spPr>
          <a:xfrm>
            <a:off x="1098096" y="1507218"/>
            <a:ext cx="9129486" cy="83099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3326AA9-4071-3960-CB9D-B6FD94E286EB}"/>
              </a:ext>
            </a:extLst>
          </p:cNvPr>
          <p:cNvSpPr txBox="1"/>
          <p:nvPr/>
        </p:nvSpPr>
        <p:spPr>
          <a:xfrm>
            <a:off x="1066202" y="1688190"/>
            <a:ext cx="9195296" cy="461665"/>
          </a:xfrm>
          <a:prstGeom prst="rect">
            <a:avLst/>
          </a:prstGeom>
          <a:noFill/>
        </p:spPr>
        <p:txBody>
          <a:bodyPr wrap="square" rtlCol="0">
            <a:spAutoFit/>
          </a:bodyPr>
          <a:lstStyle/>
          <a:p>
            <a:pPr algn="ctr"/>
            <a:r>
              <a:rPr lang="vi-VN" sz="2400" b="1">
                <a:solidFill>
                  <a:srgbClr val="000000"/>
                </a:solidFill>
                <a:effectLst/>
                <a:latin typeface="Times New Roman" panose="02020603050405020304" pitchFamily="18" charset="0"/>
                <a:ea typeface="Calibri" panose="020F0502020204030204" pitchFamily="34" charset="0"/>
              </a:rPr>
              <a:t>Đ</a:t>
            </a:r>
            <a:r>
              <a:rPr lang="en-GB" sz="2400" b="1">
                <a:solidFill>
                  <a:srgbClr val="000000"/>
                </a:solidFill>
                <a:effectLst/>
                <a:latin typeface="Times New Roman" panose="02020603050405020304" pitchFamily="18" charset="0"/>
                <a:ea typeface="Calibri" panose="020F0502020204030204" pitchFamily="34" charset="0"/>
              </a:rPr>
              <a:t>ường </a:t>
            </a:r>
            <a:r>
              <a:rPr lang="vi-VN" sz="2400" b="1">
                <a:solidFill>
                  <a:srgbClr val="000000"/>
                </a:solidFill>
                <a:effectLst/>
                <a:latin typeface="Times New Roman" panose="02020603050405020304" pitchFamily="18" charset="0"/>
                <a:ea typeface="Calibri" panose="020F0502020204030204" pitchFamily="34" charset="0"/>
              </a:rPr>
              <a:t>làm giới hạn phần đất giữa hai vùng, hai nước.</a:t>
            </a:r>
            <a:endParaRPr lang="vi-VN" sz="16600" b="1" dirty="0">
              <a:latin typeface="Times New Roman" panose="02020603050405020304" pitchFamily="18" charset="0"/>
              <a:ea typeface="Calibri" panose="020F0502020204030204" pitchFamily="34" charset="0"/>
              <a:cs typeface="Times New Roman" panose="02020603050405020304" pitchFamily="18" charset="0"/>
            </a:endParaRPr>
          </a:p>
        </p:txBody>
      </p:sp>
      <p:sp>
        <p:nvSpPr>
          <p:cNvPr id="48" name="Đáp án 1">
            <a:extLst>
              <a:ext uri="{FF2B5EF4-FFF2-40B4-BE49-F238E27FC236}">
                <a16:creationId xmlns:a16="http://schemas.microsoft.com/office/drawing/2014/main" id="{1B400735-186D-02C6-7F5F-89B8D63CA20A}"/>
              </a:ext>
            </a:extLst>
          </p:cNvPr>
          <p:cNvSpPr/>
          <p:nvPr/>
        </p:nvSpPr>
        <p:spPr>
          <a:xfrm>
            <a:off x="4982369" y="2602944"/>
            <a:ext cx="1566999" cy="502557"/>
          </a:xfrm>
          <a:prstGeom prst="roundRect">
            <a:avLst/>
          </a:prstGeom>
          <a:solidFill>
            <a:srgbClr val="92D050"/>
          </a:solidFill>
          <a:ln w="381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b="1" dirty="0">
                <a:solidFill>
                  <a:schemeClr val="tx1"/>
                </a:solidFill>
                <a:latin typeface="UTM Avo" panose="02040603050506020204" pitchFamily="18" charset="0"/>
              </a:rPr>
              <a:t>Đáp án</a:t>
            </a:r>
          </a:p>
        </p:txBody>
      </p:sp>
      <p:sp>
        <p:nvSpPr>
          <p:cNvPr id="49" name="Rectangle 48">
            <a:extLst>
              <a:ext uri="{FF2B5EF4-FFF2-40B4-BE49-F238E27FC236}">
                <a16:creationId xmlns:a16="http://schemas.microsoft.com/office/drawing/2014/main" id="{3BD932CE-B13C-A117-FA45-A4039F50FA19}"/>
              </a:ext>
            </a:extLst>
          </p:cNvPr>
          <p:cNvSpPr/>
          <p:nvPr/>
        </p:nvSpPr>
        <p:spPr>
          <a:xfrm>
            <a:off x="7923359" y="330472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UTM Avo" panose="02040603050506020204" pitchFamily="18" charset="0"/>
            </a:endParaRPr>
          </a:p>
        </p:txBody>
      </p:sp>
      <p:sp>
        <p:nvSpPr>
          <p:cNvPr id="50" name="Rectangle 49">
            <a:extLst>
              <a:ext uri="{FF2B5EF4-FFF2-40B4-BE49-F238E27FC236}">
                <a16:creationId xmlns:a16="http://schemas.microsoft.com/office/drawing/2014/main" id="{938D76D6-BC0D-E1BA-D34A-99F9DFC23BB6}"/>
              </a:ext>
            </a:extLst>
          </p:cNvPr>
          <p:cNvSpPr/>
          <p:nvPr/>
        </p:nvSpPr>
        <p:spPr>
          <a:xfrm>
            <a:off x="3046770" y="3290450"/>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52" name="Rectangle 51">
            <a:extLst>
              <a:ext uri="{FF2B5EF4-FFF2-40B4-BE49-F238E27FC236}">
                <a16:creationId xmlns:a16="http://schemas.microsoft.com/office/drawing/2014/main" id="{EAADF832-9AF2-BD7D-1A63-803A9082FFBF}"/>
              </a:ext>
            </a:extLst>
          </p:cNvPr>
          <p:cNvSpPr/>
          <p:nvPr/>
        </p:nvSpPr>
        <p:spPr>
          <a:xfrm>
            <a:off x="6293955" y="3304728"/>
            <a:ext cx="724079" cy="724079"/>
          </a:xfrm>
          <a:prstGeom prst="rect">
            <a:avLst/>
          </a:prstGeom>
          <a:solidFill>
            <a:srgbClr val="FFD966"/>
          </a:solidFill>
          <a:ln w="28575">
            <a:solidFill>
              <a:srgbClr val="3857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3" name="Rectangle 52">
            <a:extLst>
              <a:ext uri="{FF2B5EF4-FFF2-40B4-BE49-F238E27FC236}">
                <a16:creationId xmlns:a16="http://schemas.microsoft.com/office/drawing/2014/main" id="{28CA83EA-32C9-2FD8-7865-10963E75AA15}"/>
              </a:ext>
            </a:extLst>
          </p:cNvPr>
          <p:cNvSpPr/>
          <p:nvPr/>
        </p:nvSpPr>
        <p:spPr>
          <a:xfrm>
            <a:off x="3865267" y="329658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4" name="Rectangle 53">
            <a:extLst>
              <a:ext uri="{FF2B5EF4-FFF2-40B4-BE49-F238E27FC236}">
                <a16:creationId xmlns:a16="http://schemas.microsoft.com/office/drawing/2014/main" id="{68176C22-46A3-7B59-5460-E338C1A26C4C}"/>
              </a:ext>
            </a:extLst>
          </p:cNvPr>
          <p:cNvSpPr/>
          <p:nvPr/>
        </p:nvSpPr>
        <p:spPr>
          <a:xfrm>
            <a:off x="7106047" y="3304728"/>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55" name="Rectangle 54">
            <a:extLst>
              <a:ext uri="{FF2B5EF4-FFF2-40B4-BE49-F238E27FC236}">
                <a16:creationId xmlns:a16="http://schemas.microsoft.com/office/drawing/2014/main" id="{374B2023-FF37-9AE1-2CB0-DB27B6FB4EA4}"/>
              </a:ext>
            </a:extLst>
          </p:cNvPr>
          <p:cNvSpPr/>
          <p:nvPr/>
        </p:nvSpPr>
        <p:spPr>
          <a:xfrm>
            <a:off x="7984960" y="336632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I</a:t>
            </a:r>
            <a:endParaRPr lang="en-US" sz="4000" b="1" dirty="0">
              <a:solidFill>
                <a:schemeClr val="tx1"/>
              </a:solidFill>
              <a:latin typeface="UTM Avo" panose="02040603050506020204" pitchFamily="18" charset="0"/>
            </a:endParaRPr>
          </a:p>
        </p:txBody>
      </p:sp>
      <p:sp>
        <p:nvSpPr>
          <p:cNvPr id="56" name="Rectangle 55">
            <a:extLst>
              <a:ext uri="{FF2B5EF4-FFF2-40B4-BE49-F238E27FC236}">
                <a16:creationId xmlns:a16="http://schemas.microsoft.com/office/drawing/2014/main" id="{67EC20DD-02FB-8151-877B-2D53AAEF884E}"/>
              </a:ext>
            </a:extLst>
          </p:cNvPr>
          <p:cNvSpPr/>
          <p:nvPr/>
        </p:nvSpPr>
        <p:spPr>
          <a:xfrm>
            <a:off x="3104717" y="3348045"/>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Đ</a:t>
            </a:r>
            <a:endParaRPr lang="en-US" sz="4000" b="1" dirty="0">
              <a:solidFill>
                <a:schemeClr val="tx1"/>
              </a:solidFill>
              <a:latin typeface="UTM Avo" panose="02040603050506020204" pitchFamily="18" charset="0"/>
            </a:endParaRPr>
          </a:p>
        </p:txBody>
      </p:sp>
      <p:sp>
        <p:nvSpPr>
          <p:cNvPr id="58" name="Rectangle 57">
            <a:extLst>
              <a:ext uri="{FF2B5EF4-FFF2-40B4-BE49-F238E27FC236}">
                <a16:creationId xmlns:a16="http://schemas.microsoft.com/office/drawing/2014/main" id="{C1C08036-D90F-A019-49A3-FCA9E0CD5BC8}"/>
              </a:ext>
            </a:extLst>
          </p:cNvPr>
          <p:cNvSpPr/>
          <p:nvPr/>
        </p:nvSpPr>
        <p:spPr>
          <a:xfrm>
            <a:off x="6364608" y="3366326"/>
            <a:ext cx="625056" cy="625056"/>
          </a:xfrm>
          <a:prstGeom prst="rect">
            <a:avLst/>
          </a:prstGeom>
          <a:solidFill>
            <a:srgbClr val="FFD9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FF0000"/>
                </a:solidFill>
                <a:latin typeface="UTM Avo" panose="02040603050506020204" pitchFamily="18" charset="0"/>
              </a:rPr>
              <a:t>I</a:t>
            </a:r>
            <a:endParaRPr lang="en-US" sz="4000" b="1" dirty="0">
              <a:solidFill>
                <a:srgbClr val="FF0000"/>
              </a:solidFill>
              <a:latin typeface="UTM Avo" panose="02040603050506020204" pitchFamily="18" charset="0"/>
            </a:endParaRPr>
          </a:p>
        </p:txBody>
      </p:sp>
      <p:sp>
        <p:nvSpPr>
          <p:cNvPr id="59" name="Rectangle 58">
            <a:extLst>
              <a:ext uri="{FF2B5EF4-FFF2-40B4-BE49-F238E27FC236}">
                <a16:creationId xmlns:a16="http://schemas.microsoft.com/office/drawing/2014/main" id="{27449AFD-2492-CCC5-B1FE-6CFC46CDF5DE}"/>
              </a:ext>
            </a:extLst>
          </p:cNvPr>
          <p:cNvSpPr/>
          <p:nvPr/>
        </p:nvSpPr>
        <p:spPr>
          <a:xfrm>
            <a:off x="3936268" y="335818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Ị</a:t>
            </a:r>
            <a:endParaRPr lang="en-US" sz="4000" b="1" dirty="0">
              <a:solidFill>
                <a:schemeClr val="tx1"/>
              </a:solidFill>
              <a:latin typeface="UTM Avo" panose="02040603050506020204" pitchFamily="18" charset="0"/>
            </a:endParaRPr>
          </a:p>
        </p:txBody>
      </p:sp>
      <p:sp>
        <p:nvSpPr>
          <p:cNvPr id="60" name="Rectangle 59">
            <a:extLst>
              <a:ext uri="{FF2B5EF4-FFF2-40B4-BE49-F238E27FC236}">
                <a16:creationId xmlns:a16="http://schemas.microsoft.com/office/drawing/2014/main" id="{1F017F13-725B-C7E0-72AC-D281CFC76CA8}"/>
              </a:ext>
            </a:extLst>
          </p:cNvPr>
          <p:cNvSpPr/>
          <p:nvPr/>
        </p:nvSpPr>
        <p:spPr>
          <a:xfrm>
            <a:off x="7169743" y="336632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Ớ</a:t>
            </a:r>
            <a:endParaRPr lang="en-US" sz="4000" b="1" dirty="0">
              <a:solidFill>
                <a:schemeClr val="tx1"/>
              </a:solidFill>
              <a:latin typeface="UTM Avo" panose="02040603050506020204" pitchFamily="18" charset="0"/>
            </a:endParaRPr>
          </a:p>
        </p:txBody>
      </p:sp>
      <p:sp>
        <p:nvSpPr>
          <p:cNvPr id="1036" name="Oval 1035">
            <a:extLst>
              <a:ext uri="{FF2B5EF4-FFF2-40B4-BE49-F238E27FC236}">
                <a16:creationId xmlns:a16="http://schemas.microsoft.com/office/drawing/2014/main" id="{2787A4A9-43D1-C6DD-7B6F-93118C6F43A7}"/>
              </a:ext>
            </a:extLst>
          </p:cNvPr>
          <p:cNvSpPr/>
          <p:nvPr/>
        </p:nvSpPr>
        <p:spPr>
          <a:xfrm>
            <a:off x="5376817" y="899799"/>
            <a:ext cx="778102" cy="77810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UTM Avo" panose="02040603050506020204" pitchFamily="18" charset="0"/>
              </a:rPr>
              <a:t>6</a:t>
            </a:r>
          </a:p>
        </p:txBody>
      </p:sp>
      <p:sp>
        <p:nvSpPr>
          <p:cNvPr id="5" name="TextBox 4">
            <a:hlinkClick r:id="rId8"/>
            <a:extLst>
              <a:ext uri="{FF2B5EF4-FFF2-40B4-BE49-F238E27FC236}">
                <a16:creationId xmlns:a16="http://schemas.microsoft.com/office/drawing/2014/main" id="{789B76D4-21BE-0CDE-D5BC-DC37BF083FCB}"/>
              </a:ext>
            </a:extLst>
          </p:cNvPr>
          <p:cNvSpPr txBox="1"/>
          <p:nvPr/>
        </p:nvSpPr>
        <p:spPr>
          <a:xfrm>
            <a:off x="10486851" y="191385"/>
            <a:ext cx="1575303" cy="369332"/>
          </a:xfrm>
          <a:prstGeom prst="rect">
            <a:avLst/>
          </a:prstGeom>
          <a:noFill/>
        </p:spPr>
        <p:txBody>
          <a:bodyPr wrap="none" rtlCol="0">
            <a:spAutoFit/>
          </a:bodyPr>
          <a:lstStyle/>
          <a:p>
            <a:r>
              <a:rPr lang="en-US" dirty="0">
                <a:solidFill>
                  <a:schemeClr val="bg1"/>
                </a:solidFill>
              </a:rPr>
              <a:t>www.hoc10.vn</a:t>
            </a:r>
          </a:p>
        </p:txBody>
      </p:sp>
      <p:sp>
        <p:nvSpPr>
          <p:cNvPr id="11" name="Rectangle 10">
            <a:extLst>
              <a:ext uri="{FF2B5EF4-FFF2-40B4-BE49-F238E27FC236}">
                <a16:creationId xmlns:a16="http://schemas.microsoft.com/office/drawing/2014/main" id="{AE7E5186-E467-6ACD-5314-931571239AB8}"/>
              </a:ext>
            </a:extLst>
          </p:cNvPr>
          <p:cNvSpPr/>
          <p:nvPr/>
        </p:nvSpPr>
        <p:spPr>
          <a:xfrm>
            <a:off x="4670955" y="3300591"/>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latin typeface="UTM Avo" panose="02040603050506020204" pitchFamily="18" charset="0"/>
            </a:endParaRPr>
          </a:p>
        </p:txBody>
      </p:sp>
      <p:sp>
        <p:nvSpPr>
          <p:cNvPr id="12" name="Rectangle 11">
            <a:extLst>
              <a:ext uri="{FF2B5EF4-FFF2-40B4-BE49-F238E27FC236}">
                <a16:creationId xmlns:a16="http://schemas.microsoft.com/office/drawing/2014/main" id="{CA5874CB-EFC5-632B-77EB-DFFA193382E1}"/>
              </a:ext>
            </a:extLst>
          </p:cNvPr>
          <p:cNvSpPr/>
          <p:nvPr/>
        </p:nvSpPr>
        <p:spPr>
          <a:xfrm>
            <a:off x="5488267" y="3300725"/>
            <a:ext cx="724079" cy="724079"/>
          </a:xfrm>
          <a:prstGeom prst="rect">
            <a:avLst/>
          </a:prstGeom>
          <a:solidFill>
            <a:srgbClr val="92D050"/>
          </a:solid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schemeClr val="tx1"/>
              </a:solidFill>
              <a:latin typeface="UTM Avo" panose="02040603050506020204" pitchFamily="18" charset="0"/>
            </a:endParaRPr>
          </a:p>
        </p:txBody>
      </p:sp>
      <p:sp>
        <p:nvSpPr>
          <p:cNvPr id="13" name="Rectangle 12">
            <a:extLst>
              <a:ext uri="{FF2B5EF4-FFF2-40B4-BE49-F238E27FC236}">
                <a16:creationId xmlns:a16="http://schemas.microsoft.com/office/drawing/2014/main" id="{D3F9C914-43F3-EB51-598E-51F7FA20171E}"/>
              </a:ext>
            </a:extLst>
          </p:cNvPr>
          <p:cNvSpPr/>
          <p:nvPr/>
        </p:nvSpPr>
        <p:spPr>
          <a:xfrm>
            <a:off x="4728902" y="3358186"/>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A</a:t>
            </a:r>
            <a:endParaRPr lang="en-US" sz="4000" b="1" dirty="0">
              <a:solidFill>
                <a:schemeClr val="tx1"/>
              </a:solidFill>
              <a:latin typeface="UTM Avo" panose="02040603050506020204" pitchFamily="18" charset="0"/>
            </a:endParaRPr>
          </a:p>
        </p:txBody>
      </p:sp>
      <p:sp>
        <p:nvSpPr>
          <p:cNvPr id="14" name="Rectangle 13">
            <a:extLst>
              <a:ext uri="{FF2B5EF4-FFF2-40B4-BE49-F238E27FC236}">
                <a16:creationId xmlns:a16="http://schemas.microsoft.com/office/drawing/2014/main" id="{4A3E13BE-CFAA-4134-15C6-BA5D910FAD84}"/>
              </a:ext>
            </a:extLst>
          </p:cNvPr>
          <p:cNvSpPr/>
          <p:nvPr/>
        </p:nvSpPr>
        <p:spPr>
          <a:xfrm>
            <a:off x="5559268" y="3362323"/>
            <a:ext cx="625056" cy="62505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latin typeface="UTM Avo" panose="02040603050506020204" pitchFamily="18" charset="0"/>
              </a:rPr>
              <a:t>G</a:t>
            </a:r>
            <a:endParaRPr lang="en-US" sz="4000" b="1" dirty="0">
              <a:solidFill>
                <a:schemeClr val="tx1"/>
              </a:solidFill>
              <a:latin typeface="UTM Avo" panose="02040603050506020204" pitchFamily="18" charset="0"/>
            </a:endParaRPr>
          </a:p>
        </p:txBody>
      </p:sp>
      <p:pic>
        <p:nvPicPr>
          <p:cNvPr id="15" name="y2mate.com - Congratulations clapping and cheering video of applause sound effects with fireworks">
            <a:hlinkClick r:id="" action="ppaction://media"/>
            <a:extLst>
              <a:ext uri="{FF2B5EF4-FFF2-40B4-BE49-F238E27FC236}">
                <a16:creationId xmlns:a16="http://schemas.microsoft.com/office/drawing/2014/main" id="{E238F398-D36B-1014-2A4C-DE4FDB48AA37}"/>
              </a:ext>
            </a:extLst>
          </p:cNvPr>
          <p:cNvPicPr>
            <a:picLocks noChangeAspect="1"/>
          </p:cNvPicPr>
          <p:nvPr>
            <a:audioFile r:link="rId1"/>
            <p:extLst>
              <p:ext uri="{DAA4B4D4-6D71-4841-9C94-3DE7FCFB9230}">
                <p14:media xmlns:p14="http://schemas.microsoft.com/office/powerpoint/2010/main" r:embed="rId2">
                  <p14:trim end="3620.8125"/>
                </p14:media>
              </p:ext>
            </p:extLst>
          </p:nvPr>
        </p:nvPicPr>
        <p:blipFill>
          <a:blip r:embed="rId9"/>
          <a:stretch>
            <a:fillRect/>
          </a:stretch>
        </p:blipFill>
        <p:spPr>
          <a:xfrm>
            <a:off x="-774926" y="5872388"/>
            <a:ext cx="609600" cy="609600"/>
          </a:xfrm>
          <a:prstGeom prst="rect">
            <a:avLst/>
          </a:prstGeom>
        </p:spPr>
      </p:pic>
      <p:pic>
        <p:nvPicPr>
          <p:cNvPr id="16" name="Picture 15" descr="A blue and white alarm clock with bells&#10;&#10;Description automatically generated">
            <a:extLst>
              <a:ext uri="{FF2B5EF4-FFF2-40B4-BE49-F238E27FC236}">
                <a16:creationId xmlns:a16="http://schemas.microsoft.com/office/drawing/2014/main" id="{C948ABCF-D7F3-26F9-DC6D-FDD1EFBC1CB0}"/>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0458191" y="1894805"/>
            <a:ext cx="1301009" cy="1031659"/>
          </a:xfrm>
          <a:prstGeom prst="rect">
            <a:avLst/>
          </a:prstGeom>
        </p:spPr>
      </p:pic>
      <p:sp>
        <p:nvSpPr>
          <p:cNvPr id="17" name="Oval 16">
            <a:extLst>
              <a:ext uri="{FF2B5EF4-FFF2-40B4-BE49-F238E27FC236}">
                <a16:creationId xmlns:a16="http://schemas.microsoft.com/office/drawing/2014/main" id="{FD84C5DD-E7D3-6F06-7B90-4B068663AF3A}"/>
              </a:ext>
            </a:extLst>
          </p:cNvPr>
          <p:cNvSpPr/>
          <p:nvPr/>
        </p:nvSpPr>
        <p:spPr>
          <a:xfrm>
            <a:off x="10808711" y="22184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15</a:t>
            </a:r>
          </a:p>
        </p:txBody>
      </p:sp>
      <p:sp>
        <p:nvSpPr>
          <p:cNvPr id="18" name="Oval 17">
            <a:extLst>
              <a:ext uri="{FF2B5EF4-FFF2-40B4-BE49-F238E27FC236}">
                <a16:creationId xmlns:a16="http://schemas.microsoft.com/office/drawing/2014/main" id="{A233B7D9-C3DA-59B7-F25A-F1E3C8145BBC}"/>
              </a:ext>
            </a:extLst>
          </p:cNvPr>
          <p:cNvSpPr/>
          <p:nvPr/>
        </p:nvSpPr>
        <p:spPr>
          <a:xfrm>
            <a:off x="10808711" y="22184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14</a:t>
            </a:r>
          </a:p>
        </p:txBody>
      </p:sp>
      <p:sp>
        <p:nvSpPr>
          <p:cNvPr id="19" name="Oval 18">
            <a:extLst>
              <a:ext uri="{FF2B5EF4-FFF2-40B4-BE49-F238E27FC236}">
                <a16:creationId xmlns:a16="http://schemas.microsoft.com/office/drawing/2014/main" id="{AA967CBC-F3F9-005C-C253-52053743D289}"/>
              </a:ext>
            </a:extLst>
          </p:cNvPr>
          <p:cNvSpPr/>
          <p:nvPr/>
        </p:nvSpPr>
        <p:spPr>
          <a:xfrm>
            <a:off x="10808711" y="22184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13</a:t>
            </a:r>
          </a:p>
        </p:txBody>
      </p:sp>
      <p:sp>
        <p:nvSpPr>
          <p:cNvPr id="20" name="Oval 19">
            <a:extLst>
              <a:ext uri="{FF2B5EF4-FFF2-40B4-BE49-F238E27FC236}">
                <a16:creationId xmlns:a16="http://schemas.microsoft.com/office/drawing/2014/main" id="{DDAD18EE-60E2-C7C3-F47C-BA7E51B9BE34}"/>
              </a:ext>
            </a:extLst>
          </p:cNvPr>
          <p:cNvSpPr/>
          <p:nvPr/>
        </p:nvSpPr>
        <p:spPr>
          <a:xfrm>
            <a:off x="10808711" y="22184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12</a:t>
            </a:r>
          </a:p>
        </p:txBody>
      </p:sp>
      <p:sp>
        <p:nvSpPr>
          <p:cNvPr id="21" name="Oval 20">
            <a:extLst>
              <a:ext uri="{FF2B5EF4-FFF2-40B4-BE49-F238E27FC236}">
                <a16:creationId xmlns:a16="http://schemas.microsoft.com/office/drawing/2014/main" id="{E9A0539B-0CAE-7478-0FE3-18FEA27C7D10}"/>
              </a:ext>
            </a:extLst>
          </p:cNvPr>
          <p:cNvSpPr/>
          <p:nvPr/>
        </p:nvSpPr>
        <p:spPr>
          <a:xfrm>
            <a:off x="10808711" y="2218421"/>
            <a:ext cx="591611" cy="592316"/>
          </a:xfrm>
          <a:prstGeom prst="ellipse">
            <a:avLst/>
          </a:prstGeom>
          <a:solidFill>
            <a:schemeClr val="accent2"/>
          </a:solid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11</a:t>
            </a:r>
          </a:p>
        </p:txBody>
      </p:sp>
      <p:sp>
        <p:nvSpPr>
          <p:cNvPr id="22" name="Oval 21">
            <a:extLst>
              <a:ext uri="{FF2B5EF4-FFF2-40B4-BE49-F238E27FC236}">
                <a16:creationId xmlns:a16="http://schemas.microsoft.com/office/drawing/2014/main" id="{EE6AECA3-E884-D81D-CEEB-209291D8BC47}"/>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10</a:t>
            </a:r>
          </a:p>
        </p:txBody>
      </p:sp>
      <p:sp>
        <p:nvSpPr>
          <p:cNvPr id="23" name="Oval 22">
            <a:extLst>
              <a:ext uri="{FF2B5EF4-FFF2-40B4-BE49-F238E27FC236}">
                <a16:creationId xmlns:a16="http://schemas.microsoft.com/office/drawing/2014/main" id="{AF694A62-EEFD-697A-DF39-BC16C7D78464}"/>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9</a:t>
            </a:r>
          </a:p>
        </p:txBody>
      </p:sp>
      <p:sp>
        <p:nvSpPr>
          <p:cNvPr id="24" name="Oval 23">
            <a:extLst>
              <a:ext uri="{FF2B5EF4-FFF2-40B4-BE49-F238E27FC236}">
                <a16:creationId xmlns:a16="http://schemas.microsoft.com/office/drawing/2014/main" id="{8A23B6FC-A025-7D86-95BC-B98403B35B0F}"/>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8</a:t>
            </a:r>
          </a:p>
        </p:txBody>
      </p:sp>
      <p:sp>
        <p:nvSpPr>
          <p:cNvPr id="25" name="Oval 24">
            <a:extLst>
              <a:ext uri="{FF2B5EF4-FFF2-40B4-BE49-F238E27FC236}">
                <a16:creationId xmlns:a16="http://schemas.microsoft.com/office/drawing/2014/main" id="{B073E4CB-9995-EDDD-42E7-04BBA3F63FD5}"/>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7</a:t>
            </a:r>
          </a:p>
        </p:txBody>
      </p:sp>
      <p:sp>
        <p:nvSpPr>
          <p:cNvPr id="26" name="Oval 25">
            <a:extLst>
              <a:ext uri="{FF2B5EF4-FFF2-40B4-BE49-F238E27FC236}">
                <a16:creationId xmlns:a16="http://schemas.microsoft.com/office/drawing/2014/main" id="{E86AA3F6-1705-C6EE-52D4-8849FE3ED9F5}"/>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6</a:t>
            </a:r>
          </a:p>
        </p:txBody>
      </p:sp>
      <p:sp>
        <p:nvSpPr>
          <p:cNvPr id="27" name="Oval 26">
            <a:extLst>
              <a:ext uri="{FF2B5EF4-FFF2-40B4-BE49-F238E27FC236}">
                <a16:creationId xmlns:a16="http://schemas.microsoft.com/office/drawing/2014/main" id="{1303DB97-0B4E-43F9-88D0-D10CDF23812D}"/>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5</a:t>
            </a:r>
          </a:p>
        </p:txBody>
      </p:sp>
      <p:sp>
        <p:nvSpPr>
          <p:cNvPr id="28" name="Oval 27">
            <a:extLst>
              <a:ext uri="{FF2B5EF4-FFF2-40B4-BE49-F238E27FC236}">
                <a16:creationId xmlns:a16="http://schemas.microsoft.com/office/drawing/2014/main" id="{9F5B13B9-4450-018C-5C40-406D983A7E3A}"/>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4</a:t>
            </a:r>
          </a:p>
        </p:txBody>
      </p:sp>
      <p:sp>
        <p:nvSpPr>
          <p:cNvPr id="29" name="Oval 28">
            <a:extLst>
              <a:ext uri="{FF2B5EF4-FFF2-40B4-BE49-F238E27FC236}">
                <a16:creationId xmlns:a16="http://schemas.microsoft.com/office/drawing/2014/main" id="{F04F6C60-BD17-B90C-F44C-B8E8023F8F56}"/>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3</a:t>
            </a:r>
          </a:p>
        </p:txBody>
      </p:sp>
      <p:sp>
        <p:nvSpPr>
          <p:cNvPr id="30" name="Oval 29">
            <a:extLst>
              <a:ext uri="{FF2B5EF4-FFF2-40B4-BE49-F238E27FC236}">
                <a16:creationId xmlns:a16="http://schemas.microsoft.com/office/drawing/2014/main" id="{DD435EBF-F794-8C87-2126-245AC7766B93}"/>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2</a:t>
            </a:r>
          </a:p>
        </p:txBody>
      </p:sp>
      <p:sp>
        <p:nvSpPr>
          <p:cNvPr id="31" name="Oval 30">
            <a:extLst>
              <a:ext uri="{FF2B5EF4-FFF2-40B4-BE49-F238E27FC236}">
                <a16:creationId xmlns:a16="http://schemas.microsoft.com/office/drawing/2014/main" id="{F9D0A93E-E167-FB3E-A3B8-D8EFE49EC719}"/>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1</a:t>
            </a:r>
          </a:p>
        </p:txBody>
      </p:sp>
      <p:sp>
        <p:nvSpPr>
          <p:cNvPr id="32" name="Oval 31">
            <a:extLst>
              <a:ext uri="{FF2B5EF4-FFF2-40B4-BE49-F238E27FC236}">
                <a16:creationId xmlns:a16="http://schemas.microsoft.com/office/drawing/2014/main" id="{B61D8FAD-2757-680A-2193-B0919FAA1F5B}"/>
              </a:ext>
            </a:extLst>
          </p:cNvPr>
          <p:cNvSpPr/>
          <p:nvPr/>
        </p:nvSpPr>
        <p:spPr>
          <a:xfrm>
            <a:off x="10808711" y="2218421"/>
            <a:ext cx="591611" cy="592316"/>
          </a:xfrm>
          <a:prstGeom prst="ellipse">
            <a:avLst/>
          </a:prstGeom>
          <a:solidFill>
            <a:srgbClr val="FF0000"/>
          </a:solidFill>
          <a:ln w="381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dirty="0">
                <a:latin typeface="UTM Avo" panose="02040603050506020204" pitchFamily="18" charset="0"/>
              </a:rPr>
              <a:t>HẾT GIỜ</a:t>
            </a:r>
          </a:p>
        </p:txBody>
      </p:sp>
      <p:sp>
        <p:nvSpPr>
          <p:cNvPr id="33" name="Arrow: Left 32">
            <a:hlinkClick r:id="rId11" action="ppaction://hlinksldjump"/>
            <a:extLst>
              <a:ext uri="{FF2B5EF4-FFF2-40B4-BE49-F238E27FC236}">
                <a16:creationId xmlns:a16="http://schemas.microsoft.com/office/drawing/2014/main" id="{DEA47695-74F0-8420-F694-94702A56A8F7}"/>
              </a:ext>
            </a:extLst>
          </p:cNvPr>
          <p:cNvSpPr/>
          <p:nvPr/>
        </p:nvSpPr>
        <p:spPr>
          <a:xfrm>
            <a:off x="519582" y="5892071"/>
            <a:ext cx="2275133" cy="653143"/>
          </a:xfrm>
          <a:prstGeom prst="leftArrow">
            <a:avLst/>
          </a:prstGeom>
          <a:solidFill>
            <a:srgbClr val="92D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solidFill>
                  <a:srgbClr val="FF0000"/>
                </a:solidFill>
              </a:rPr>
              <a:t>Về</a:t>
            </a:r>
            <a:r>
              <a:rPr lang="en-US" dirty="0">
                <a:solidFill>
                  <a:srgbClr val="FF0000"/>
                </a:solidFill>
              </a:rPr>
              <a:t> </a:t>
            </a:r>
            <a:r>
              <a:rPr lang="en-US" dirty="0" err="1">
                <a:solidFill>
                  <a:srgbClr val="FF0000"/>
                </a:solidFill>
              </a:rPr>
              <a:t>bảng</a:t>
            </a:r>
            <a:r>
              <a:rPr lang="en-US" dirty="0">
                <a:solidFill>
                  <a:srgbClr val="FF0000"/>
                </a:solidFill>
              </a:rPr>
              <a:t> </a:t>
            </a:r>
            <a:r>
              <a:rPr lang="en-US" dirty="0" err="1">
                <a:solidFill>
                  <a:srgbClr val="FF0000"/>
                </a:solidFill>
              </a:rPr>
              <a:t>ô</a:t>
            </a:r>
            <a:r>
              <a:rPr lang="en-US" dirty="0">
                <a:solidFill>
                  <a:srgbClr val="FF0000"/>
                </a:solidFill>
              </a:rPr>
              <a:t> </a:t>
            </a:r>
            <a:r>
              <a:rPr lang="en-US" dirty="0" err="1">
                <a:solidFill>
                  <a:srgbClr val="FF0000"/>
                </a:solidFill>
              </a:rPr>
              <a:t>chữ</a:t>
            </a:r>
            <a:endParaRPr lang="en-US" dirty="0">
              <a:solidFill>
                <a:srgbClr val="FF0000"/>
              </a:solidFill>
            </a:endParaRPr>
          </a:p>
        </p:txBody>
      </p:sp>
      <p:sp>
        <p:nvSpPr>
          <p:cNvPr id="34" name="TextBox 33">
            <a:extLst>
              <a:ext uri="{FF2B5EF4-FFF2-40B4-BE49-F238E27FC236}">
                <a16:creationId xmlns:a16="http://schemas.microsoft.com/office/drawing/2014/main" id="{66A88253-05FC-5B10-EA6C-711AD166F596}"/>
              </a:ext>
            </a:extLst>
          </p:cNvPr>
          <p:cNvSpPr txBox="1"/>
          <p:nvPr/>
        </p:nvSpPr>
        <p:spPr>
          <a:xfrm>
            <a:off x="798303" y="4255644"/>
            <a:ext cx="10162890" cy="1200329"/>
          </a:xfrm>
          <a:prstGeom prst="rect">
            <a:avLst/>
          </a:prstGeom>
          <a:noFill/>
          <a:ln>
            <a:solidFill>
              <a:srgbClr val="00B050"/>
            </a:solidFill>
          </a:ln>
        </p:spPr>
        <p:txBody>
          <a:bodyPr wrap="square">
            <a:spAutoFit/>
          </a:bodyPr>
          <a:lstStyle/>
          <a:p>
            <a:pPr algn="just"/>
            <a:r>
              <a:rPr lang="vi-VN" sz="2400">
                <a:solidFill>
                  <a:srgbClr val="00B050"/>
                </a:solidFill>
              </a:rPr>
              <a:t>Mục I</a:t>
            </a:r>
            <a:r>
              <a:rPr lang="en-US" sz="2400">
                <a:solidFill>
                  <a:srgbClr val="00B050"/>
                </a:solidFill>
                <a:latin typeface="Arial" panose="020B0604020202020204" pitchFamily="34" charset="0"/>
                <a:cs typeface="Arial" panose="020B0604020202020204" pitchFamily="34" charset="0"/>
              </a:rPr>
              <a:t>II</a:t>
            </a:r>
            <a:r>
              <a:rPr lang="vi-VN" sz="2400">
                <a:solidFill>
                  <a:srgbClr val="00B050"/>
                </a:solidFill>
              </a:rPr>
              <a:t> Bài 1 SGK: </a:t>
            </a:r>
            <a:r>
              <a:rPr lang="vi-VN" sz="2400"/>
              <a:t>“</a:t>
            </a:r>
            <a:r>
              <a:rPr lang="en-GB" sz="2400">
                <a:latin typeface="Arial" panose="020B0604020202020204" pitchFamily="34" charset="0"/>
                <a:cs typeface="Arial" panose="020B0604020202020204" pitchFamily="34" charset="0"/>
              </a:rPr>
              <a:t>Khu vực biên giới trên đất liền gồm xã, phường, thị trấn có một phần </a:t>
            </a:r>
            <a:r>
              <a:rPr lang="en-GB" sz="2400">
                <a:solidFill>
                  <a:srgbClr val="FF0000"/>
                </a:solidFill>
                <a:latin typeface="Arial" panose="020B0604020202020204" pitchFamily="34" charset="0"/>
                <a:cs typeface="Arial" panose="020B0604020202020204" pitchFamily="34" charset="0"/>
              </a:rPr>
              <a:t>địa giới </a:t>
            </a:r>
            <a:r>
              <a:rPr lang="en-GB" sz="2400">
                <a:latin typeface="Arial" panose="020B0604020202020204" pitchFamily="34" charset="0"/>
                <a:cs typeface="Arial" panose="020B0604020202020204" pitchFamily="34" charset="0"/>
              </a:rPr>
              <a:t>hành chính trùng hợp với biên giới quốc gia trên đất liền.</a:t>
            </a:r>
            <a:r>
              <a:rPr lang="vi-VN" sz="2400"/>
              <a:t>”</a:t>
            </a:r>
            <a:endParaRPr lang="en-US" sz="2800" dirty="0">
              <a:cs typeface="Arial" panose="020B0604020202020204" pitchFamily="34" charset="0"/>
            </a:endParaRPr>
          </a:p>
        </p:txBody>
      </p:sp>
      <p:pic>
        <p:nvPicPr>
          <p:cNvPr id="6" name="Picture 5" descr="A colorful kite with a black background&#10;&#10;Description automatically generated">
            <a:extLst>
              <a:ext uri="{FF2B5EF4-FFF2-40B4-BE49-F238E27FC236}">
                <a16:creationId xmlns:a16="http://schemas.microsoft.com/office/drawing/2014/main" id="{F192AC41-DCC0-56AB-C139-03F24D9EDBEB}"/>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65429" y="704291"/>
            <a:ext cx="688571" cy="688571"/>
          </a:xfrm>
          <a:prstGeom prst="rect">
            <a:avLst/>
          </a:prstGeom>
          <a:ln>
            <a:noFill/>
          </a:ln>
          <a:effectLst>
            <a:glow rad="12700">
              <a:schemeClr val="bg1">
                <a:alpha val="60000"/>
              </a:schemeClr>
            </a:glow>
          </a:effectLst>
        </p:spPr>
      </p:pic>
      <p:grpSp>
        <p:nvGrpSpPr>
          <p:cNvPr id="35" name="Group 11">
            <a:extLst>
              <a:ext uri="{FF2B5EF4-FFF2-40B4-BE49-F238E27FC236}">
                <a16:creationId xmlns:a16="http://schemas.microsoft.com/office/drawing/2014/main" id="{063A8934-AA79-CE63-17BB-C61736EF2FE8}"/>
              </a:ext>
            </a:extLst>
          </p:cNvPr>
          <p:cNvGrpSpPr>
            <a:grpSpLocks/>
          </p:cNvGrpSpPr>
          <p:nvPr/>
        </p:nvGrpSpPr>
        <p:grpSpPr bwMode="auto">
          <a:xfrm>
            <a:off x="11008590" y="755406"/>
            <a:ext cx="625171" cy="612210"/>
            <a:chOff x="0" y="0"/>
            <a:chExt cx="666" cy="559"/>
          </a:xfrm>
        </p:grpSpPr>
        <p:sp>
          <p:nvSpPr>
            <p:cNvPr id="36" name="Freeform 12">
              <a:extLst>
                <a:ext uri="{FF2B5EF4-FFF2-40B4-BE49-F238E27FC236}">
                  <a16:creationId xmlns:a16="http://schemas.microsoft.com/office/drawing/2014/main" id="{9FA3CA95-E4D4-372D-E2ED-E2ACF3F8DCF8}"/>
                </a:ext>
              </a:extLst>
            </p:cNvPr>
            <p:cNvSpPr>
              <a:spLocks/>
            </p:cNvSpPr>
            <p:nvPr/>
          </p:nvSpPr>
          <p:spPr bwMode="auto">
            <a:xfrm>
              <a:off x="0" y="0"/>
              <a:ext cx="666" cy="559"/>
            </a:xfrm>
            <a:custGeom>
              <a:avLst/>
              <a:gdLst>
                <a:gd name="T0" fmla="*/ 407 w 666"/>
                <a:gd name="T1" fmla="*/ 14 h 559"/>
                <a:gd name="T2" fmla="*/ 298 w 666"/>
                <a:gd name="T3" fmla="*/ 31 h 559"/>
                <a:gd name="T4" fmla="*/ 176 w 666"/>
                <a:gd name="T5" fmla="*/ 0 h 559"/>
                <a:gd name="T6" fmla="*/ 5 w 666"/>
                <a:gd name="T7" fmla="*/ 67 h 559"/>
                <a:gd name="T8" fmla="*/ 19 w 666"/>
                <a:gd name="T9" fmla="*/ 547 h 559"/>
                <a:gd name="T10" fmla="*/ 47 w 666"/>
                <a:gd name="T11" fmla="*/ 538 h 559"/>
                <a:gd name="T12" fmla="*/ 104 w 666"/>
                <a:gd name="T13" fmla="*/ 537 h 559"/>
                <a:gd name="T14" fmla="*/ 170 w 666"/>
                <a:gd name="T15" fmla="*/ 553 h 559"/>
                <a:gd name="T16" fmla="*/ 214 w 666"/>
                <a:gd name="T17" fmla="*/ 554 h 559"/>
                <a:gd name="T18" fmla="*/ 331 w 666"/>
                <a:gd name="T19" fmla="*/ 427 h 559"/>
                <a:gd name="T20" fmla="*/ 217 w 666"/>
                <a:gd name="T21" fmla="*/ 311 h 559"/>
                <a:gd name="T22" fmla="*/ 133 w 666"/>
                <a:gd name="T23" fmla="*/ 283 h 559"/>
                <a:gd name="T24" fmla="*/ 109 w 666"/>
                <a:gd name="T25" fmla="*/ 218 h 559"/>
                <a:gd name="T26" fmla="*/ 200 w 666"/>
                <a:gd name="T27" fmla="*/ 143 h 559"/>
                <a:gd name="T28" fmla="*/ 277 w 666"/>
                <a:gd name="T29" fmla="*/ 181 h 559"/>
                <a:gd name="T30" fmla="*/ 289 w 666"/>
                <a:gd name="T31" fmla="*/ 162 h 559"/>
                <a:gd name="T32" fmla="*/ 232 w 666"/>
                <a:gd name="T33" fmla="*/ 114 h 559"/>
                <a:gd name="T34" fmla="*/ 98 w 666"/>
                <a:gd name="T35" fmla="*/ 155 h 559"/>
                <a:gd name="T36" fmla="*/ 110 w 666"/>
                <a:gd name="T37" fmla="*/ 306 h 559"/>
                <a:gd name="T38" fmla="*/ 224 w 666"/>
                <a:gd name="T39" fmla="*/ 346 h 559"/>
                <a:gd name="T40" fmla="*/ 297 w 666"/>
                <a:gd name="T41" fmla="*/ 435 h 559"/>
                <a:gd name="T42" fmla="*/ 183 w 666"/>
                <a:gd name="T43" fmla="*/ 521 h 559"/>
                <a:gd name="T44" fmla="*/ 117 w 666"/>
                <a:gd name="T45" fmla="*/ 505 h 559"/>
                <a:gd name="T46" fmla="*/ 65 w 666"/>
                <a:gd name="T47" fmla="*/ 502 h 559"/>
                <a:gd name="T48" fmla="*/ 33 w 666"/>
                <a:gd name="T49" fmla="*/ 506 h 559"/>
                <a:gd name="T50" fmla="*/ 98 w 666"/>
                <a:gd name="T51" fmla="*/ 48 h 559"/>
                <a:gd name="T52" fmla="*/ 216 w 666"/>
                <a:gd name="T53" fmla="*/ 37 h 559"/>
                <a:gd name="T54" fmla="*/ 321 w 666"/>
                <a:gd name="T55" fmla="*/ 89 h 559"/>
                <a:gd name="T56" fmla="*/ 377 w 666"/>
                <a:gd name="T57" fmla="*/ 65 h 559"/>
                <a:gd name="T58" fmla="*/ 489 w 666"/>
                <a:gd name="T59" fmla="*/ 34 h 559"/>
                <a:gd name="T60" fmla="*/ 601 w 666"/>
                <a:gd name="T61" fmla="*/ 64 h 559"/>
                <a:gd name="T62" fmla="*/ 620 w 666"/>
                <a:gd name="T63" fmla="*/ 503 h 559"/>
                <a:gd name="T64" fmla="*/ 557 w 666"/>
                <a:gd name="T65" fmla="*/ 492 h 559"/>
                <a:gd name="T66" fmla="*/ 477 w 666"/>
                <a:gd name="T67" fmla="*/ 497 h 559"/>
                <a:gd name="T68" fmla="*/ 432 w 666"/>
                <a:gd name="T69" fmla="*/ 357 h 559"/>
                <a:gd name="T70" fmla="*/ 449 w 666"/>
                <a:gd name="T71" fmla="*/ 345 h 559"/>
                <a:gd name="T72" fmla="*/ 524 w 666"/>
                <a:gd name="T73" fmla="*/ 339 h 559"/>
                <a:gd name="T74" fmla="*/ 600 w 666"/>
                <a:gd name="T75" fmla="*/ 215 h 559"/>
                <a:gd name="T76" fmla="*/ 484 w 666"/>
                <a:gd name="T77" fmla="*/ 115 h 559"/>
                <a:gd name="T78" fmla="*/ 371 w 666"/>
                <a:gd name="T79" fmla="*/ 544 h 559"/>
                <a:gd name="T80" fmla="*/ 487 w 666"/>
                <a:gd name="T81" fmla="*/ 148 h 559"/>
                <a:gd name="T82" fmla="*/ 567 w 666"/>
                <a:gd name="T83" fmla="*/ 229 h 559"/>
                <a:gd name="T84" fmla="*/ 454 w 666"/>
                <a:gd name="T85" fmla="*/ 311 h 559"/>
                <a:gd name="T86" fmla="*/ 398 w 666"/>
                <a:gd name="T87" fmla="*/ 559 h 559"/>
                <a:gd name="T88" fmla="*/ 447 w 666"/>
                <a:gd name="T89" fmla="*/ 539 h 559"/>
                <a:gd name="T90" fmla="*/ 536 w 666"/>
                <a:gd name="T91" fmla="*/ 526 h 559"/>
                <a:gd name="T92" fmla="*/ 665 w 666"/>
                <a:gd name="T93" fmla="*/ 558 h 559"/>
                <a:gd name="T94" fmla="*/ 624 w 666"/>
                <a:gd name="T95" fmla="*/ 39 h 559"/>
                <a:gd name="T96" fmla="*/ 489 w 666"/>
                <a:gd name="T9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6" h="559">
                  <a:moveTo>
                    <a:pt x="489" y="0"/>
                  </a:moveTo>
                  <a:lnTo>
                    <a:pt x="447" y="4"/>
                  </a:lnTo>
                  <a:lnTo>
                    <a:pt x="407" y="14"/>
                  </a:lnTo>
                  <a:lnTo>
                    <a:pt x="369" y="31"/>
                  </a:lnTo>
                  <a:lnTo>
                    <a:pt x="333" y="55"/>
                  </a:lnTo>
                  <a:lnTo>
                    <a:pt x="298" y="31"/>
                  </a:lnTo>
                  <a:lnTo>
                    <a:pt x="259" y="14"/>
                  </a:lnTo>
                  <a:lnTo>
                    <a:pt x="218" y="4"/>
                  </a:lnTo>
                  <a:lnTo>
                    <a:pt x="176" y="0"/>
                  </a:lnTo>
                  <a:lnTo>
                    <a:pt x="173" y="0"/>
                  </a:lnTo>
                  <a:lnTo>
                    <a:pt x="82" y="18"/>
                  </a:lnTo>
                  <a:lnTo>
                    <a:pt x="5" y="67"/>
                  </a:lnTo>
                  <a:lnTo>
                    <a:pt x="0" y="72"/>
                  </a:lnTo>
                  <a:lnTo>
                    <a:pt x="0" y="557"/>
                  </a:lnTo>
                  <a:lnTo>
                    <a:pt x="19" y="547"/>
                  </a:lnTo>
                  <a:lnTo>
                    <a:pt x="25" y="544"/>
                  </a:lnTo>
                  <a:lnTo>
                    <a:pt x="35" y="541"/>
                  </a:lnTo>
                  <a:lnTo>
                    <a:pt x="47" y="538"/>
                  </a:lnTo>
                  <a:lnTo>
                    <a:pt x="62" y="535"/>
                  </a:lnTo>
                  <a:lnTo>
                    <a:pt x="82" y="535"/>
                  </a:lnTo>
                  <a:lnTo>
                    <a:pt x="104" y="537"/>
                  </a:lnTo>
                  <a:lnTo>
                    <a:pt x="126" y="541"/>
                  </a:lnTo>
                  <a:lnTo>
                    <a:pt x="159" y="551"/>
                  </a:lnTo>
                  <a:lnTo>
                    <a:pt x="170" y="553"/>
                  </a:lnTo>
                  <a:lnTo>
                    <a:pt x="181" y="555"/>
                  </a:lnTo>
                  <a:lnTo>
                    <a:pt x="193" y="555"/>
                  </a:lnTo>
                  <a:lnTo>
                    <a:pt x="214" y="554"/>
                  </a:lnTo>
                  <a:lnTo>
                    <a:pt x="273" y="532"/>
                  </a:lnTo>
                  <a:lnTo>
                    <a:pt x="317" y="484"/>
                  </a:lnTo>
                  <a:lnTo>
                    <a:pt x="331" y="427"/>
                  </a:lnTo>
                  <a:lnTo>
                    <a:pt x="325" y="392"/>
                  </a:lnTo>
                  <a:lnTo>
                    <a:pt x="285" y="336"/>
                  </a:lnTo>
                  <a:lnTo>
                    <a:pt x="217" y="311"/>
                  </a:lnTo>
                  <a:lnTo>
                    <a:pt x="178" y="305"/>
                  </a:lnTo>
                  <a:lnTo>
                    <a:pt x="153" y="296"/>
                  </a:lnTo>
                  <a:lnTo>
                    <a:pt x="133" y="283"/>
                  </a:lnTo>
                  <a:lnTo>
                    <a:pt x="119" y="264"/>
                  </a:lnTo>
                  <a:lnTo>
                    <a:pt x="111" y="242"/>
                  </a:lnTo>
                  <a:lnTo>
                    <a:pt x="109" y="218"/>
                  </a:lnTo>
                  <a:lnTo>
                    <a:pt x="114" y="196"/>
                  </a:lnTo>
                  <a:lnTo>
                    <a:pt x="157" y="148"/>
                  </a:lnTo>
                  <a:lnTo>
                    <a:pt x="200" y="143"/>
                  </a:lnTo>
                  <a:lnTo>
                    <a:pt x="228" y="148"/>
                  </a:lnTo>
                  <a:lnTo>
                    <a:pt x="253" y="160"/>
                  </a:lnTo>
                  <a:lnTo>
                    <a:pt x="277" y="181"/>
                  </a:lnTo>
                  <a:lnTo>
                    <a:pt x="281" y="184"/>
                  </a:lnTo>
                  <a:lnTo>
                    <a:pt x="285" y="171"/>
                  </a:lnTo>
                  <a:lnTo>
                    <a:pt x="289" y="162"/>
                  </a:lnTo>
                  <a:lnTo>
                    <a:pt x="295" y="151"/>
                  </a:lnTo>
                  <a:lnTo>
                    <a:pt x="264" y="127"/>
                  </a:lnTo>
                  <a:lnTo>
                    <a:pt x="232" y="114"/>
                  </a:lnTo>
                  <a:lnTo>
                    <a:pt x="199" y="109"/>
                  </a:lnTo>
                  <a:lnTo>
                    <a:pt x="164" y="112"/>
                  </a:lnTo>
                  <a:lnTo>
                    <a:pt x="98" y="155"/>
                  </a:lnTo>
                  <a:lnTo>
                    <a:pt x="76" y="215"/>
                  </a:lnTo>
                  <a:lnTo>
                    <a:pt x="78" y="248"/>
                  </a:lnTo>
                  <a:lnTo>
                    <a:pt x="110" y="306"/>
                  </a:lnTo>
                  <a:lnTo>
                    <a:pt x="171" y="338"/>
                  </a:lnTo>
                  <a:lnTo>
                    <a:pt x="211" y="344"/>
                  </a:lnTo>
                  <a:lnTo>
                    <a:pt x="224" y="346"/>
                  </a:lnTo>
                  <a:lnTo>
                    <a:pt x="291" y="395"/>
                  </a:lnTo>
                  <a:lnTo>
                    <a:pt x="297" y="427"/>
                  </a:lnTo>
                  <a:lnTo>
                    <a:pt x="297" y="435"/>
                  </a:lnTo>
                  <a:lnTo>
                    <a:pt x="269" y="492"/>
                  </a:lnTo>
                  <a:lnTo>
                    <a:pt x="208" y="521"/>
                  </a:lnTo>
                  <a:lnTo>
                    <a:pt x="183" y="521"/>
                  </a:lnTo>
                  <a:lnTo>
                    <a:pt x="159" y="516"/>
                  </a:lnTo>
                  <a:lnTo>
                    <a:pt x="138" y="510"/>
                  </a:lnTo>
                  <a:lnTo>
                    <a:pt x="117" y="505"/>
                  </a:lnTo>
                  <a:lnTo>
                    <a:pt x="96" y="502"/>
                  </a:lnTo>
                  <a:lnTo>
                    <a:pt x="76" y="501"/>
                  </a:lnTo>
                  <a:lnTo>
                    <a:pt x="65" y="502"/>
                  </a:lnTo>
                  <a:lnTo>
                    <a:pt x="54" y="502"/>
                  </a:lnTo>
                  <a:lnTo>
                    <a:pt x="44" y="504"/>
                  </a:lnTo>
                  <a:lnTo>
                    <a:pt x="33" y="506"/>
                  </a:lnTo>
                  <a:lnTo>
                    <a:pt x="33" y="86"/>
                  </a:lnTo>
                  <a:lnTo>
                    <a:pt x="64" y="64"/>
                  </a:lnTo>
                  <a:lnTo>
                    <a:pt x="98" y="48"/>
                  </a:lnTo>
                  <a:lnTo>
                    <a:pt x="135" y="37"/>
                  </a:lnTo>
                  <a:lnTo>
                    <a:pt x="174" y="34"/>
                  </a:lnTo>
                  <a:lnTo>
                    <a:pt x="216" y="37"/>
                  </a:lnTo>
                  <a:lnTo>
                    <a:pt x="254" y="48"/>
                  </a:lnTo>
                  <a:lnTo>
                    <a:pt x="289" y="65"/>
                  </a:lnTo>
                  <a:lnTo>
                    <a:pt x="321" y="89"/>
                  </a:lnTo>
                  <a:lnTo>
                    <a:pt x="332" y="99"/>
                  </a:lnTo>
                  <a:lnTo>
                    <a:pt x="344" y="89"/>
                  </a:lnTo>
                  <a:lnTo>
                    <a:pt x="377" y="65"/>
                  </a:lnTo>
                  <a:lnTo>
                    <a:pt x="412" y="48"/>
                  </a:lnTo>
                  <a:lnTo>
                    <a:pt x="450" y="37"/>
                  </a:lnTo>
                  <a:lnTo>
                    <a:pt x="489" y="34"/>
                  </a:lnTo>
                  <a:lnTo>
                    <a:pt x="528" y="37"/>
                  </a:lnTo>
                  <a:lnTo>
                    <a:pt x="566" y="48"/>
                  </a:lnTo>
                  <a:lnTo>
                    <a:pt x="601" y="64"/>
                  </a:lnTo>
                  <a:lnTo>
                    <a:pt x="632" y="86"/>
                  </a:lnTo>
                  <a:lnTo>
                    <a:pt x="632" y="506"/>
                  </a:lnTo>
                  <a:lnTo>
                    <a:pt x="620" y="503"/>
                  </a:lnTo>
                  <a:lnTo>
                    <a:pt x="596" y="497"/>
                  </a:lnTo>
                  <a:lnTo>
                    <a:pt x="577" y="494"/>
                  </a:lnTo>
                  <a:lnTo>
                    <a:pt x="557" y="492"/>
                  </a:lnTo>
                  <a:lnTo>
                    <a:pt x="538" y="492"/>
                  </a:lnTo>
                  <a:lnTo>
                    <a:pt x="506" y="493"/>
                  </a:lnTo>
                  <a:lnTo>
                    <a:pt x="477" y="497"/>
                  </a:lnTo>
                  <a:lnTo>
                    <a:pt x="453" y="502"/>
                  </a:lnTo>
                  <a:lnTo>
                    <a:pt x="432" y="508"/>
                  </a:lnTo>
                  <a:lnTo>
                    <a:pt x="432" y="357"/>
                  </a:lnTo>
                  <a:lnTo>
                    <a:pt x="440" y="349"/>
                  </a:lnTo>
                  <a:lnTo>
                    <a:pt x="444" y="347"/>
                  </a:lnTo>
                  <a:lnTo>
                    <a:pt x="449" y="345"/>
                  </a:lnTo>
                  <a:lnTo>
                    <a:pt x="455" y="345"/>
                  </a:lnTo>
                  <a:lnTo>
                    <a:pt x="478" y="345"/>
                  </a:lnTo>
                  <a:lnTo>
                    <a:pt x="524" y="339"/>
                  </a:lnTo>
                  <a:lnTo>
                    <a:pt x="584" y="289"/>
                  </a:lnTo>
                  <a:lnTo>
                    <a:pt x="600" y="229"/>
                  </a:lnTo>
                  <a:lnTo>
                    <a:pt x="600" y="215"/>
                  </a:lnTo>
                  <a:lnTo>
                    <a:pt x="557" y="139"/>
                  </a:lnTo>
                  <a:lnTo>
                    <a:pt x="499" y="115"/>
                  </a:lnTo>
                  <a:lnTo>
                    <a:pt x="484" y="115"/>
                  </a:lnTo>
                  <a:lnTo>
                    <a:pt x="350" y="115"/>
                  </a:lnTo>
                  <a:lnTo>
                    <a:pt x="351" y="557"/>
                  </a:lnTo>
                  <a:lnTo>
                    <a:pt x="371" y="544"/>
                  </a:lnTo>
                  <a:lnTo>
                    <a:pt x="384" y="537"/>
                  </a:lnTo>
                  <a:lnTo>
                    <a:pt x="384" y="148"/>
                  </a:lnTo>
                  <a:lnTo>
                    <a:pt x="487" y="148"/>
                  </a:lnTo>
                  <a:lnTo>
                    <a:pt x="496" y="149"/>
                  </a:lnTo>
                  <a:lnTo>
                    <a:pt x="552" y="182"/>
                  </a:lnTo>
                  <a:lnTo>
                    <a:pt x="567" y="229"/>
                  </a:lnTo>
                  <a:lnTo>
                    <a:pt x="566" y="239"/>
                  </a:lnTo>
                  <a:lnTo>
                    <a:pt x="515" y="306"/>
                  </a:lnTo>
                  <a:lnTo>
                    <a:pt x="454" y="311"/>
                  </a:lnTo>
                  <a:lnTo>
                    <a:pt x="440" y="312"/>
                  </a:lnTo>
                  <a:lnTo>
                    <a:pt x="400" y="359"/>
                  </a:lnTo>
                  <a:lnTo>
                    <a:pt x="398" y="559"/>
                  </a:lnTo>
                  <a:lnTo>
                    <a:pt x="422" y="548"/>
                  </a:lnTo>
                  <a:lnTo>
                    <a:pt x="429" y="545"/>
                  </a:lnTo>
                  <a:lnTo>
                    <a:pt x="447" y="539"/>
                  </a:lnTo>
                  <a:lnTo>
                    <a:pt x="474" y="532"/>
                  </a:lnTo>
                  <a:lnTo>
                    <a:pt x="510" y="527"/>
                  </a:lnTo>
                  <a:lnTo>
                    <a:pt x="536" y="526"/>
                  </a:lnTo>
                  <a:lnTo>
                    <a:pt x="561" y="527"/>
                  </a:lnTo>
                  <a:lnTo>
                    <a:pt x="631" y="541"/>
                  </a:lnTo>
                  <a:lnTo>
                    <a:pt x="665" y="558"/>
                  </a:lnTo>
                  <a:lnTo>
                    <a:pt x="665" y="72"/>
                  </a:lnTo>
                  <a:lnTo>
                    <a:pt x="660" y="67"/>
                  </a:lnTo>
                  <a:lnTo>
                    <a:pt x="624" y="39"/>
                  </a:lnTo>
                  <a:lnTo>
                    <a:pt x="582" y="18"/>
                  </a:lnTo>
                  <a:lnTo>
                    <a:pt x="536" y="5"/>
                  </a:lnTo>
                  <a:lnTo>
                    <a:pt x="489"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4074791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8"/>
                    </p:tgtEl>
                  </p:cond>
                </p:stCondLst>
                <p:endSync evt="end" delay="0">
                  <p:rtn val="all"/>
                </p:endSync>
                <p:childTnLst>
                  <p:par>
                    <p:cTn id="3" fill="hold">
                      <p:stCondLst>
                        <p:cond delay="0"/>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fade">
                                      <p:cBhvr>
                                        <p:cTn id="22" dur="500"/>
                                        <p:tgtEl>
                                          <p:spTgt spid="5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fade">
                                      <p:cBhvr>
                                        <p:cTn id="25" dur="500"/>
                                        <p:tgtEl>
                                          <p:spTgt spid="5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childTnLst>
                          </p:cTn>
                        </p:par>
                        <p:par>
                          <p:cTn id="29" fill="hold">
                            <p:stCondLst>
                              <p:cond delay="500"/>
                            </p:stCondLst>
                            <p:childTnLst>
                              <p:par>
                                <p:cTn id="30" presetID="1" presetClass="mediacall" presetSubtype="0" fill="hold" nodeType="afterEffect">
                                  <p:stCondLst>
                                    <p:cond delay="0"/>
                                  </p:stCondLst>
                                  <p:childTnLst>
                                    <p:cmd type="call" cmd="playFrom(0.0)">
                                      <p:cBhvr>
                                        <p:cTn id="31" dur="1" fill="hold"/>
                                        <p:tgtEl>
                                          <p:spTgt spid="15"/>
                                        </p:tgtEl>
                                      </p:cBhvr>
                                    </p:cmd>
                                  </p:childTnLst>
                                </p:cTn>
                              </p:par>
                            </p:childTnLst>
                          </p:cTn>
                        </p:par>
                      </p:childTnLst>
                    </p:cTn>
                  </p:par>
                </p:childTnLst>
              </p:cTn>
              <p:nextCondLst>
                <p:cond evt="onClick" delay="0">
                  <p:tgtEl>
                    <p:spTgt spid="48"/>
                  </p:tgtEl>
                </p:cond>
              </p:nextCondLst>
            </p:seq>
            <p:audio>
              <p:cMediaNode vol="80000" numSld="999" showWhenStopped="0">
                <p:cTn id="32" fill="hold" display="0">
                  <p:stCondLst>
                    <p:cond delay="indefinite"/>
                  </p:stCondLst>
                  <p:endCondLst>
                    <p:cond evt="onStopAudio" delay="0">
                      <p:tgtEl>
                        <p:sldTgt/>
                      </p:tgtEl>
                    </p:cond>
                  </p:endCondLst>
                </p:cTn>
                <p:tgtEl>
                  <p:spTgt spid="15"/>
                </p:tgtEl>
              </p:cMediaNode>
            </p:audio>
            <p:seq concurrent="1" nextAc="seek">
              <p:cTn id="33" restart="whenNotActive" fill="hold" evtFilter="cancelBubble" nodeType="interactiveSeq">
                <p:stCondLst>
                  <p:cond evt="onClick" delay="0">
                    <p:tgtEl>
                      <p:spTgt spid="17"/>
                    </p:tgtEl>
                  </p:cond>
                </p:stCondLst>
                <p:endSync evt="end" delay="0">
                  <p:rtn val="all"/>
                </p:endSync>
                <p:childTnLst>
                  <p:par>
                    <p:cTn id="34" fill="hold">
                      <p:stCondLst>
                        <p:cond delay="0"/>
                      </p:stCondLst>
                      <p:childTnLst>
                        <p:par>
                          <p:cTn id="35" fill="hold">
                            <p:stCondLst>
                              <p:cond delay="0"/>
                            </p:stCondLst>
                            <p:childTnLst>
                              <p:par>
                                <p:cTn id="36" presetID="1" presetClass="entr" presetSubtype="0" fill="hold" grpId="0" nodeType="afterEffect">
                                  <p:stCondLst>
                                    <p:cond delay="0"/>
                                  </p:stCondLst>
                                  <p:childTnLst>
                                    <p:set>
                                      <p:cBhvr>
                                        <p:cTn id="37" dur="1" fill="hold">
                                          <p:stCondLst>
                                            <p:cond delay="999"/>
                                          </p:stCondLst>
                                        </p:cTn>
                                        <p:tgtEl>
                                          <p:spTgt spid="18"/>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demgiay.wav"/>
                                        </p:tgtEl>
                                      </p:cMediaNode>
                                    </p:audio>
                                  </p:subTnLst>
                                </p:cTn>
                              </p:par>
                            </p:childTnLst>
                          </p:cTn>
                        </p:par>
                        <p:par>
                          <p:cTn id="38" fill="hold">
                            <p:stCondLst>
                              <p:cond delay="1000"/>
                            </p:stCondLst>
                            <p:childTnLst>
                              <p:par>
                                <p:cTn id="39" presetID="1" presetClass="entr" presetSubtype="0" fill="hold" grpId="0" nodeType="afterEffect">
                                  <p:stCondLst>
                                    <p:cond delay="0"/>
                                  </p:stCondLst>
                                  <p:childTnLst>
                                    <p:set>
                                      <p:cBhvr>
                                        <p:cTn id="40" dur="1" fill="hold">
                                          <p:stCondLst>
                                            <p:cond delay="999"/>
                                          </p:stCondLst>
                                        </p:cTn>
                                        <p:tgtEl>
                                          <p:spTgt spid="19"/>
                                        </p:tgtEl>
                                        <p:attrNameLst>
                                          <p:attrName>style.visibility</p:attrName>
                                        </p:attrNameLst>
                                      </p:cBhvr>
                                      <p:to>
                                        <p:strVal val="visible"/>
                                      </p:to>
                                    </p:set>
                                  </p:childTnLst>
                                  <p:subTnLst>
                                    <p:audio>
                                      <p:cMediaNode>
                                        <p:cTn display="0" masterRel="sameClick">
                                          <p:stCondLst>
                                            <p:cond evt="begin" delay="0">
                                              <p:tn val="39"/>
                                            </p:cond>
                                          </p:stCondLst>
                                          <p:endCondLst>
                                            <p:cond evt="onStopAudio" delay="0">
                                              <p:tgtEl>
                                                <p:sldTgt/>
                                              </p:tgtEl>
                                            </p:cond>
                                          </p:endCondLst>
                                        </p:cTn>
                                        <p:tgtEl>
                                          <p:sndTgt r:embed="rId4" name="demgiay.wav"/>
                                        </p:tgtEl>
                                      </p:cMediaNode>
                                    </p:audio>
                                  </p:sub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999"/>
                                          </p:stCondLst>
                                        </p:cTn>
                                        <p:tgtEl>
                                          <p:spTgt spid="20"/>
                                        </p:tgtEl>
                                        <p:attrNameLst>
                                          <p:attrName>style.visibility</p:attrName>
                                        </p:attrNameLst>
                                      </p:cBhvr>
                                      <p:to>
                                        <p:strVal val="visible"/>
                                      </p:to>
                                    </p:set>
                                  </p:childTnLst>
                                  <p:subTnLst>
                                    <p:audio>
                                      <p:cMediaNode>
                                        <p:cTn display="0" masterRel="sameClick">
                                          <p:stCondLst>
                                            <p:cond evt="begin" delay="0">
                                              <p:tn val="42"/>
                                            </p:cond>
                                          </p:stCondLst>
                                          <p:endCondLst>
                                            <p:cond evt="onStopAudio" delay="0">
                                              <p:tgtEl>
                                                <p:sldTgt/>
                                              </p:tgtEl>
                                            </p:cond>
                                          </p:endCondLst>
                                        </p:cTn>
                                        <p:tgtEl>
                                          <p:sndTgt r:embed="rId4" name="demgiay.wav"/>
                                        </p:tgtEl>
                                      </p:cMediaNode>
                                    </p:audio>
                                  </p:subTnLst>
                                </p:cTn>
                              </p:par>
                            </p:childTnLst>
                          </p:cTn>
                        </p:par>
                        <p:par>
                          <p:cTn id="44" fill="hold">
                            <p:stCondLst>
                              <p:cond delay="3000"/>
                            </p:stCondLst>
                            <p:childTnLst>
                              <p:par>
                                <p:cTn id="45" presetID="1" presetClass="entr" presetSubtype="0" fill="hold" grpId="0" nodeType="afterEffect">
                                  <p:stCondLst>
                                    <p:cond delay="0"/>
                                  </p:stCondLst>
                                  <p:childTnLst>
                                    <p:set>
                                      <p:cBhvr>
                                        <p:cTn id="46" dur="1" fill="hold">
                                          <p:stCondLst>
                                            <p:cond delay="999"/>
                                          </p:stCondLst>
                                        </p:cTn>
                                        <p:tgtEl>
                                          <p:spTgt spid="21"/>
                                        </p:tgtEl>
                                        <p:attrNameLst>
                                          <p:attrName>style.visibility</p:attrName>
                                        </p:attrNameLst>
                                      </p:cBhvr>
                                      <p:to>
                                        <p:strVal val="visible"/>
                                      </p:to>
                                    </p:set>
                                  </p:childTnLst>
                                  <p:subTnLst>
                                    <p:audio>
                                      <p:cMediaNode>
                                        <p:cTn display="0" masterRel="sameClick">
                                          <p:stCondLst>
                                            <p:cond evt="begin" delay="0">
                                              <p:tn val="45"/>
                                            </p:cond>
                                          </p:stCondLst>
                                          <p:endCondLst>
                                            <p:cond evt="onStopAudio" delay="0">
                                              <p:tgtEl>
                                                <p:sldTgt/>
                                              </p:tgtEl>
                                            </p:cond>
                                          </p:endCondLst>
                                        </p:cTn>
                                        <p:tgtEl>
                                          <p:sndTgt r:embed="rId4" name="demgiay.wav"/>
                                        </p:tgtEl>
                                      </p:cMediaNode>
                                    </p:audio>
                                  </p:subTnLst>
                                </p:cTn>
                              </p:par>
                            </p:childTnLst>
                          </p:cTn>
                        </p:par>
                        <p:par>
                          <p:cTn id="47" fill="hold">
                            <p:stCondLst>
                              <p:cond delay="4000"/>
                            </p:stCondLst>
                            <p:childTnLst>
                              <p:par>
                                <p:cTn id="48" presetID="1" presetClass="entr" presetSubtype="0" fill="hold" grpId="0" nodeType="afterEffect">
                                  <p:stCondLst>
                                    <p:cond delay="0"/>
                                  </p:stCondLst>
                                  <p:childTnLst>
                                    <p:set>
                                      <p:cBhvr>
                                        <p:cTn id="49" dur="1" fill="hold">
                                          <p:stCondLst>
                                            <p:cond delay="999"/>
                                          </p:stCondLst>
                                        </p:cTn>
                                        <p:tgtEl>
                                          <p:spTgt spid="22"/>
                                        </p:tgtEl>
                                        <p:attrNameLst>
                                          <p:attrName>style.visibility</p:attrName>
                                        </p:attrNameLst>
                                      </p:cBhvr>
                                      <p:to>
                                        <p:strVal val="visible"/>
                                      </p:to>
                                    </p:set>
                                  </p:childTnLst>
                                  <p:subTnLst>
                                    <p:audio>
                                      <p:cMediaNode>
                                        <p:cTn display="0" masterRel="sameClick">
                                          <p:stCondLst>
                                            <p:cond evt="begin" delay="0">
                                              <p:tn val="48"/>
                                            </p:cond>
                                          </p:stCondLst>
                                          <p:endCondLst>
                                            <p:cond evt="onStopAudio" delay="0">
                                              <p:tgtEl>
                                                <p:sldTgt/>
                                              </p:tgtEl>
                                            </p:cond>
                                          </p:endCondLst>
                                        </p:cTn>
                                        <p:tgtEl>
                                          <p:sndTgt r:embed="rId4" name="demgiay.wav"/>
                                        </p:tgtEl>
                                      </p:cMediaNode>
                                    </p:audio>
                                  </p:subTnLst>
                                </p:cTn>
                              </p:par>
                            </p:childTnLst>
                          </p:cTn>
                        </p:par>
                        <p:par>
                          <p:cTn id="50" fill="hold">
                            <p:stCondLst>
                              <p:cond delay="5000"/>
                            </p:stCondLst>
                            <p:childTnLst>
                              <p:par>
                                <p:cTn id="51" presetID="1" presetClass="entr" presetSubtype="0" fill="hold" grpId="0" nodeType="afterEffect">
                                  <p:stCondLst>
                                    <p:cond delay="0"/>
                                  </p:stCondLst>
                                  <p:childTnLst>
                                    <p:set>
                                      <p:cBhvr>
                                        <p:cTn id="52" dur="1" fill="hold">
                                          <p:stCondLst>
                                            <p:cond delay="999"/>
                                          </p:stCondLst>
                                        </p:cTn>
                                        <p:tgtEl>
                                          <p:spTgt spid="23"/>
                                        </p:tgtEl>
                                        <p:attrNameLst>
                                          <p:attrName>style.visibility</p:attrName>
                                        </p:attrNameLst>
                                      </p:cBhvr>
                                      <p:to>
                                        <p:strVal val="visible"/>
                                      </p:to>
                                    </p:set>
                                  </p:childTnLst>
                                  <p:subTnLst>
                                    <p:audio>
                                      <p:cMediaNode>
                                        <p:cTn display="0" masterRel="sameClick">
                                          <p:stCondLst>
                                            <p:cond evt="begin" delay="0">
                                              <p:tn val="51"/>
                                            </p:cond>
                                          </p:stCondLst>
                                          <p:endCondLst>
                                            <p:cond evt="onStopAudio" delay="0">
                                              <p:tgtEl>
                                                <p:sldTgt/>
                                              </p:tgtEl>
                                            </p:cond>
                                          </p:endCondLst>
                                        </p:cTn>
                                        <p:tgtEl>
                                          <p:sndTgt r:embed="rId4" name="demgiay.wav"/>
                                        </p:tgtEl>
                                      </p:cMediaNode>
                                    </p:audio>
                                  </p:subTnLst>
                                </p:cTn>
                              </p:par>
                            </p:childTnLst>
                          </p:cTn>
                        </p:par>
                        <p:par>
                          <p:cTn id="53" fill="hold">
                            <p:stCondLst>
                              <p:cond delay="6000"/>
                            </p:stCondLst>
                            <p:childTnLst>
                              <p:par>
                                <p:cTn id="54" presetID="1" presetClass="entr" presetSubtype="0" fill="hold" grpId="0" nodeType="afterEffect">
                                  <p:stCondLst>
                                    <p:cond delay="0"/>
                                  </p:stCondLst>
                                  <p:childTnLst>
                                    <p:set>
                                      <p:cBhvr>
                                        <p:cTn id="55" dur="1" fill="hold">
                                          <p:stCondLst>
                                            <p:cond delay="999"/>
                                          </p:stCondLst>
                                        </p:cTn>
                                        <p:tgtEl>
                                          <p:spTgt spid="24"/>
                                        </p:tgtEl>
                                        <p:attrNameLst>
                                          <p:attrName>style.visibility</p:attrName>
                                        </p:attrNameLst>
                                      </p:cBhvr>
                                      <p:to>
                                        <p:strVal val="visible"/>
                                      </p:to>
                                    </p:set>
                                  </p:childTnLst>
                                  <p:subTnLst>
                                    <p:audio>
                                      <p:cMediaNode>
                                        <p:cTn display="0" masterRel="sameClick">
                                          <p:stCondLst>
                                            <p:cond evt="begin" delay="0">
                                              <p:tn val="54"/>
                                            </p:cond>
                                          </p:stCondLst>
                                          <p:endCondLst>
                                            <p:cond evt="onStopAudio" delay="0">
                                              <p:tgtEl>
                                                <p:sldTgt/>
                                              </p:tgtEl>
                                            </p:cond>
                                          </p:endCondLst>
                                        </p:cTn>
                                        <p:tgtEl>
                                          <p:sndTgt r:embed="rId4" name="demgiay.wav"/>
                                        </p:tgtEl>
                                      </p:cMediaNode>
                                    </p:audio>
                                  </p:subTnLst>
                                </p:cTn>
                              </p:par>
                            </p:childTnLst>
                          </p:cTn>
                        </p:par>
                        <p:par>
                          <p:cTn id="56" fill="hold">
                            <p:stCondLst>
                              <p:cond delay="7000"/>
                            </p:stCondLst>
                            <p:childTnLst>
                              <p:par>
                                <p:cTn id="57" presetID="1" presetClass="entr" presetSubtype="0" fill="hold" grpId="0" nodeType="afterEffect">
                                  <p:stCondLst>
                                    <p:cond delay="0"/>
                                  </p:stCondLst>
                                  <p:childTnLst>
                                    <p:set>
                                      <p:cBhvr>
                                        <p:cTn id="58" dur="1" fill="hold">
                                          <p:stCondLst>
                                            <p:cond delay="999"/>
                                          </p:stCondLst>
                                        </p:cTn>
                                        <p:tgtEl>
                                          <p:spTgt spid="25"/>
                                        </p:tgtEl>
                                        <p:attrNameLst>
                                          <p:attrName>style.visibility</p:attrName>
                                        </p:attrNameLst>
                                      </p:cBhvr>
                                      <p:to>
                                        <p:strVal val="visible"/>
                                      </p:to>
                                    </p:set>
                                  </p:childTnLst>
                                  <p:subTnLst>
                                    <p:audio>
                                      <p:cMediaNode>
                                        <p:cTn display="0" masterRel="sameClick">
                                          <p:stCondLst>
                                            <p:cond evt="begin" delay="0">
                                              <p:tn val="57"/>
                                            </p:cond>
                                          </p:stCondLst>
                                          <p:endCondLst>
                                            <p:cond evt="onStopAudio" delay="0">
                                              <p:tgtEl>
                                                <p:sldTgt/>
                                              </p:tgtEl>
                                            </p:cond>
                                          </p:endCondLst>
                                        </p:cTn>
                                        <p:tgtEl>
                                          <p:sndTgt r:embed="rId4" name="demgiay.wav"/>
                                        </p:tgtEl>
                                      </p:cMediaNode>
                                    </p:audio>
                                  </p:subTnLst>
                                </p:cTn>
                              </p:par>
                            </p:childTnLst>
                          </p:cTn>
                        </p:par>
                        <p:par>
                          <p:cTn id="59" fill="hold">
                            <p:stCondLst>
                              <p:cond delay="8000"/>
                            </p:stCondLst>
                            <p:childTnLst>
                              <p:par>
                                <p:cTn id="60" presetID="1" presetClass="entr" presetSubtype="0" fill="hold" grpId="0" nodeType="afterEffect">
                                  <p:stCondLst>
                                    <p:cond delay="0"/>
                                  </p:stCondLst>
                                  <p:childTnLst>
                                    <p:set>
                                      <p:cBhvr>
                                        <p:cTn id="61" dur="1" fill="hold">
                                          <p:stCondLst>
                                            <p:cond delay="999"/>
                                          </p:stCondLst>
                                        </p:cTn>
                                        <p:tgtEl>
                                          <p:spTgt spid="26"/>
                                        </p:tgtEl>
                                        <p:attrNameLst>
                                          <p:attrName>style.visibility</p:attrName>
                                        </p:attrNameLst>
                                      </p:cBhvr>
                                      <p:to>
                                        <p:strVal val="visible"/>
                                      </p:to>
                                    </p:set>
                                  </p:childTnLst>
                                  <p:subTnLst>
                                    <p:audio>
                                      <p:cMediaNode>
                                        <p:cTn display="0" masterRel="sameClick">
                                          <p:stCondLst>
                                            <p:cond evt="begin" delay="0">
                                              <p:tn val="60"/>
                                            </p:cond>
                                          </p:stCondLst>
                                          <p:endCondLst>
                                            <p:cond evt="onStopAudio" delay="0">
                                              <p:tgtEl>
                                                <p:sldTgt/>
                                              </p:tgtEl>
                                            </p:cond>
                                          </p:endCondLst>
                                        </p:cTn>
                                        <p:tgtEl>
                                          <p:sndTgt r:embed="rId4" name="demgiay.wav"/>
                                        </p:tgtEl>
                                      </p:cMediaNode>
                                    </p:audio>
                                  </p:subTnLst>
                                </p:cTn>
                              </p:par>
                            </p:childTnLst>
                          </p:cTn>
                        </p:par>
                        <p:par>
                          <p:cTn id="62" fill="hold">
                            <p:stCondLst>
                              <p:cond delay="9000"/>
                            </p:stCondLst>
                            <p:childTnLst>
                              <p:par>
                                <p:cTn id="63" presetID="1" presetClass="entr" presetSubtype="0" fill="hold" grpId="0" nodeType="afterEffect">
                                  <p:stCondLst>
                                    <p:cond delay="0"/>
                                  </p:stCondLst>
                                  <p:childTnLst>
                                    <p:set>
                                      <p:cBhvr>
                                        <p:cTn id="64" dur="1" fill="hold">
                                          <p:stCondLst>
                                            <p:cond delay="999"/>
                                          </p:stCondLst>
                                        </p:cTn>
                                        <p:tgtEl>
                                          <p:spTgt spid="27"/>
                                        </p:tgtEl>
                                        <p:attrNameLst>
                                          <p:attrName>style.visibility</p:attrName>
                                        </p:attrNameLst>
                                      </p:cBhvr>
                                      <p:to>
                                        <p:strVal val="visible"/>
                                      </p:to>
                                    </p:set>
                                  </p:childTnLst>
                                  <p:subTnLst>
                                    <p:audio>
                                      <p:cMediaNode>
                                        <p:cTn display="0" masterRel="sameClick">
                                          <p:stCondLst>
                                            <p:cond evt="begin" delay="0">
                                              <p:tn val="63"/>
                                            </p:cond>
                                          </p:stCondLst>
                                          <p:endCondLst>
                                            <p:cond evt="onStopAudio" delay="0">
                                              <p:tgtEl>
                                                <p:sldTgt/>
                                              </p:tgtEl>
                                            </p:cond>
                                          </p:endCondLst>
                                        </p:cTn>
                                        <p:tgtEl>
                                          <p:sndTgt r:embed="rId4" name="demgiay.wav"/>
                                        </p:tgtEl>
                                      </p:cMediaNode>
                                    </p:audio>
                                  </p:subTnLst>
                                </p:cTn>
                              </p:par>
                            </p:childTnLst>
                          </p:cTn>
                        </p:par>
                        <p:par>
                          <p:cTn id="65" fill="hold">
                            <p:stCondLst>
                              <p:cond delay="10000"/>
                            </p:stCondLst>
                            <p:childTnLst>
                              <p:par>
                                <p:cTn id="66" presetID="1" presetClass="entr" presetSubtype="0" fill="hold" grpId="0" nodeType="afterEffect">
                                  <p:stCondLst>
                                    <p:cond delay="0"/>
                                  </p:stCondLst>
                                  <p:childTnLst>
                                    <p:set>
                                      <p:cBhvr>
                                        <p:cTn id="67" dur="1" fill="hold">
                                          <p:stCondLst>
                                            <p:cond delay="999"/>
                                          </p:stCondLst>
                                        </p:cTn>
                                        <p:tgtEl>
                                          <p:spTgt spid="28"/>
                                        </p:tgtEl>
                                        <p:attrNameLst>
                                          <p:attrName>style.visibility</p:attrName>
                                        </p:attrNameLst>
                                      </p:cBhvr>
                                      <p:to>
                                        <p:strVal val="visible"/>
                                      </p:to>
                                    </p:set>
                                  </p:childTnLst>
                                  <p:subTnLst>
                                    <p:audio>
                                      <p:cMediaNode>
                                        <p:cTn display="0" masterRel="sameClick">
                                          <p:stCondLst>
                                            <p:cond evt="begin" delay="0">
                                              <p:tn val="66"/>
                                            </p:cond>
                                          </p:stCondLst>
                                          <p:endCondLst>
                                            <p:cond evt="onStopAudio" delay="0">
                                              <p:tgtEl>
                                                <p:sldTgt/>
                                              </p:tgtEl>
                                            </p:cond>
                                          </p:endCondLst>
                                        </p:cTn>
                                        <p:tgtEl>
                                          <p:sndTgt r:embed="rId4" name="demgiay.wav"/>
                                        </p:tgtEl>
                                      </p:cMediaNode>
                                    </p:audio>
                                  </p:subTnLst>
                                </p:cTn>
                              </p:par>
                            </p:childTnLst>
                          </p:cTn>
                        </p:par>
                        <p:par>
                          <p:cTn id="68" fill="hold">
                            <p:stCondLst>
                              <p:cond delay="11000"/>
                            </p:stCondLst>
                            <p:childTnLst>
                              <p:par>
                                <p:cTn id="69" presetID="1" presetClass="entr" presetSubtype="0" fill="hold" grpId="0" nodeType="afterEffect">
                                  <p:stCondLst>
                                    <p:cond delay="0"/>
                                  </p:stCondLst>
                                  <p:childTnLst>
                                    <p:set>
                                      <p:cBhvr>
                                        <p:cTn id="70" dur="1" fill="hold">
                                          <p:stCondLst>
                                            <p:cond delay="999"/>
                                          </p:stCondLst>
                                        </p:cTn>
                                        <p:tgtEl>
                                          <p:spTgt spid="29"/>
                                        </p:tgtEl>
                                        <p:attrNameLst>
                                          <p:attrName>style.visibility</p:attrName>
                                        </p:attrNameLst>
                                      </p:cBhvr>
                                      <p:to>
                                        <p:strVal val="visible"/>
                                      </p:to>
                                    </p:set>
                                  </p:childTnLst>
                                  <p:subTnLst>
                                    <p:audio>
                                      <p:cMediaNode>
                                        <p:cTn display="0" masterRel="sameClick">
                                          <p:stCondLst>
                                            <p:cond evt="begin" delay="0">
                                              <p:tn val="69"/>
                                            </p:cond>
                                          </p:stCondLst>
                                          <p:endCondLst>
                                            <p:cond evt="onStopAudio" delay="0">
                                              <p:tgtEl>
                                                <p:sldTgt/>
                                              </p:tgtEl>
                                            </p:cond>
                                          </p:endCondLst>
                                        </p:cTn>
                                        <p:tgtEl>
                                          <p:sndTgt r:embed="rId4" name="demgiay.wav"/>
                                        </p:tgtEl>
                                      </p:cMediaNode>
                                    </p:audio>
                                  </p:subTnLst>
                                </p:cTn>
                              </p:par>
                            </p:childTnLst>
                          </p:cTn>
                        </p:par>
                        <p:par>
                          <p:cTn id="71" fill="hold">
                            <p:stCondLst>
                              <p:cond delay="12000"/>
                            </p:stCondLst>
                            <p:childTnLst>
                              <p:par>
                                <p:cTn id="72" presetID="1" presetClass="entr" presetSubtype="0" fill="hold" grpId="0" nodeType="afterEffect">
                                  <p:stCondLst>
                                    <p:cond delay="0"/>
                                  </p:stCondLst>
                                  <p:childTnLst>
                                    <p:set>
                                      <p:cBhvr>
                                        <p:cTn id="73" dur="1" fill="hold">
                                          <p:stCondLst>
                                            <p:cond delay="999"/>
                                          </p:stCondLst>
                                        </p:cTn>
                                        <p:tgtEl>
                                          <p:spTgt spid="30"/>
                                        </p:tgtEl>
                                        <p:attrNameLst>
                                          <p:attrName>style.visibility</p:attrName>
                                        </p:attrNameLst>
                                      </p:cBhvr>
                                      <p:to>
                                        <p:strVal val="visible"/>
                                      </p:to>
                                    </p:set>
                                  </p:childTnLst>
                                  <p:subTnLst>
                                    <p:audio>
                                      <p:cMediaNode>
                                        <p:cTn display="0" masterRel="sameClick">
                                          <p:stCondLst>
                                            <p:cond evt="begin" delay="0">
                                              <p:tn val="72"/>
                                            </p:cond>
                                          </p:stCondLst>
                                          <p:endCondLst>
                                            <p:cond evt="onStopAudio" delay="0">
                                              <p:tgtEl>
                                                <p:sldTgt/>
                                              </p:tgtEl>
                                            </p:cond>
                                          </p:endCondLst>
                                        </p:cTn>
                                        <p:tgtEl>
                                          <p:sndTgt r:embed="rId4" name="demgiay.wav"/>
                                        </p:tgtEl>
                                      </p:cMediaNode>
                                    </p:audio>
                                  </p:subTnLst>
                                </p:cTn>
                              </p:par>
                            </p:childTnLst>
                          </p:cTn>
                        </p:par>
                        <p:par>
                          <p:cTn id="74" fill="hold">
                            <p:stCondLst>
                              <p:cond delay="13000"/>
                            </p:stCondLst>
                            <p:childTnLst>
                              <p:par>
                                <p:cTn id="75" presetID="1" presetClass="entr" presetSubtype="0" fill="hold" grpId="0" nodeType="afterEffect">
                                  <p:stCondLst>
                                    <p:cond delay="0"/>
                                  </p:stCondLst>
                                  <p:childTnLst>
                                    <p:set>
                                      <p:cBhvr>
                                        <p:cTn id="76" dur="1" fill="hold">
                                          <p:stCondLst>
                                            <p:cond delay="999"/>
                                          </p:stCondLst>
                                        </p:cTn>
                                        <p:tgtEl>
                                          <p:spTgt spid="31"/>
                                        </p:tgtEl>
                                        <p:attrNameLst>
                                          <p:attrName>style.visibility</p:attrName>
                                        </p:attrNameLst>
                                      </p:cBhvr>
                                      <p:to>
                                        <p:strVal val="visible"/>
                                      </p:to>
                                    </p:set>
                                  </p:childTnLst>
                                  <p:subTnLst>
                                    <p:audio>
                                      <p:cMediaNode>
                                        <p:cTn display="0" masterRel="sameClick">
                                          <p:stCondLst>
                                            <p:cond evt="begin" delay="0">
                                              <p:tn val="75"/>
                                            </p:cond>
                                          </p:stCondLst>
                                          <p:endCondLst>
                                            <p:cond evt="onStopAudio" delay="0">
                                              <p:tgtEl>
                                                <p:sldTgt/>
                                              </p:tgtEl>
                                            </p:cond>
                                          </p:endCondLst>
                                        </p:cTn>
                                        <p:tgtEl>
                                          <p:sndTgt r:embed="rId4" name="demgiay.wav"/>
                                        </p:tgtEl>
                                      </p:cMediaNode>
                                    </p:audio>
                                  </p:subTnLst>
                                </p:cTn>
                              </p:par>
                            </p:childTnLst>
                          </p:cTn>
                        </p:par>
                        <p:par>
                          <p:cTn id="77" fill="hold">
                            <p:stCondLst>
                              <p:cond delay="14000"/>
                            </p:stCondLst>
                            <p:childTnLst>
                              <p:par>
                                <p:cTn id="78" presetID="1" presetClass="entr" presetSubtype="0" fill="hold" grpId="0" nodeType="afterEffect">
                                  <p:stCondLst>
                                    <p:cond delay="0"/>
                                  </p:stCondLst>
                                  <p:childTnLst>
                                    <p:set>
                                      <p:cBhvr>
                                        <p:cTn id="79" dur="1" fill="hold">
                                          <p:stCondLst>
                                            <p:cond delay="999"/>
                                          </p:stCondLst>
                                        </p:cTn>
                                        <p:tgtEl>
                                          <p:spTgt spid="32"/>
                                        </p:tgtEl>
                                        <p:attrNameLst>
                                          <p:attrName>style.visibility</p:attrName>
                                        </p:attrNameLst>
                                      </p:cBhvr>
                                      <p:to>
                                        <p:strVal val="visible"/>
                                      </p:to>
                                    </p:set>
                                  </p:childTnLst>
                                  <p:subTnLst>
                                    <p:audio>
                                      <p:cMediaNode>
                                        <p:cTn display="0" masterRel="sameClick">
                                          <p:stCondLst>
                                            <p:cond evt="begin" delay="0">
                                              <p:tn val="78"/>
                                            </p:cond>
                                          </p:stCondLst>
                                          <p:endCondLst>
                                            <p:cond evt="onStopAudio" delay="0">
                                              <p:tgtEl>
                                                <p:sldTgt/>
                                              </p:tgtEl>
                                            </p:cond>
                                          </p:endCondLst>
                                        </p:cTn>
                                        <p:tgtEl>
                                          <p:sndTgt r:embed="rId5" name="hetgio.wav"/>
                                        </p:tgtEl>
                                      </p:cMediaNode>
                                    </p:audio>
                                  </p:subTnLst>
                                </p:cTn>
                              </p:par>
                            </p:childTnLst>
                          </p:cTn>
                        </p:par>
                      </p:childTnLst>
                    </p:cTn>
                  </p:par>
                </p:childTnLst>
              </p:cTn>
              <p:nextCondLst>
                <p:cond evt="onClick" delay="0">
                  <p:tgtEl>
                    <p:spTgt spid="17"/>
                  </p:tgtEl>
                </p:cond>
              </p:nextCondLst>
            </p:seq>
          </p:childTnLst>
        </p:cTn>
      </p:par>
    </p:tnLst>
    <p:bldLst>
      <p:bldP spid="55" grpId="0" animBg="1"/>
      <p:bldP spid="56" grpId="0" animBg="1"/>
      <p:bldP spid="58" grpId="0" animBg="1"/>
      <p:bldP spid="59" grpId="0" animBg="1"/>
      <p:bldP spid="60" grpId="0" animBg="1"/>
      <p:bldP spid="13" grpId="0" animBg="1"/>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4"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COLOR-A06">
      <a:dk1>
        <a:sysClr val="windowText" lastClr="000000"/>
      </a:dk1>
      <a:lt1>
        <a:sysClr val="window" lastClr="FFFFFF"/>
      </a:lt1>
      <a:dk2>
        <a:srgbClr val="1F497D"/>
      </a:dk2>
      <a:lt2>
        <a:srgbClr val="EEECE1"/>
      </a:lt2>
      <a:accent1>
        <a:srgbClr val="E62949"/>
      </a:accent1>
      <a:accent2>
        <a:srgbClr val="F07624"/>
      </a:accent2>
      <a:accent3>
        <a:srgbClr val="F4BD2D"/>
      </a:accent3>
      <a:accent4>
        <a:srgbClr val="1ED4DE"/>
      </a:accent4>
      <a:accent5>
        <a:srgbClr val="1C7DE1"/>
      </a:accent5>
      <a:accent6>
        <a:srgbClr val="CBCBCB"/>
      </a:accent6>
      <a:hlink>
        <a:srgbClr val="3F3F3F"/>
      </a:hlink>
      <a:folHlink>
        <a:srgbClr val="3F3F3F"/>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3.xml><?xml version="1.0" encoding="utf-8"?>
<a:theme xmlns:a="http://schemas.openxmlformats.org/drawingml/2006/main" name="1_Contents Slide Master">
  <a:themeElements>
    <a:clrScheme name="ALLPPT-Bussiness Key">
      <a:dk1>
        <a:sysClr val="windowText" lastClr="000000"/>
      </a:dk1>
      <a:lt1>
        <a:sysClr val="window" lastClr="FFFFFF"/>
      </a:lt1>
      <a:dk2>
        <a:srgbClr val="44546A"/>
      </a:dk2>
      <a:lt2>
        <a:srgbClr val="E7E6E6"/>
      </a:lt2>
      <a:accent1>
        <a:srgbClr val="E6106D"/>
      </a:accent1>
      <a:accent2>
        <a:srgbClr val="2C2C2C"/>
      </a:accent2>
      <a:accent3>
        <a:srgbClr val="E6106D"/>
      </a:accent3>
      <a:accent4>
        <a:srgbClr val="2C2C2C"/>
      </a:accent4>
      <a:accent5>
        <a:srgbClr val="E6106D"/>
      </a:accent5>
      <a:accent6>
        <a:srgbClr val="2C2C2C"/>
      </a:accent6>
      <a:hlink>
        <a:srgbClr val="FFFFFF"/>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27422</TotalTime>
  <Words>18822</Words>
  <Application>Microsoft Office PowerPoint</Application>
  <PresentationFormat>Widescreen</PresentationFormat>
  <Paragraphs>4535</Paragraphs>
  <Slides>156</Slides>
  <Notes>54</Notes>
  <HiddenSlides>0</HiddenSlides>
  <MMClips>103</MMClips>
  <ScaleCrop>false</ScaleCrop>
  <HeadingPairs>
    <vt:vector size="6" baseType="variant">
      <vt:variant>
        <vt:lpstr>Fonts Used</vt:lpstr>
      </vt:variant>
      <vt:variant>
        <vt:i4>9</vt:i4>
      </vt:variant>
      <vt:variant>
        <vt:lpstr>Theme</vt:lpstr>
      </vt:variant>
      <vt:variant>
        <vt:i4>3</vt:i4>
      </vt:variant>
      <vt:variant>
        <vt:lpstr>Slide Titles</vt:lpstr>
      </vt:variant>
      <vt:variant>
        <vt:i4>156</vt:i4>
      </vt:variant>
    </vt:vector>
  </HeadingPairs>
  <TitlesOfParts>
    <vt:vector size="168" baseType="lpstr">
      <vt:lpstr>Arial</vt:lpstr>
      <vt:lpstr>Calibri</vt:lpstr>
      <vt:lpstr>Calibri Light</vt:lpstr>
      <vt:lpstr>Noto Serif</vt:lpstr>
      <vt:lpstr>Times New Roman</vt:lpstr>
      <vt:lpstr>TimesNewRomanPS</vt:lpstr>
      <vt:lpstr>TimesNewRomanPSMT</vt:lpstr>
      <vt:lpstr>UTM Avo</vt:lpstr>
      <vt:lpstr>Wingdings</vt:lpstr>
      <vt:lpstr>Office Theme</vt:lpstr>
      <vt:lpstr>Contents Slide Master</vt:lpstr>
      <vt:lpstr>1_Contents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Nguyễn Quân</dc:creator>
  <cp:lastModifiedBy>PC</cp:lastModifiedBy>
  <cp:revision>700</cp:revision>
  <dcterms:created xsi:type="dcterms:W3CDTF">2022-06-02T07:44:38Z</dcterms:created>
  <dcterms:modified xsi:type="dcterms:W3CDTF">2024-09-05T22:20:41Z</dcterms:modified>
</cp:coreProperties>
</file>